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DE3D2-19B0-4AF7-BBC0-8F0E4B5CF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7E0851-4B93-4D50-8393-DB2D4E569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E0FDC4-5FCD-4E87-A30F-F299171F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3C1C-D2B8-4AB8-A01F-22A443FF8FE1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C1CA0E-3066-4630-8982-B03D79D1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E49936-1A32-49F2-A16C-7DE6EDC9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CF6-962C-47D9-ADAB-AF1ABD9EE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01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18CEC-D158-49E1-BA48-3B2C5B9E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73B366-EBAE-471D-91E7-56E31BE0F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A9010F-34FA-480E-A305-F28FC20C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3C1C-D2B8-4AB8-A01F-22A443FF8FE1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3551A4-FE89-48AF-95FE-9CBC9B09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3CCF9-9399-4617-AAD8-BEDF7552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CF6-962C-47D9-ADAB-AF1ABD9EE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1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FCE04E-6E4F-47DF-896F-7B32B1070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F766F0-DFFB-49E1-90C5-E80C6C890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4ED21-E2B0-4245-AFFA-C8214725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3C1C-D2B8-4AB8-A01F-22A443FF8FE1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2F3E00-63A5-4807-BA47-488E31E3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48382-E3FB-4706-BE60-19A4A430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CF6-962C-47D9-ADAB-AF1ABD9EE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68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99DA7-03A5-4EAF-88D7-5698C1CF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5E8F4A-DFEC-4273-A25A-740FD36E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70BD6-7F9C-426E-975A-03415577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3C1C-D2B8-4AB8-A01F-22A443FF8FE1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F8430-F5DD-4177-9CCE-6182B2F8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1C069C-DFE9-445B-A4F7-6E5F8D9D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CF6-962C-47D9-ADAB-AF1ABD9EE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68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1C766-7135-4DFD-9C67-5FD49F35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3272FA-C189-4DCD-AB40-0D3F1B54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A68307-2DC3-4401-961B-AC0FBCED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3C1C-D2B8-4AB8-A01F-22A443FF8FE1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10D8F9-9263-44BC-A7A8-979F0B99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BCA729-4F11-4BE1-827A-DDAC0482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CF6-962C-47D9-ADAB-AF1ABD9EE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37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F16DA-452E-44DE-B83F-7185AB1B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72C35-4DC2-4726-9A3B-E5FBE9B10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8533B8-3EB5-4152-BFD2-6A33090FF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6934BC-68AC-49F8-B4F5-D485D875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3C1C-D2B8-4AB8-A01F-22A443FF8FE1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FF73D2-34F4-43FC-9D39-16954A78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FA511D-F718-46CB-A591-8627B54D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CF6-962C-47D9-ADAB-AF1ABD9EE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64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8D290-5AD5-4BD5-BC11-9F05D781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E12B4C-27ED-458E-9B2E-52DDC504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364A9F-0ED4-4616-978E-85B09730F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9F866C-ABE8-4BD6-9B4B-25911AB29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D78DD1-482C-427F-B28C-0F9C9099F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903002-497B-4007-88DB-589A2EB9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3C1C-D2B8-4AB8-A01F-22A443FF8FE1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CDB15B-BE47-41B7-A0A6-41D30ADD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E0E73B-BD70-4D27-BEEB-D8D8D7A1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CF6-962C-47D9-ADAB-AF1ABD9EE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65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88747-2ED6-4D15-BA27-BA8882FC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511CEC-6562-491D-B3BE-FEF85E1A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3C1C-D2B8-4AB8-A01F-22A443FF8FE1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F179CF-77FB-4E6A-BFFD-EBF872B1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0E7B3C-F4E0-4EAD-A426-225DC447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CF6-962C-47D9-ADAB-AF1ABD9EE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12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27CEA0-5E68-4EF4-8365-24B12764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3C1C-D2B8-4AB8-A01F-22A443FF8FE1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8A9F8A-EEAD-4AA9-8157-12A42AD4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BC6B36-979F-412A-8AB1-642FEE5C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CF6-962C-47D9-ADAB-AF1ABD9EE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02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FF7C5-9F18-4712-8EA4-34579185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3A2FA-AE3A-40E8-8C7A-861410D11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F96543-470F-41D9-A54C-459ACC141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ABC3C7-A5F2-4BF7-A260-DCA03C0E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3C1C-D2B8-4AB8-A01F-22A443FF8FE1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3513B8-DD02-4DF3-B2C7-5DF68525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C00DDC-8D47-4517-9F02-D90BF0FE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CF6-962C-47D9-ADAB-AF1ABD9EE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0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2D578-69A3-47EA-BBA0-D78F273F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214D3C-0AD4-4530-A171-0D1455E84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787526-FF80-4E9D-814A-5E727A512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DCB6F2-FF77-427C-A210-E5DDD2EC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3C1C-D2B8-4AB8-A01F-22A443FF8FE1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B4D875-1E05-4412-BEEB-D6A3F1FB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6F94A1-0A17-45E9-AE12-F7961EA9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CF6-962C-47D9-ADAB-AF1ABD9EE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02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362972-1C36-4DEB-A109-32118537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95C9B7-E115-4C28-A91E-618BC38FA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6B49D-C867-4713-8270-E2339F5B2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A3C1C-D2B8-4AB8-A01F-22A443FF8FE1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20FEA0-2951-422A-A981-755E3DAD2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7B7FB9-11E5-4E0D-997E-A83D7D376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2CF6-962C-47D9-ADAB-AF1ABD9EE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8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 的圖片&#10;&#10;自動產生的描述">
            <a:extLst>
              <a:ext uri="{FF2B5EF4-FFF2-40B4-BE49-F238E27FC236}">
                <a16:creationId xmlns:a16="http://schemas.microsoft.com/office/drawing/2014/main" id="{3103F48B-DAAE-46C7-BB82-FEF198E0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8EF8D8-185F-490F-8065-0D3118C9AFD7}"/>
              </a:ext>
            </a:extLst>
          </p:cNvPr>
          <p:cNvCxnSpPr>
            <a:cxnSpLocks/>
          </p:cNvCxnSpPr>
          <p:nvPr/>
        </p:nvCxnSpPr>
        <p:spPr>
          <a:xfrm>
            <a:off x="6510528" y="3602038"/>
            <a:ext cx="1054608" cy="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78DF574-4975-4E3B-87B3-686E17637350}"/>
              </a:ext>
            </a:extLst>
          </p:cNvPr>
          <p:cNvCxnSpPr>
            <a:cxnSpLocks/>
          </p:cNvCxnSpPr>
          <p:nvPr/>
        </p:nvCxnSpPr>
        <p:spPr>
          <a:xfrm>
            <a:off x="6510528" y="2596896"/>
            <a:ext cx="0" cy="1005142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7CE28C-BD0B-424A-B0A2-DD64499EA485}"/>
              </a:ext>
            </a:extLst>
          </p:cNvPr>
          <p:cNvSpPr txBox="1"/>
          <p:nvPr/>
        </p:nvSpPr>
        <p:spPr>
          <a:xfrm>
            <a:off x="7445417" y="32422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7BB167-A8E3-4201-BD17-88D1A6FD8B95}"/>
              </a:ext>
            </a:extLst>
          </p:cNvPr>
          <p:cNvSpPr txBox="1"/>
          <p:nvPr/>
        </p:nvSpPr>
        <p:spPr>
          <a:xfrm>
            <a:off x="6204034" y="249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73156D-7C31-4249-8883-3E7B1F48B723}"/>
              </a:ext>
            </a:extLst>
          </p:cNvPr>
          <p:cNvSpPr txBox="1"/>
          <p:nvPr/>
        </p:nvSpPr>
        <p:spPr>
          <a:xfrm>
            <a:off x="6204034" y="33648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B307BA4-882E-445A-9AFB-52B2145B09A5}"/>
              </a:ext>
            </a:extLst>
          </p:cNvPr>
          <p:cNvSpPr txBox="1"/>
          <p:nvPr/>
        </p:nvSpPr>
        <p:spPr>
          <a:xfrm>
            <a:off x="7108235" y="104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1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 的圖片&#10;&#10;自動產生的描述">
            <a:extLst>
              <a:ext uri="{FF2B5EF4-FFF2-40B4-BE49-F238E27FC236}">
                <a16:creationId xmlns:a16="http://schemas.microsoft.com/office/drawing/2014/main" id="{3103F48B-DAAE-46C7-BB82-FEF198E0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8EF8D8-185F-490F-8065-0D3118C9AFD7}"/>
              </a:ext>
            </a:extLst>
          </p:cNvPr>
          <p:cNvCxnSpPr>
            <a:cxnSpLocks/>
          </p:cNvCxnSpPr>
          <p:nvPr/>
        </p:nvCxnSpPr>
        <p:spPr>
          <a:xfrm>
            <a:off x="6510528" y="3602038"/>
            <a:ext cx="1054608" cy="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78DF574-4975-4E3B-87B3-686E17637350}"/>
              </a:ext>
            </a:extLst>
          </p:cNvPr>
          <p:cNvCxnSpPr>
            <a:cxnSpLocks/>
          </p:cNvCxnSpPr>
          <p:nvPr/>
        </p:nvCxnSpPr>
        <p:spPr>
          <a:xfrm>
            <a:off x="6510528" y="2596896"/>
            <a:ext cx="0" cy="1005142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7CE28C-BD0B-424A-B0A2-DD64499EA485}"/>
              </a:ext>
            </a:extLst>
          </p:cNvPr>
          <p:cNvSpPr txBox="1"/>
          <p:nvPr/>
        </p:nvSpPr>
        <p:spPr>
          <a:xfrm>
            <a:off x="7445417" y="32422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7BB167-A8E3-4201-BD17-88D1A6FD8B95}"/>
              </a:ext>
            </a:extLst>
          </p:cNvPr>
          <p:cNvSpPr txBox="1"/>
          <p:nvPr/>
        </p:nvSpPr>
        <p:spPr>
          <a:xfrm>
            <a:off x="6204034" y="249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2544A7F-4742-4C8E-BFF9-E64870F3CBC8}"/>
              </a:ext>
            </a:extLst>
          </p:cNvPr>
          <p:cNvCxnSpPr>
            <a:cxnSpLocks/>
          </p:cNvCxnSpPr>
          <p:nvPr/>
        </p:nvCxnSpPr>
        <p:spPr>
          <a:xfrm flipH="1" flipV="1">
            <a:off x="4949656" y="2110346"/>
            <a:ext cx="1560872" cy="1491691"/>
          </a:xfrm>
          <a:prstGeom prst="line">
            <a:avLst/>
          </a:prstGeom>
          <a:ln w="127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73156D-7C31-4249-8883-3E7B1F48B723}"/>
              </a:ext>
            </a:extLst>
          </p:cNvPr>
          <p:cNvSpPr txBox="1"/>
          <p:nvPr/>
        </p:nvSpPr>
        <p:spPr>
          <a:xfrm>
            <a:off x="6204034" y="33648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64EF98D-6892-45D5-AEAC-12E67C1318C4}"/>
              </a:ext>
            </a:extLst>
          </p:cNvPr>
          <p:cNvCxnSpPr>
            <a:cxnSpLocks/>
          </p:cNvCxnSpPr>
          <p:nvPr/>
        </p:nvCxnSpPr>
        <p:spPr>
          <a:xfrm>
            <a:off x="4949656" y="1335024"/>
            <a:ext cx="0" cy="775322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0C1D784-0704-4EA1-9CAC-997816DA5C37}"/>
              </a:ext>
            </a:extLst>
          </p:cNvPr>
          <p:cNvCxnSpPr>
            <a:cxnSpLocks/>
          </p:cNvCxnSpPr>
          <p:nvPr/>
        </p:nvCxnSpPr>
        <p:spPr>
          <a:xfrm>
            <a:off x="4949656" y="1335024"/>
            <a:ext cx="2200952" cy="3083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4D97C66-C822-4EDC-A619-3A5220FE069C}"/>
              </a:ext>
            </a:extLst>
          </p:cNvPr>
          <p:cNvCxnSpPr>
            <a:cxnSpLocks/>
          </p:cNvCxnSpPr>
          <p:nvPr/>
        </p:nvCxnSpPr>
        <p:spPr>
          <a:xfrm flipV="1">
            <a:off x="4949656" y="1365854"/>
            <a:ext cx="2200952" cy="744492"/>
          </a:xfrm>
          <a:prstGeom prst="line">
            <a:avLst/>
          </a:prstGeom>
          <a:ln w="1905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B37F02C-16F9-46E4-9702-19081BE09B68}"/>
              </a:ext>
            </a:extLst>
          </p:cNvPr>
          <p:cNvSpPr txBox="1"/>
          <p:nvPr/>
        </p:nvSpPr>
        <p:spPr>
          <a:xfrm>
            <a:off x="4680034" y="10891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477C0C7-47DB-4107-94F0-C87C674CB458}"/>
              </a:ext>
            </a:extLst>
          </p:cNvPr>
          <p:cNvSpPr txBox="1"/>
          <p:nvPr/>
        </p:nvSpPr>
        <p:spPr>
          <a:xfrm>
            <a:off x="4653476" y="19387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FFBF7A-2C07-42EF-A5C7-45DEB1A47E97}"/>
              </a:ext>
            </a:extLst>
          </p:cNvPr>
          <p:cNvSpPr txBox="1"/>
          <p:nvPr/>
        </p:nvSpPr>
        <p:spPr>
          <a:xfrm>
            <a:off x="7108235" y="104900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18F535C-554A-47CC-A952-A853357E0176}"/>
              </a:ext>
            </a:extLst>
          </p:cNvPr>
          <p:cNvCxnSpPr>
            <a:cxnSpLocks/>
          </p:cNvCxnSpPr>
          <p:nvPr/>
        </p:nvCxnSpPr>
        <p:spPr>
          <a:xfrm flipH="1" flipV="1">
            <a:off x="7150608" y="1365855"/>
            <a:ext cx="1477137" cy="1752576"/>
          </a:xfrm>
          <a:prstGeom prst="line">
            <a:avLst/>
          </a:prstGeom>
          <a:ln w="1905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24E3D3A-82D1-4FA6-9773-55F71AF2405D}"/>
              </a:ext>
            </a:extLst>
          </p:cNvPr>
          <p:cNvCxnSpPr>
            <a:cxnSpLocks/>
          </p:cNvCxnSpPr>
          <p:nvPr/>
        </p:nvCxnSpPr>
        <p:spPr>
          <a:xfrm flipV="1">
            <a:off x="6510527" y="3116961"/>
            <a:ext cx="2117218" cy="485077"/>
          </a:xfrm>
          <a:prstGeom prst="line">
            <a:avLst/>
          </a:prstGeom>
          <a:ln w="127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20DC670-107B-4F2D-A7BD-57244BBF2B60}"/>
              </a:ext>
            </a:extLst>
          </p:cNvPr>
          <p:cNvSpPr txBox="1"/>
          <p:nvPr/>
        </p:nvSpPr>
        <p:spPr>
          <a:xfrm>
            <a:off x="8181705" y="28409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0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 的圖片&#10;&#10;自動產生的描述">
            <a:extLst>
              <a:ext uri="{FF2B5EF4-FFF2-40B4-BE49-F238E27FC236}">
                <a16:creationId xmlns:a16="http://schemas.microsoft.com/office/drawing/2014/main" id="{3103F48B-DAAE-46C7-BB82-FEF198E0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8EF8D8-185F-490F-8065-0D3118C9AFD7}"/>
              </a:ext>
            </a:extLst>
          </p:cNvPr>
          <p:cNvCxnSpPr>
            <a:cxnSpLocks/>
          </p:cNvCxnSpPr>
          <p:nvPr/>
        </p:nvCxnSpPr>
        <p:spPr>
          <a:xfrm>
            <a:off x="6510528" y="3602038"/>
            <a:ext cx="1054608" cy="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78DF574-4975-4E3B-87B3-686E17637350}"/>
              </a:ext>
            </a:extLst>
          </p:cNvPr>
          <p:cNvCxnSpPr>
            <a:cxnSpLocks/>
          </p:cNvCxnSpPr>
          <p:nvPr/>
        </p:nvCxnSpPr>
        <p:spPr>
          <a:xfrm>
            <a:off x="6510528" y="2596896"/>
            <a:ext cx="0" cy="1005142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7CE28C-BD0B-424A-B0A2-DD64499EA485}"/>
              </a:ext>
            </a:extLst>
          </p:cNvPr>
          <p:cNvSpPr txBox="1"/>
          <p:nvPr/>
        </p:nvSpPr>
        <p:spPr>
          <a:xfrm>
            <a:off x="7445417" y="32422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7BB167-A8E3-4201-BD17-88D1A6FD8B95}"/>
              </a:ext>
            </a:extLst>
          </p:cNvPr>
          <p:cNvSpPr txBox="1"/>
          <p:nvPr/>
        </p:nvSpPr>
        <p:spPr>
          <a:xfrm>
            <a:off x="6204034" y="249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2544A7F-4742-4C8E-BFF9-E64870F3CBC8}"/>
              </a:ext>
            </a:extLst>
          </p:cNvPr>
          <p:cNvCxnSpPr>
            <a:cxnSpLocks/>
          </p:cNvCxnSpPr>
          <p:nvPr/>
        </p:nvCxnSpPr>
        <p:spPr>
          <a:xfrm flipH="1" flipV="1">
            <a:off x="4949656" y="2110346"/>
            <a:ext cx="1560872" cy="1491691"/>
          </a:xfrm>
          <a:prstGeom prst="line">
            <a:avLst/>
          </a:prstGeom>
          <a:ln w="127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73156D-7C31-4249-8883-3E7B1F48B723}"/>
              </a:ext>
            </a:extLst>
          </p:cNvPr>
          <p:cNvSpPr txBox="1"/>
          <p:nvPr/>
        </p:nvSpPr>
        <p:spPr>
          <a:xfrm>
            <a:off x="6204034" y="33648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64EF98D-6892-45D5-AEAC-12E67C1318C4}"/>
              </a:ext>
            </a:extLst>
          </p:cNvPr>
          <p:cNvCxnSpPr>
            <a:cxnSpLocks/>
          </p:cNvCxnSpPr>
          <p:nvPr/>
        </p:nvCxnSpPr>
        <p:spPr>
          <a:xfrm>
            <a:off x="4949656" y="1335024"/>
            <a:ext cx="0" cy="775322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0C1D784-0704-4EA1-9CAC-997816DA5C37}"/>
              </a:ext>
            </a:extLst>
          </p:cNvPr>
          <p:cNvCxnSpPr>
            <a:cxnSpLocks/>
          </p:cNvCxnSpPr>
          <p:nvPr/>
        </p:nvCxnSpPr>
        <p:spPr>
          <a:xfrm>
            <a:off x="4949656" y="1335024"/>
            <a:ext cx="2200952" cy="3083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4D97C66-C822-4EDC-A619-3A5220FE069C}"/>
              </a:ext>
            </a:extLst>
          </p:cNvPr>
          <p:cNvCxnSpPr>
            <a:cxnSpLocks/>
          </p:cNvCxnSpPr>
          <p:nvPr/>
        </p:nvCxnSpPr>
        <p:spPr>
          <a:xfrm flipV="1">
            <a:off x="4949656" y="1365854"/>
            <a:ext cx="2200952" cy="744492"/>
          </a:xfrm>
          <a:prstGeom prst="line">
            <a:avLst/>
          </a:prstGeom>
          <a:ln w="1905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B37F02C-16F9-46E4-9702-19081BE09B68}"/>
              </a:ext>
            </a:extLst>
          </p:cNvPr>
          <p:cNvSpPr txBox="1"/>
          <p:nvPr/>
        </p:nvSpPr>
        <p:spPr>
          <a:xfrm>
            <a:off x="4680034" y="10891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FFBF7A-2C07-42EF-A5C7-45DEB1A47E97}"/>
              </a:ext>
            </a:extLst>
          </p:cNvPr>
          <p:cNvSpPr txBox="1"/>
          <p:nvPr/>
        </p:nvSpPr>
        <p:spPr>
          <a:xfrm>
            <a:off x="7108235" y="104900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18F535C-554A-47CC-A952-A853357E0176}"/>
              </a:ext>
            </a:extLst>
          </p:cNvPr>
          <p:cNvCxnSpPr>
            <a:cxnSpLocks/>
          </p:cNvCxnSpPr>
          <p:nvPr/>
        </p:nvCxnSpPr>
        <p:spPr>
          <a:xfrm flipH="1" flipV="1">
            <a:off x="7150608" y="1365855"/>
            <a:ext cx="1477137" cy="1752576"/>
          </a:xfrm>
          <a:prstGeom prst="line">
            <a:avLst/>
          </a:prstGeom>
          <a:ln w="1905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24E3D3A-82D1-4FA6-9773-55F71AF2405D}"/>
              </a:ext>
            </a:extLst>
          </p:cNvPr>
          <p:cNvCxnSpPr>
            <a:cxnSpLocks/>
          </p:cNvCxnSpPr>
          <p:nvPr/>
        </p:nvCxnSpPr>
        <p:spPr>
          <a:xfrm flipV="1">
            <a:off x="6510527" y="3116961"/>
            <a:ext cx="2117218" cy="485077"/>
          </a:xfrm>
          <a:prstGeom prst="line">
            <a:avLst/>
          </a:prstGeom>
          <a:ln w="127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20DC670-107B-4F2D-A7BD-57244BBF2B60}"/>
              </a:ext>
            </a:extLst>
          </p:cNvPr>
          <p:cNvSpPr txBox="1"/>
          <p:nvPr/>
        </p:nvSpPr>
        <p:spPr>
          <a:xfrm>
            <a:off x="8181705" y="28409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317016B-35D0-4A3E-A192-9E4E64F2435E}"/>
              </a:ext>
            </a:extLst>
          </p:cNvPr>
          <p:cNvCxnSpPr>
            <a:cxnSpLocks/>
          </p:cNvCxnSpPr>
          <p:nvPr/>
        </p:nvCxnSpPr>
        <p:spPr>
          <a:xfrm flipV="1">
            <a:off x="7916697" y="3116961"/>
            <a:ext cx="711048" cy="29514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DFD93F1-6286-4042-82D7-C903456D2005}"/>
              </a:ext>
            </a:extLst>
          </p:cNvPr>
          <p:cNvCxnSpPr>
            <a:cxnSpLocks/>
          </p:cNvCxnSpPr>
          <p:nvPr/>
        </p:nvCxnSpPr>
        <p:spPr>
          <a:xfrm>
            <a:off x="7150608" y="1360545"/>
            <a:ext cx="766088" cy="2051556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06D7C6A-6F42-4FBF-81FF-60784DAD8B4F}"/>
              </a:ext>
            </a:extLst>
          </p:cNvPr>
          <p:cNvSpPr txBox="1"/>
          <p:nvPr/>
        </p:nvSpPr>
        <p:spPr>
          <a:xfrm>
            <a:off x="7841452" y="329879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48C10B6-E14A-40FC-93F9-1586F2EADA57}"/>
              </a:ext>
            </a:extLst>
          </p:cNvPr>
          <p:cNvCxnSpPr>
            <a:cxnSpLocks/>
          </p:cNvCxnSpPr>
          <p:nvPr/>
        </p:nvCxnSpPr>
        <p:spPr>
          <a:xfrm flipH="1" flipV="1">
            <a:off x="4637501" y="1744466"/>
            <a:ext cx="312154" cy="365879"/>
          </a:xfrm>
          <a:prstGeom prst="line">
            <a:avLst/>
          </a:prstGeom>
          <a:ln w="127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9BF6E4E-CA1F-4C7D-825B-7C8C8EABFC08}"/>
              </a:ext>
            </a:extLst>
          </p:cNvPr>
          <p:cNvSpPr txBox="1"/>
          <p:nvPr/>
        </p:nvSpPr>
        <p:spPr>
          <a:xfrm>
            <a:off x="4653474" y="20169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5E26195-2B8C-4403-99AB-7F8906BF19EB}"/>
              </a:ext>
            </a:extLst>
          </p:cNvPr>
          <p:cNvSpPr txBox="1"/>
          <p:nvPr/>
        </p:nvSpPr>
        <p:spPr>
          <a:xfrm>
            <a:off x="4621414" y="154630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J3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3C2325E-04A5-4E0B-B69F-B95F7ACBD1EA}"/>
              </a:ext>
            </a:extLst>
          </p:cNvPr>
          <p:cNvSpPr txBox="1"/>
          <p:nvPr/>
        </p:nvSpPr>
        <p:spPr>
          <a:xfrm>
            <a:off x="4762478" y="17407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024C076-4D17-4836-B597-EC81FE1880E5}"/>
              </a:ext>
            </a:extLst>
          </p:cNvPr>
          <p:cNvSpPr txBox="1"/>
          <p:nvPr/>
        </p:nvSpPr>
        <p:spPr>
          <a:xfrm>
            <a:off x="4581409" y="18277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3F494DC-CB12-45B4-92CC-5D82DDA9399F}"/>
              </a:ext>
            </a:extLst>
          </p:cNvPr>
          <p:cNvCxnSpPr>
            <a:cxnSpLocks/>
          </p:cNvCxnSpPr>
          <p:nvPr/>
        </p:nvCxnSpPr>
        <p:spPr>
          <a:xfrm flipH="1">
            <a:off x="8627747" y="2991763"/>
            <a:ext cx="603883" cy="125198"/>
          </a:xfrm>
          <a:prstGeom prst="line">
            <a:avLst/>
          </a:prstGeom>
          <a:ln w="127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6659194-004C-4EE7-B9E7-29C4570E5CC7}"/>
              </a:ext>
            </a:extLst>
          </p:cNvPr>
          <p:cNvSpPr txBox="1"/>
          <p:nvPr/>
        </p:nvSpPr>
        <p:spPr>
          <a:xfrm>
            <a:off x="8621975" y="2753354"/>
            <a:ext cx="40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J3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B994324-904F-4416-BC96-7309661BD08B}"/>
              </a:ext>
            </a:extLst>
          </p:cNvPr>
          <p:cNvSpPr txBox="1"/>
          <p:nvPr/>
        </p:nvSpPr>
        <p:spPr>
          <a:xfrm>
            <a:off x="9006214" y="2878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294F3CE-A679-4C67-A155-09736A13BD5D}"/>
              </a:ext>
            </a:extLst>
          </p:cNvPr>
          <p:cNvSpPr txBox="1"/>
          <p:nvPr/>
        </p:nvSpPr>
        <p:spPr>
          <a:xfrm>
            <a:off x="8873198" y="275931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箭號: 弧形下彎 51">
            <a:extLst>
              <a:ext uri="{FF2B5EF4-FFF2-40B4-BE49-F238E27FC236}">
                <a16:creationId xmlns:a16="http://schemas.microsoft.com/office/drawing/2014/main" id="{347F50BD-F20C-45FA-B9B0-5D87549EDE8C}"/>
              </a:ext>
            </a:extLst>
          </p:cNvPr>
          <p:cNvSpPr/>
          <p:nvPr/>
        </p:nvSpPr>
        <p:spPr>
          <a:xfrm rot="20694870" flipH="1">
            <a:off x="8445247" y="3014820"/>
            <a:ext cx="264786" cy="115161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4" name="箭號: 弧形下彎 53">
            <a:extLst>
              <a:ext uri="{FF2B5EF4-FFF2-40B4-BE49-F238E27FC236}">
                <a16:creationId xmlns:a16="http://schemas.microsoft.com/office/drawing/2014/main" id="{79EFDF97-497B-4B8F-ADB1-D3AC0B3D18B4}"/>
              </a:ext>
            </a:extLst>
          </p:cNvPr>
          <p:cNvSpPr/>
          <p:nvPr/>
        </p:nvSpPr>
        <p:spPr>
          <a:xfrm rot="20694870">
            <a:off x="4792411" y="1838325"/>
            <a:ext cx="170306" cy="75889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</Words>
  <Application>Microsoft Office PowerPoint</Application>
  <PresentationFormat>寬螢幕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余承翰</dc:creator>
  <cp:lastModifiedBy>余承翰</cp:lastModifiedBy>
  <cp:revision>3</cp:revision>
  <dcterms:created xsi:type="dcterms:W3CDTF">2021-02-27T07:38:37Z</dcterms:created>
  <dcterms:modified xsi:type="dcterms:W3CDTF">2021-02-27T08:05:28Z</dcterms:modified>
</cp:coreProperties>
</file>