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6"/>
  </p:notesMasterIdLst>
  <p:handoutMasterIdLst>
    <p:handoutMasterId r:id="rId7"/>
  </p:handoutMasterIdLst>
  <p:sldIdLst>
    <p:sldId id="841" r:id="rId2"/>
    <p:sldId id="868" r:id="rId3"/>
    <p:sldId id="869" r:id="rId4"/>
    <p:sldId id="861" r:id="rId5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0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4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Final </a:t>
            </a:r>
            <a:r>
              <a:rPr lang="en-US" sz="6600" dirty="0" smtClean="0"/>
              <a:t>Report / Project</a:t>
            </a:r>
            <a:endParaRPr lang="en-US" sz="6600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Report (6/18) DEMO </a:t>
            </a:r>
            <a:r>
              <a:rPr lang="en-US" altLang="zh-TW" dirty="0" smtClean="0"/>
              <a:t>(</a:t>
            </a:r>
            <a:r>
              <a:rPr lang="en-US" altLang="zh-TW" dirty="0" smtClean="0"/>
              <a:t>6/25)</a:t>
            </a:r>
            <a:endParaRPr lang="en-US" altLang="zh-TW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0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324713"/>
            <a:ext cx="8172450" cy="1450757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期末報告 </a:t>
            </a:r>
            <a:r>
              <a:rPr lang="en-US" altLang="zh-TW" sz="3600" dirty="0" smtClean="0"/>
              <a:t>(6/18)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97134" y="1861221"/>
            <a:ext cx="8066856" cy="41263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搜尋資料科學等相關期刊論文</a:t>
            </a:r>
            <a:r>
              <a:rPr lang="en-US" altLang="zh-TW" dirty="0" smtClean="0"/>
              <a:t>, </a:t>
            </a:r>
            <a:r>
              <a:rPr lang="zh-TW" altLang="en-US" dirty="0" smtClean="0"/>
              <a:t>整理成簡報檔並上台</a:t>
            </a:r>
            <a:r>
              <a:rPr lang="zh-TW" altLang="en-US" dirty="0" smtClean="0"/>
              <a:t>報告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MS Teams </a:t>
            </a:r>
            <a:r>
              <a:rPr lang="zh-TW" altLang="en-US" dirty="0" smtClean="0"/>
              <a:t>進行報告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Request 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1. 1-2</a:t>
            </a:r>
            <a:r>
              <a:rPr lang="zh-TW" altLang="en-US" dirty="0"/>
              <a:t>人一組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2. </a:t>
            </a:r>
            <a:r>
              <a:rPr lang="zh-TW" altLang="en-US" dirty="0" smtClean="0"/>
              <a:t>至少</a:t>
            </a:r>
            <a:r>
              <a:rPr lang="zh-TW" altLang="en-US" dirty="0"/>
              <a:t>是 </a:t>
            </a:r>
            <a:r>
              <a:rPr lang="en-US" altLang="zh-TW" dirty="0"/>
              <a:t>SCI/SCIE </a:t>
            </a:r>
            <a:r>
              <a:rPr lang="en-US" altLang="zh-TW" dirty="0" smtClean="0"/>
              <a:t>Q3</a:t>
            </a:r>
            <a:r>
              <a:rPr lang="zh-TW" altLang="en-US" dirty="0" smtClean="0"/>
              <a:t>以上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4E0A-5065-4490-B3E2-E15B928F5BD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C6F0-3B54-404D-B1B1-3B49DBA43D4D}" type="datetime1">
              <a:rPr lang="zh-TW" altLang="en-US" smtClean="0"/>
              <a:t>2021/5/27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83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540" y="325192"/>
            <a:ext cx="8172450" cy="1450757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期末專題 </a:t>
            </a:r>
            <a:r>
              <a:rPr lang="en-US" altLang="zh-TW" sz="3600" dirty="0" smtClean="0"/>
              <a:t>(6/25)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97134" y="1861221"/>
            <a:ext cx="8066856" cy="41263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自己決定自己要做的題目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(ex </a:t>
            </a:r>
            <a:r>
              <a:rPr lang="en-US" altLang="zh-TW" dirty="0" smtClean="0"/>
              <a:t>PM2.5, </a:t>
            </a:r>
            <a:r>
              <a:rPr lang="zh-TW" altLang="en-US" dirty="0" smtClean="0"/>
              <a:t>雨量</a:t>
            </a:r>
            <a:r>
              <a:rPr lang="en-US" altLang="zh-TW" dirty="0" smtClean="0"/>
              <a:t>, </a:t>
            </a:r>
            <a:r>
              <a:rPr lang="zh-TW" altLang="en-US" dirty="0" smtClean="0"/>
              <a:t>影像辨識</a:t>
            </a:r>
            <a:r>
              <a:rPr lang="en-US" altLang="zh-TW" dirty="0" smtClean="0"/>
              <a:t>, </a:t>
            </a:r>
            <a:r>
              <a:rPr lang="zh-TW" altLang="en-US" dirty="0" smtClean="0"/>
              <a:t>藥物不良反應</a:t>
            </a:r>
            <a:r>
              <a:rPr lang="en-US" altLang="zh-TW" dirty="0" smtClean="0"/>
              <a:t>,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</a:t>
            </a:r>
            <a:r>
              <a:rPr lang="zh-TW" altLang="en-US" dirty="0" smtClean="0"/>
              <a:t>關聯規則</a:t>
            </a:r>
            <a:r>
              <a:rPr lang="en-US" altLang="zh-TW" dirty="0" smtClean="0"/>
              <a:t>, </a:t>
            </a:r>
            <a:r>
              <a:rPr lang="zh-TW" altLang="en-US" dirty="0" smtClean="0"/>
              <a:t>爬蟲結合資料庫</a:t>
            </a:r>
            <a:r>
              <a:rPr lang="en-US" altLang="zh-TW" dirty="0" smtClean="0"/>
              <a:t>….)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Request 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1. 1-2</a:t>
            </a:r>
            <a:r>
              <a:rPr lang="zh-TW" altLang="en-US" dirty="0" smtClean="0"/>
              <a:t>人一組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2.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R</a:t>
            </a:r>
            <a:r>
              <a:rPr lang="zh-TW" altLang="en-US" dirty="0" smtClean="0"/>
              <a:t>語言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4E0A-5065-4490-B3E2-E15B928F5BD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C6F0-3B54-404D-B1B1-3B49DBA43D4D}" type="datetime1">
              <a:rPr lang="zh-TW" altLang="en-US" smtClean="0"/>
              <a:t>2021/5/27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52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DEMO (</a:t>
            </a:r>
            <a:r>
              <a:rPr lang="en-US" altLang="zh-TW" sz="3600" dirty="0" smtClean="0"/>
              <a:t>6/25)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39" y="1818437"/>
            <a:ext cx="8172451" cy="442442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zh-TW" altLang="en-US" dirty="0" smtClean="0"/>
              <a:t>最多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個人</a:t>
            </a:r>
            <a:r>
              <a:rPr lang="zh-TW" altLang="en-US" dirty="0"/>
              <a:t>一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繳交報告 </a:t>
            </a:r>
            <a:r>
              <a:rPr lang="en-US" altLang="zh-TW" dirty="0"/>
              <a:t>(</a:t>
            </a:r>
            <a:r>
              <a:rPr lang="zh-TW" altLang="en-US" dirty="0"/>
              <a:t>程式說明 </a:t>
            </a:r>
            <a:r>
              <a:rPr lang="zh-TW" altLang="en-US" dirty="0" smtClean="0">
                <a:solidFill>
                  <a:srgbClr val="00B050"/>
                </a:solidFill>
              </a:rPr>
              <a:t>限</a:t>
            </a:r>
            <a:r>
              <a:rPr lang="en-US" altLang="zh-TW" dirty="0" smtClean="0">
                <a:solidFill>
                  <a:srgbClr val="00B050"/>
                </a:solidFill>
              </a:rPr>
              <a:t>Word/PDF/PPT</a:t>
            </a:r>
            <a:r>
              <a:rPr lang="zh-TW" altLang="en-US" dirty="0" smtClean="0">
                <a:solidFill>
                  <a:srgbClr val="00B050"/>
                </a:solidFill>
              </a:rPr>
              <a:t>等檔案格式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6/30</a:t>
            </a:r>
            <a:r>
              <a:rPr lang="zh-TW" altLang="en-US" b="1" dirty="0" smtClean="0">
                <a:solidFill>
                  <a:srgbClr val="FF0000"/>
                </a:solidFill>
              </a:rPr>
              <a:t>前</a:t>
            </a:r>
            <a:r>
              <a:rPr lang="zh-TW" altLang="en-US" b="1" dirty="0">
                <a:solidFill>
                  <a:srgbClr val="FF0000"/>
                </a:solidFill>
              </a:rPr>
              <a:t>上傳將程式以及報告打包上傳至 </a:t>
            </a:r>
            <a:r>
              <a:rPr lang="en-US" altLang="zh-TW" b="1" dirty="0">
                <a:solidFill>
                  <a:srgbClr val="FF0000"/>
                </a:solidFill>
              </a:rPr>
              <a:t>E-learning </a:t>
            </a:r>
            <a:r>
              <a:rPr lang="zh-TW" altLang="en-US" b="1" dirty="0">
                <a:solidFill>
                  <a:srgbClr val="FF0000"/>
                </a:solidFill>
              </a:rPr>
              <a:t>系統</a:t>
            </a:r>
            <a:r>
              <a:rPr lang="en-US" altLang="zh-TW" b="1" dirty="0">
                <a:solidFill>
                  <a:srgbClr val="FF0000"/>
                </a:solidFill>
              </a:rPr>
              <a:t> (</a:t>
            </a:r>
            <a:r>
              <a:rPr lang="zh-TW" altLang="en-US" b="1" dirty="0">
                <a:solidFill>
                  <a:srgbClr val="FF0000"/>
                </a:solidFill>
              </a:rPr>
              <a:t>逾期不候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zh-TW" altLang="en-US" b="1" dirty="0" smtClean="0">
                <a:solidFill>
                  <a:srgbClr val="0070C0"/>
                </a:solidFill>
              </a:rPr>
              <a:t>使用</a:t>
            </a:r>
            <a:r>
              <a:rPr lang="en-US" altLang="zh-TW" b="1" smtClean="0">
                <a:solidFill>
                  <a:srgbClr val="0070C0"/>
                </a:solidFill>
              </a:rPr>
              <a:t>MS-Teams </a:t>
            </a:r>
            <a:r>
              <a:rPr lang="zh-TW" altLang="en-US" b="1" dirty="0" smtClean="0">
                <a:solidFill>
                  <a:srgbClr val="0070C0"/>
                </a:solidFill>
              </a:rPr>
              <a:t>線上</a:t>
            </a:r>
            <a:r>
              <a:rPr lang="en-US" altLang="zh-TW" b="1" dirty="0" smtClean="0">
                <a:solidFill>
                  <a:srgbClr val="0070C0"/>
                </a:solidFill>
              </a:rPr>
              <a:t>DEMO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19528</TotalTime>
  <Words>164</Words>
  <Application>Microsoft Office PowerPoint</Application>
  <PresentationFormat>A4 紙張 (210x297 公釐)</PresentationFormat>
  <Paragraphs>39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Calibri</vt:lpstr>
      <vt:lpstr>Times New Roman</vt:lpstr>
      <vt:lpstr>Wingdings</vt:lpstr>
      <vt:lpstr>回顧</vt:lpstr>
      <vt:lpstr>Final Report / Project</vt:lpstr>
      <vt:lpstr>期末報告 (6/18)</vt:lpstr>
      <vt:lpstr>期末專題 (6/25)</vt:lpstr>
      <vt:lpstr>DEMO (6/25)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一萬</cp:lastModifiedBy>
  <cp:revision>1762</cp:revision>
  <cp:lastPrinted>1999-12-27T05:13:43Z</cp:lastPrinted>
  <dcterms:created xsi:type="dcterms:W3CDTF">1995-06-17T23:31:02Z</dcterms:created>
  <dcterms:modified xsi:type="dcterms:W3CDTF">2021-05-27T08:27:44Z</dcterms:modified>
</cp:coreProperties>
</file>