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841" r:id="rId2"/>
    <p:sldId id="859" r:id="rId3"/>
    <p:sldId id="867" r:id="rId4"/>
    <p:sldId id="861" r:id="rId5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-882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Mid-Term Project 2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DEMO (12/3)</a:t>
            </a:r>
            <a:endParaRPr lang="en-US" altLang="zh-TW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Quiz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18438"/>
            <a:ext cx="8172451" cy="4291418"/>
          </a:xfrm>
        </p:spPr>
        <p:txBody>
          <a:bodyPr>
            <a:noAutofit/>
          </a:bodyPr>
          <a:lstStyle/>
          <a:p>
            <a:r>
              <a:rPr lang="zh-TW" altLang="en-US" dirty="0" smtClean="0"/>
              <a:t>前往交通部中央氣象局網站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88" y="2444178"/>
            <a:ext cx="4340640" cy="38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Quiz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18438"/>
            <a:ext cx="8172451" cy="42914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利用相關資訊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 歷年雨量、</a:t>
            </a:r>
            <a:r>
              <a:rPr lang="en-US" altLang="zh-TW" dirty="0" smtClean="0"/>
              <a:t> </a:t>
            </a:r>
            <a:r>
              <a:rPr lang="zh-TW" altLang="en-US" dirty="0" smtClean="0"/>
              <a:t>氣壓、溼度、氣溫、海水溫度等</a:t>
            </a:r>
            <a:r>
              <a:rPr lang="en-US" altLang="zh-TW" dirty="0" smtClean="0"/>
              <a:t>) </a:t>
            </a:r>
            <a:r>
              <a:rPr lang="zh-TW" altLang="en-US" dirty="0" smtClean="0"/>
              <a:t>預測出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台北市</a:t>
            </a:r>
            <a:r>
              <a:rPr lang="zh-TW" altLang="en-US" dirty="0" smtClean="0"/>
              <a:t>、台中市及高雄市 </a:t>
            </a:r>
            <a:r>
              <a:rPr lang="en-US" altLang="zh-TW" dirty="0" smtClean="0"/>
              <a:t>2019</a:t>
            </a:r>
            <a:r>
              <a:rPr lang="zh-TW" altLang="en-US" dirty="0" smtClean="0"/>
              <a:t>年每月的總雨量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至少使用三種機器學習方法進行預測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用 </a:t>
            </a:r>
            <a:r>
              <a:rPr lang="en-US" altLang="zh-TW" dirty="0" err="1" smtClean="0"/>
              <a:t>matplotlib</a:t>
            </a:r>
            <a:r>
              <a:rPr lang="en-US" altLang="zh-TW" dirty="0" smtClean="0"/>
              <a:t> </a:t>
            </a:r>
            <a:r>
              <a:rPr lang="zh-TW" altLang="en-US" dirty="0" smtClean="0"/>
              <a:t>畫出實際數值與預測數值的圖形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5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DEMO (12/3)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39" y="1818437"/>
            <a:ext cx="8172451" cy="44244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12/3 </a:t>
            </a:r>
            <a:r>
              <a:rPr lang="zh-TW" altLang="en-US" b="1" dirty="0">
                <a:solidFill>
                  <a:srgbClr val="0070C0"/>
                </a:solidFill>
              </a:rPr>
              <a:t>每小組</a:t>
            </a:r>
            <a:r>
              <a:rPr lang="en-US" altLang="zh-TW" b="1" dirty="0">
                <a:solidFill>
                  <a:srgbClr val="0070C0"/>
                </a:solidFill>
              </a:rPr>
              <a:t>DEMO (</a:t>
            </a:r>
            <a:r>
              <a:rPr lang="zh-TW" altLang="en-US" b="1" dirty="0">
                <a:solidFill>
                  <a:srgbClr val="0070C0"/>
                </a:solidFill>
              </a:rPr>
              <a:t>請勿抄襲</a:t>
            </a:r>
            <a:r>
              <a:rPr lang="en-US" altLang="zh-TW" b="1" dirty="0">
                <a:solidFill>
                  <a:srgbClr val="0070C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12/10</a:t>
            </a:r>
            <a:r>
              <a:rPr lang="zh-TW" altLang="en-US" b="1" dirty="0" smtClean="0">
                <a:solidFill>
                  <a:srgbClr val="FF0000"/>
                </a:solidFill>
              </a:rPr>
              <a:t>前</a:t>
            </a:r>
            <a:r>
              <a:rPr lang="zh-TW" altLang="en-US" b="1" dirty="0">
                <a:solidFill>
                  <a:srgbClr val="FF0000"/>
                </a:solidFill>
              </a:rPr>
              <a:t>上傳將程式以及報告打包上傳至 </a:t>
            </a:r>
            <a:r>
              <a:rPr lang="en-US" altLang="zh-TW" b="1" dirty="0">
                <a:solidFill>
                  <a:srgbClr val="FF0000"/>
                </a:solidFill>
              </a:rPr>
              <a:t>E-learning </a:t>
            </a:r>
            <a:r>
              <a:rPr lang="zh-TW" altLang="en-US" b="1" dirty="0">
                <a:solidFill>
                  <a:srgbClr val="FF0000"/>
                </a:solidFill>
              </a:rPr>
              <a:t>系統</a:t>
            </a:r>
            <a:r>
              <a:rPr lang="en-US" altLang="zh-TW" b="1" dirty="0">
                <a:solidFill>
                  <a:srgbClr val="FF0000"/>
                </a:solidFill>
              </a:rPr>
              <a:t> (</a:t>
            </a:r>
            <a:r>
              <a:rPr lang="zh-TW" altLang="en-US" b="1" dirty="0">
                <a:solidFill>
                  <a:srgbClr val="FF0000"/>
                </a:solidFill>
              </a:rPr>
              <a:t>逾期不候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NKUST</a:t>
            </a: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19523</TotalTime>
  <Words>114</Words>
  <Application>Microsoft Office PowerPoint</Application>
  <PresentationFormat>A4 紙張 (210x297 公釐)</PresentationFormat>
  <Paragraphs>28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回顧</vt:lpstr>
      <vt:lpstr>Mid-Term Project 2</vt:lpstr>
      <vt:lpstr>Quiz</vt:lpstr>
      <vt:lpstr>Quiz</vt:lpstr>
      <vt:lpstr>DEMO (12/3)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1758</cp:revision>
  <cp:lastPrinted>1999-12-27T05:13:43Z</cp:lastPrinted>
  <dcterms:created xsi:type="dcterms:W3CDTF">1995-06-17T23:31:02Z</dcterms:created>
  <dcterms:modified xsi:type="dcterms:W3CDTF">2020-11-19T01:33:12Z</dcterms:modified>
</cp:coreProperties>
</file>