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70" r:id="rId4"/>
    <p:sldId id="271" r:id="rId5"/>
    <p:sldId id="272" r:id="rId6"/>
    <p:sldId id="273" r:id="rId7"/>
    <p:sldId id="274" r:id="rId8"/>
    <p:sldId id="264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13C1B7-B62B-444B-9022-A79110774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A5A2B2-7C0E-44D9-AB36-1E328264E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CA1887-C02C-40CE-BFF4-A7ED4446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33C9-85F1-4D38-A670-877227743E3E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08D8F1-190B-4240-9FE7-21F89682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3EC7A2-3A8C-4CC6-926D-EA107FEB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7AE9-856C-4DAD-9943-AF2B30545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46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8FE1D-F689-4196-BD62-480A5FCC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50CA7E-329F-4FEA-A83D-35A4FA863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8799C-451B-415C-AFA2-19F3A2F6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33C9-85F1-4D38-A670-877227743E3E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6E319A-7AA9-4F44-A803-930C9568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0BF8F3-B44E-4711-A04A-DE832C0E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7AE9-856C-4DAD-9943-AF2B30545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74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73BFC36-80A7-4DF1-9BA6-0DE61E323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F42EF3-B789-4EED-9F6B-F655D0020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2CEBA0-CC0C-4783-8261-BCDB4C0B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33C9-85F1-4D38-A670-877227743E3E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815E16-BB4F-4304-AF2D-0450C06C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FADD32-3F06-43F4-8C5D-E24A6DB1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7AE9-856C-4DAD-9943-AF2B30545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24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B8E7D1-3DCA-4F00-81ED-EA4F7C2C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FDE5AA-E9C0-4E38-A431-046EF8638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5E0C18-37C3-4ECE-A1B6-3F54D92D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33C9-85F1-4D38-A670-877227743E3E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3817E7-7BB1-423B-8EDD-8E45B245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06215C-B224-4445-BF21-CFF9FBDD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7AE9-856C-4DAD-9943-AF2B30545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05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A9B5CA-6FC4-41C8-9685-25F116DE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66AA18-2E97-4B09-97D3-6226C2277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5893BC-0487-46A8-A899-3ABBEFA3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33C9-85F1-4D38-A670-877227743E3E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BBB076-DB8C-4EC7-A019-F2FD39D1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FD1A61-9F86-42B0-9CDA-7F47C109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7AE9-856C-4DAD-9943-AF2B30545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61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486B2-3224-478A-949A-E6820AE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033AA8-31C2-44F4-B427-1820E1619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694C74-2239-4C83-8D81-36B38C439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0E0B41-C47F-4914-9699-FC4A2203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33C9-85F1-4D38-A670-877227743E3E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2AD530-699E-4402-B2DB-7C2F2F59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70DE49-3FC0-41EC-BBBC-C164B1F4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7AE9-856C-4DAD-9943-AF2B30545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03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A5318-195E-4AF1-9157-7C4F8273D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F66AAD-28A6-4982-9D50-0E3350D00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6C2F0C-8E0C-45E3-968F-38C01FAE6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29620FB-5D5A-4DC6-995B-4FB9171F6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91B3DFA-ADD7-40FF-B9A3-ABCA7E533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35FB1B3-5328-4EEB-8BD7-1D987112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33C9-85F1-4D38-A670-877227743E3E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E6FD8D7-822C-4EAF-BDA9-46EF4325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E64A45A-9CF6-450C-811B-E5931AE4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7AE9-856C-4DAD-9943-AF2B30545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65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3BA7D-D6D6-47C5-A78D-FF162DAE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48FF559-5A2E-4D1A-B213-DB348929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33C9-85F1-4D38-A670-877227743E3E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328BD0-F260-4138-BA2B-38D3A34B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F9DE99-A3BC-4560-961D-590CFD0E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7AE9-856C-4DAD-9943-AF2B30545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91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A2705C4-75A4-4642-A56F-11C36CC1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33C9-85F1-4D38-A670-877227743E3E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AB05A2D-78EE-4853-A1D4-12AAA29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B64A79-B5B0-42F2-8D60-8A16FC8E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7AE9-856C-4DAD-9943-AF2B30545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22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FB049-F15A-4D57-BBAA-369950AB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43FC26-07A3-45FA-A17B-1030AFB8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F7CEB1-925A-4C81-9C25-3C9BF4FF6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76A418-DB21-4CC7-8BED-972F9656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33C9-85F1-4D38-A670-877227743E3E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C640FD-C41E-4425-9082-939B8728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E46865-2BD5-408E-ACAC-7D159023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7AE9-856C-4DAD-9943-AF2B30545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84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CB5937-5718-4E16-A089-A02EDFB5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A429F9E-8678-4A85-BB67-393C28432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CF2E60-34E8-4734-9538-D2B39567B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6B6F5C-1916-4321-AA86-FD1DF197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33C9-85F1-4D38-A670-877227743E3E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BE105F-B77A-4F89-8EAB-A8CBD482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E56EA7-A831-4E52-BE23-269DFA73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7AE9-856C-4DAD-9943-AF2B30545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55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4BF867D-3E3C-4A08-91AF-5CB8BED5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F7E821-4B42-4E36-8CED-019EFD719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B2D164-5F22-4328-A885-7BC9F2291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D33C9-85F1-4D38-A670-877227743E3E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6ED7E1-25E0-431A-8A58-8E3FB6CAC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67CB7E-E936-4AE4-B215-8CAAAB16E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7AE9-856C-4DAD-9943-AF2B30545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94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EE3CB16-4D16-4E71-87C4-BB0BEB595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48617"/>
              </p:ext>
            </p:extLst>
          </p:nvPr>
        </p:nvGraphicFramePr>
        <p:xfrm>
          <a:off x="838200" y="1825625"/>
          <a:ext cx="10515600" cy="198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4679435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296206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889398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221596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558802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16267506"/>
                    </a:ext>
                  </a:extLst>
                </a:gridCol>
              </a:tblGrid>
              <a:tr h="993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Index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58887"/>
                  </a:ext>
                </a:extLst>
              </a:tr>
              <a:tr h="993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Value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54775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3E46280-400D-4E39-BAF0-E1F05306CBAE}"/>
              </a:ext>
            </a:extLst>
          </p:cNvPr>
          <p:cNvSpPr txBox="1"/>
          <p:nvPr/>
        </p:nvSpPr>
        <p:spPr>
          <a:xfrm>
            <a:off x="838200" y="276837"/>
            <a:ext cx="2316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Array = [2, 2, 0, 0, 4]</a:t>
            </a:r>
          </a:p>
          <a:p>
            <a:r>
              <a:rPr lang="en-US" altLang="zh-TW" dirty="0"/>
              <a:t>Length = 5</a:t>
            </a:r>
            <a:endParaRPr lang="zh-TW" altLang="en-US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6E8F37A1-63F0-4B22-A924-AE64B78AE8E1}"/>
              </a:ext>
            </a:extLst>
          </p:cNvPr>
          <p:cNvSpPr/>
          <p:nvPr/>
        </p:nvSpPr>
        <p:spPr>
          <a:xfrm rot="10800000">
            <a:off x="91731" y="1224793"/>
            <a:ext cx="536946" cy="46288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DE165D-DB80-4F86-8A39-48F097A8045F}"/>
              </a:ext>
            </a:extLst>
          </p:cNvPr>
          <p:cNvSpPr txBox="1"/>
          <p:nvPr/>
        </p:nvSpPr>
        <p:spPr>
          <a:xfrm>
            <a:off x="838200" y="4529568"/>
            <a:ext cx="283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Maximum = previous “Next”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3C5E2CF-9CFF-4327-8824-C25B30084245}"/>
              </a:ext>
            </a:extLst>
          </p:cNvPr>
          <p:cNvSpPr txBox="1"/>
          <p:nvPr/>
        </p:nvSpPr>
        <p:spPr>
          <a:xfrm>
            <a:off x="838200" y="3991289"/>
            <a:ext cx="237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 = Index + Value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8296E7E-28D3-4DBD-9A6E-AD767FB0CA2B}"/>
              </a:ext>
            </a:extLst>
          </p:cNvPr>
          <p:cNvSpPr txBox="1"/>
          <p:nvPr/>
        </p:nvSpPr>
        <p:spPr>
          <a:xfrm>
            <a:off x="838200" y="5078412"/>
            <a:ext cx="315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Next = max(Maximum, Current)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8047563-FD5A-4348-BB3D-8B3879782A10}"/>
              </a:ext>
            </a:extLst>
          </p:cNvPr>
          <p:cNvSpPr txBox="1"/>
          <p:nvPr/>
        </p:nvSpPr>
        <p:spPr>
          <a:xfrm>
            <a:off x="838200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Maximum &lt; Index, Then return False.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891CA6C-A5C0-4E51-BA94-5DB7052FBB3A}"/>
              </a:ext>
            </a:extLst>
          </p:cNvPr>
          <p:cNvSpPr txBox="1"/>
          <p:nvPr/>
        </p:nvSpPr>
        <p:spPr>
          <a:xfrm>
            <a:off x="3496811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Maximum &gt; Length, Then return True.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6C96950-EF4D-4FE3-AEF9-5AD11DF19880}"/>
              </a:ext>
            </a:extLst>
          </p:cNvPr>
          <p:cNvSpPr txBox="1"/>
          <p:nvPr/>
        </p:nvSpPr>
        <p:spPr>
          <a:xfrm>
            <a:off x="6155422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finish iterator, Then return True.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237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EE3CB16-4D16-4E71-87C4-BB0BEB5953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98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4679435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296206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889398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221596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558802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16267506"/>
                    </a:ext>
                  </a:extLst>
                </a:gridCol>
              </a:tblGrid>
              <a:tr h="993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Index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58887"/>
                  </a:ext>
                </a:extLst>
              </a:tr>
              <a:tr h="993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Value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54775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3E46280-400D-4E39-BAF0-E1F05306CBAE}"/>
              </a:ext>
            </a:extLst>
          </p:cNvPr>
          <p:cNvSpPr txBox="1"/>
          <p:nvPr/>
        </p:nvSpPr>
        <p:spPr>
          <a:xfrm>
            <a:off x="838200" y="276837"/>
            <a:ext cx="207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Array = [2, 2, 0, 1, 4]</a:t>
            </a:r>
          </a:p>
          <a:p>
            <a:r>
              <a:rPr lang="en-US" altLang="zh-TW" dirty="0"/>
              <a:t>Length = 5</a:t>
            </a:r>
            <a:endParaRPr lang="zh-TW" altLang="en-US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6E8F37A1-63F0-4B22-A924-AE64B78AE8E1}"/>
              </a:ext>
            </a:extLst>
          </p:cNvPr>
          <p:cNvSpPr/>
          <p:nvPr/>
        </p:nvSpPr>
        <p:spPr>
          <a:xfrm rot="10800000">
            <a:off x="4974672" y="1362740"/>
            <a:ext cx="536946" cy="46288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DE165D-DB80-4F86-8A39-48F097A8045F}"/>
              </a:ext>
            </a:extLst>
          </p:cNvPr>
          <p:cNvSpPr txBox="1"/>
          <p:nvPr/>
        </p:nvSpPr>
        <p:spPr>
          <a:xfrm>
            <a:off x="838200" y="4529568"/>
            <a:ext cx="14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Maximum = 2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3C5E2CF-9CFF-4327-8824-C25B30084245}"/>
              </a:ext>
            </a:extLst>
          </p:cNvPr>
          <p:cNvSpPr txBox="1"/>
          <p:nvPr/>
        </p:nvSpPr>
        <p:spPr>
          <a:xfrm>
            <a:off x="838200" y="3991289"/>
            <a:ext cx="170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 = 1+2=3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C6FC06-F984-4903-BC94-D8CF1DB985B9}"/>
              </a:ext>
            </a:extLst>
          </p:cNvPr>
          <p:cNvSpPr txBox="1"/>
          <p:nvPr/>
        </p:nvSpPr>
        <p:spPr>
          <a:xfrm>
            <a:off x="838200" y="5078412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Next = 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6D8E970-4E37-41AD-A774-596E4ECA1A1B}"/>
              </a:ext>
            </a:extLst>
          </p:cNvPr>
          <p:cNvSpPr txBox="1"/>
          <p:nvPr/>
        </p:nvSpPr>
        <p:spPr>
          <a:xfrm>
            <a:off x="838200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Maximum &lt; Index, Then return False.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87A3340-6523-423D-8579-3787E9E3B77E}"/>
              </a:ext>
            </a:extLst>
          </p:cNvPr>
          <p:cNvSpPr txBox="1"/>
          <p:nvPr/>
        </p:nvSpPr>
        <p:spPr>
          <a:xfrm>
            <a:off x="3496811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Maximum &gt; Length, Then return True.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6A2C498-83B0-4D42-8EA5-95A9EB997086}"/>
              </a:ext>
            </a:extLst>
          </p:cNvPr>
          <p:cNvSpPr txBox="1"/>
          <p:nvPr/>
        </p:nvSpPr>
        <p:spPr>
          <a:xfrm>
            <a:off x="6155422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finish iterator, Then return True.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3265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EE3CB16-4D16-4E71-87C4-BB0BEB5953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98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4679435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296206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889398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221596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558802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16267506"/>
                    </a:ext>
                  </a:extLst>
                </a:gridCol>
              </a:tblGrid>
              <a:tr h="993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Index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58887"/>
                  </a:ext>
                </a:extLst>
              </a:tr>
              <a:tr h="993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Value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54775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3E46280-400D-4E39-BAF0-E1F05306CBAE}"/>
              </a:ext>
            </a:extLst>
          </p:cNvPr>
          <p:cNvSpPr txBox="1"/>
          <p:nvPr/>
        </p:nvSpPr>
        <p:spPr>
          <a:xfrm>
            <a:off x="838200" y="276837"/>
            <a:ext cx="207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Array = [2, 2, 0, 1, 4]</a:t>
            </a:r>
          </a:p>
          <a:p>
            <a:r>
              <a:rPr lang="en-US" altLang="zh-TW" dirty="0"/>
              <a:t>Length = 5</a:t>
            </a:r>
            <a:endParaRPr lang="zh-TW" altLang="en-US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6E8F37A1-63F0-4B22-A924-AE64B78AE8E1}"/>
              </a:ext>
            </a:extLst>
          </p:cNvPr>
          <p:cNvSpPr/>
          <p:nvPr/>
        </p:nvSpPr>
        <p:spPr>
          <a:xfrm rot="10800000">
            <a:off x="6677637" y="1362740"/>
            <a:ext cx="536946" cy="46288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DE165D-DB80-4F86-8A39-48F097A8045F}"/>
              </a:ext>
            </a:extLst>
          </p:cNvPr>
          <p:cNvSpPr txBox="1"/>
          <p:nvPr/>
        </p:nvSpPr>
        <p:spPr>
          <a:xfrm>
            <a:off x="838200" y="4529568"/>
            <a:ext cx="14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Maximum = 3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3C5E2CF-9CFF-4327-8824-C25B30084245}"/>
              </a:ext>
            </a:extLst>
          </p:cNvPr>
          <p:cNvSpPr txBox="1"/>
          <p:nvPr/>
        </p:nvSpPr>
        <p:spPr>
          <a:xfrm>
            <a:off x="838200" y="3991289"/>
            <a:ext cx="170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 = 2+0=2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C6FC06-F984-4903-BC94-D8CF1DB985B9}"/>
              </a:ext>
            </a:extLst>
          </p:cNvPr>
          <p:cNvSpPr txBox="1"/>
          <p:nvPr/>
        </p:nvSpPr>
        <p:spPr>
          <a:xfrm>
            <a:off x="838200" y="5078412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Next = 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59705F5-C975-413B-8CFF-1777533C8832}"/>
              </a:ext>
            </a:extLst>
          </p:cNvPr>
          <p:cNvSpPr txBox="1"/>
          <p:nvPr/>
        </p:nvSpPr>
        <p:spPr>
          <a:xfrm>
            <a:off x="838200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Maximum &lt; Index, Then return False.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3FC858F-83B2-400D-A09A-7D4C79DB1BC0}"/>
              </a:ext>
            </a:extLst>
          </p:cNvPr>
          <p:cNvSpPr txBox="1"/>
          <p:nvPr/>
        </p:nvSpPr>
        <p:spPr>
          <a:xfrm>
            <a:off x="3496811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Maximum &gt; Length, Then return True.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91C0AC6-300F-46BE-AFED-5EFADB1B4A9A}"/>
              </a:ext>
            </a:extLst>
          </p:cNvPr>
          <p:cNvSpPr txBox="1"/>
          <p:nvPr/>
        </p:nvSpPr>
        <p:spPr>
          <a:xfrm>
            <a:off x="6155422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finish iterator, Then return True.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866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EE3CB16-4D16-4E71-87C4-BB0BEB5953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98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4679435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296206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889398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221596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558802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16267506"/>
                    </a:ext>
                  </a:extLst>
                </a:gridCol>
              </a:tblGrid>
              <a:tr h="993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Index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58887"/>
                  </a:ext>
                </a:extLst>
              </a:tr>
              <a:tr h="993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Value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54775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3E46280-400D-4E39-BAF0-E1F05306CBAE}"/>
              </a:ext>
            </a:extLst>
          </p:cNvPr>
          <p:cNvSpPr txBox="1"/>
          <p:nvPr/>
        </p:nvSpPr>
        <p:spPr>
          <a:xfrm>
            <a:off x="838200" y="276837"/>
            <a:ext cx="207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Array = [2, 2, 0, 1, 4]</a:t>
            </a:r>
          </a:p>
          <a:p>
            <a:r>
              <a:rPr lang="en-US" altLang="zh-TW" dirty="0"/>
              <a:t>Length = 5</a:t>
            </a:r>
            <a:endParaRPr lang="zh-TW" altLang="en-US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6E8F37A1-63F0-4B22-A924-AE64B78AE8E1}"/>
              </a:ext>
            </a:extLst>
          </p:cNvPr>
          <p:cNvSpPr/>
          <p:nvPr/>
        </p:nvSpPr>
        <p:spPr>
          <a:xfrm rot="10800000">
            <a:off x="8472881" y="1362740"/>
            <a:ext cx="536946" cy="46288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DE165D-DB80-4F86-8A39-48F097A8045F}"/>
              </a:ext>
            </a:extLst>
          </p:cNvPr>
          <p:cNvSpPr txBox="1"/>
          <p:nvPr/>
        </p:nvSpPr>
        <p:spPr>
          <a:xfrm>
            <a:off x="838200" y="4529568"/>
            <a:ext cx="14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Maximum = 3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3C5E2CF-9CFF-4327-8824-C25B30084245}"/>
              </a:ext>
            </a:extLst>
          </p:cNvPr>
          <p:cNvSpPr txBox="1"/>
          <p:nvPr/>
        </p:nvSpPr>
        <p:spPr>
          <a:xfrm>
            <a:off x="838200" y="3991289"/>
            <a:ext cx="170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 = 3+1=4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C6FC06-F984-4903-BC94-D8CF1DB985B9}"/>
              </a:ext>
            </a:extLst>
          </p:cNvPr>
          <p:cNvSpPr txBox="1"/>
          <p:nvPr/>
        </p:nvSpPr>
        <p:spPr>
          <a:xfrm>
            <a:off x="838200" y="5078412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Next = 4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CDF4DAD-22AD-462C-8D3C-B0FFF359CFE4}"/>
              </a:ext>
            </a:extLst>
          </p:cNvPr>
          <p:cNvSpPr txBox="1"/>
          <p:nvPr/>
        </p:nvSpPr>
        <p:spPr>
          <a:xfrm>
            <a:off x="838200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Maximum &lt; Index, Then return False.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344C59-A601-4415-9F9D-B1553C008AD3}"/>
              </a:ext>
            </a:extLst>
          </p:cNvPr>
          <p:cNvSpPr txBox="1"/>
          <p:nvPr/>
        </p:nvSpPr>
        <p:spPr>
          <a:xfrm>
            <a:off x="3496811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Maximum &gt; Length, Then return True.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B43CDEF-A4DB-4D09-883C-BC5207D8DA31}"/>
              </a:ext>
            </a:extLst>
          </p:cNvPr>
          <p:cNvSpPr txBox="1"/>
          <p:nvPr/>
        </p:nvSpPr>
        <p:spPr>
          <a:xfrm>
            <a:off x="6155422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finish iterator, Then return True.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978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EE3CB16-4D16-4E71-87C4-BB0BEB5953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98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4679435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296206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889398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221596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558802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16267506"/>
                    </a:ext>
                  </a:extLst>
                </a:gridCol>
              </a:tblGrid>
              <a:tr h="993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Index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58887"/>
                  </a:ext>
                </a:extLst>
              </a:tr>
              <a:tr h="993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Value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54775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3E46280-400D-4E39-BAF0-E1F05306CBAE}"/>
              </a:ext>
            </a:extLst>
          </p:cNvPr>
          <p:cNvSpPr txBox="1"/>
          <p:nvPr/>
        </p:nvSpPr>
        <p:spPr>
          <a:xfrm>
            <a:off x="838200" y="276837"/>
            <a:ext cx="207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Array = [2, 2, 0, 1, 4]</a:t>
            </a:r>
          </a:p>
          <a:p>
            <a:r>
              <a:rPr lang="en-US" altLang="zh-TW" dirty="0"/>
              <a:t>Length = 5</a:t>
            </a:r>
            <a:endParaRPr lang="zh-TW" altLang="en-US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6E8F37A1-63F0-4B22-A924-AE64B78AE8E1}"/>
              </a:ext>
            </a:extLst>
          </p:cNvPr>
          <p:cNvSpPr/>
          <p:nvPr/>
        </p:nvSpPr>
        <p:spPr>
          <a:xfrm rot="10800000">
            <a:off x="10250598" y="1362740"/>
            <a:ext cx="536946" cy="46288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DE165D-DB80-4F86-8A39-48F097A8045F}"/>
              </a:ext>
            </a:extLst>
          </p:cNvPr>
          <p:cNvSpPr txBox="1"/>
          <p:nvPr/>
        </p:nvSpPr>
        <p:spPr>
          <a:xfrm>
            <a:off x="838200" y="4529568"/>
            <a:ext cx="14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Maximum = 4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3C5E2CF-9CFF-4327-8824-C25B30084245}"/>
              </a:ext>
            </a:extLst>
          </p:cNvPr>
          <p:cNvSpPr txBox="1"/>
          <p:nvPr/>
        </p:nvSpPr>
        <p:spPr>
          <a:xfrm>
            <a:off x="838200" y="3991289"/>
            <a:ext cx="170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 = 4+4=8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C6FC06-F984-4903-BC94-D8CF1DB985B9}"/>
              </a:ext>
            </a:extLst>
          </p:cNvPr>
          <p:cNvSpPr txBox="1"/>
          <p:nvPr/>
        </p:nvSpPr>
        <p:spPr>
          <a:xfrm>
            <a:off x="838200" y="5078412"/>
            <a:ext cx="271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Next = 8, Then return True.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EBA3971-1F63-4FA1-BC7B-26F3CF7B024E}"/>
              </a:ext>
            </a:extLst>
          </p:cNvPr>
          <p:cNvSpPr txBox="1"/>
          <p:nvPr/>
        </p:nvSpPr>
        <p:spPr>
          <a:xfrm>
            <a:off x="838200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Maximum &lt; Index, Then return False.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42D766A-2BB6-4EB8-9CD4-8D9C786FB036}"/>
              </a:ext>
            </a:extLst>
          </p:cNvPr>
          <p:cNvSpPr txBox="1"/>
          <p:nvPr/>
        </p:nvSpPr>
        <p:spPr>
          <a:xfrm>
            <a:off x="3496811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Maximum &gt; Length, Then return True.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B8664D3-4C0F-4107-961C-2D2DB4DEED71}"/>
              </a:ext>
            </a:extLst>
          </p:cNvPr>
          <p:cNvSpPr txBox="1"/>
          <p:nvPr/>
        </p:nvSpPr>
        <p:spPr>
          <a:xfrm>
            <a:off x="6155422" y="5934832"/>
            <a:ext cx="231606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finish iterator, Then return True.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7224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7FF05-9B2F-482A-A93E-3C8BBCD0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Situation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8896E0-DAE7-4723-BFBE-0BBF92EF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18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EE3CB16-4D16-4E71-87C4-BB0BEB595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819243"/>
              </p:ext>
            </p:extLst>
          </p:nvPr>
        </p:nvGraphicFramePr>
        <p:xfrm>
          <a:off x="838200" y="1825625"/>
          <a:ext cx="10515600" cy="198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4679435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296206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889398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221596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558802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16267506"/>
                    </a:ext>
                  </a:extLst>
                </a:gridCol>
              </a:tblGrid>
              <a:tr h="993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Index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58887"/>
                  </a:ext>
                </a:extLst>
              </a:tr>
              <a:tr h="993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Value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54775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3E46280-400D-4E39-BAF0-E1F05306CBAE}"/>
              </a:ext>
            </a:extLst>
          </p:cNvPr>
          <p:cNvSpPr txBox="1"/>
          <p:nvPr/>
        </p:nvSpPr>
        <p:spPr>
          <a:xfrm>
            <a:off x="838200" y="276837"/>
            <a:ext cx="207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Array = [2, 2, 0, 3, 4]</a:t>
            </a:r>
          </a:p>
          <a:p>
            <a:r>
              <a:rPr lang="en-US" altLang="zh-TW" dirty="0"/>
              <a:t>Length = 5</a:t>
            </a:r>
            <a:endParaRPr lang="zh-TW" altLang="en-US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6E8F37A1-63F0-4B22-A924-AE64B78AE8E1}"/>
              </a:ext>
            </a:extLst>
          </p:cNvPr>
          <p:cNvSpPr/>
          <p:nvPr/>
        </p:nvSpPr>
        <p:spPr>
          <a:xfrm rot="10800000">
            <a:off x="3212984" y="1362740"/>
            <a:ext cx="536946" cy="46288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DE165D-DB80-4F86-8A39-48F097A8045F}"/>
              </a:ext>
            </a:extLst>
          </p:cNvPr>
          <p:cNvSpPr txBox="1"/>
          <p:nvPr/>
        </p:nvSpPr>
        <p:spPr>
          <a:xfrm>
            <a:off x="838200" y="4529568"/>
            <a:ext cx="18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Maximum = None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3C5E2CF-9CFF-4327-8824-C25B30084245}"/>
              </a:ext>
            </a:extLst>
          </p:cNvPr>
          <p:cNvSpPr txBox="1"/>
          <p:nvPr/>
        </p:nvSpPr>
        <p:spPr>
          <a:xfrm>
            <a:off x="838200" y="3991289"/>
            <a:ext cx="170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 = 0+2=2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C6FC06-F984-4903-BC94-D8CF1DB985B9}"/>
              </a:ext>
            </a:extLst>
          </p:cNvPr>
          <p:cNvSpPr txBox="1"/>
          <p:nvPr/>
        </p:nvSpPr>
        <p:spPr>
          <a:xfrm>
            <a:off x="838200" y="5078412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Next = 2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6DD5022-2658-4C44-AE47-E1C176C182F6}"/>
              </a:ext>
            </a:extLst>
          </p:cNvPr>
          <p:cNvSpPr txBox="1"/>
          <p:nvPr/>
        </p:nvSpPr>
        <p:spPr>
          <a:xfrm>
            <a:off x="838200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Maximum &lt; Index, Then return False.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CB19CA9-CF1F-4FC3-8237-E775EAC7C450}"/>
              </a:ext>
            </a:extLst>
          </p:cNvPr>
          <p:cNvSpPr txBox="1"/>
          <p:nvPr/>
        </p:nvSpPr>
        <p:spPr>
          <a:xfrm>
            <a:off x="3496811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Maximum &gt; Length, Then return True.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F74B4A1-1C9E-499A-A168-150386E60F43}"/>
              </a:ext>
            </a:extLst>
          </p:cNvPr>
          <p:cNvSpPr txBox="1"/>
          <p:nvPr/>
        </p:nvSpPr>
        <p:spPr>
          <a:xfrm>
            <a:off x="6155422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finish iterator, Then return True.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3965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EE3CB16-4D16-4E71-87C4-BB0BEB595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816484"/>
              </p:ext>
            </p:extLst>
          </p:nvPr>
        </p:nvGraphicFramePr>
        <p:xfrm>
          <a:off x="838200" y="1825625"/>
          <a:ext cx="10515600" cy="198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4679435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296206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889398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221596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558802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16267506"/>
                    </a:ext>
                  </a:extLst>
                </a:gridCol>
              </a:tblGrid>
              <a:tr h="993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Index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58887"/>
                  </a:ext>
                </a:extLst>
              </a:tr>
              <a:tr h="993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Value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54775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3E46280-400D-4E39-BAF0-E1F05306CBAE}"/>
              </a:ext>
            </a:extLst>
          </p:cNvPr>
          <p:cNvSpPr txBox="1"/>
          <p:nvPr/>
        </p:nvSpPr>
        <p:spPr>
          <a:xfrm>
            <a:off x="838200" y="276837"/>
            <a:ext cx="207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Array = [2, 2, 0, 3, 4]</a:t>
            </a:r>
          </a:p>
          <a:p>
            <a:r>
              <a:rPr lang="en-US" altLang="zh-TW" dirty="0"/>
              <a:t>Length = 5</a:t>
            </a:r>
            <a:endParaRPr lang="zh-TW" altLang="en-US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6E8F37A1-63F0-4B22-A924-AE64B78AE8E1}"/>
              </a:ext>
            </a:extLst>
          </p:cNvPr>
          <p:cNvSpPr/>
          <p:nvPr/>
        </p:nvSpPr>
        <p:spPr>
          <a:xfrm rot="10800000">
            <a:off x="4941116" y="1362740"/>
            <a:ext cx="536946" cy="46288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DE165D-DB80-4F86-8A39-48F097A8045F}"/>
              </a:ext>
            </a:extLst>
          </p:cNvPr>
          <p:cNvSpPr txBox="1"/>
          <p:nvPr/>
        </p:nvSpPr>
        <p:spPr>
          <a:xfrm>
            <a:off x="838200" y="4529568"/>
            <a:ext cx="14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Maximum = 2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3C5E2CF-9CFF-4327-8824-C25B30084245}"/>
              </a:ext>
            </a:extLst>
          </p:cNvPr>
          <p:cNvSpPr txBox="1"/>
          <p:nvPr/>
        </p:nvSpPr>
        <p:spPr>
          <a:xfrm>
            <a:off x="838200" y="3991289"/>
            <a:ext cx="170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 = 2+1=3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C6FC06-F984-4903-BC94-D8CF1DB985B9}"/>
              </a:ext>
            </a:extLst>
          </p:cNvPr>
          <p:cNvSpPr txBox="1"/>
          <p:nvPr/>
        </p:nvSpPr>
        <p:spPr>
          <a:xfrm>
            <a:off x="838200" y="5078412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Next = 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DB4A5C7-52BC-4031-8C77-710F36DDD5B6}"/>
              </a:ext>
            </a:extLst>
          </p:cNvPr>
          <p:cNvSpPr txBox="1"/>
          <p:nvPr/>
        </p:nvSpPr>
        <p:spPr>
          <a:xfrm>
            <a:off x="838200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Maximum &lt; Index, Then return False.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991B8BB-3C12-474B-85F0-5542B2D2D694}"/>
              </a:ext>
            </a:extLst>
          </p:cNvPr>
          <p:cNvSpPr txBox="1"/>
          <p:nvPr/>
        </p:nvSpPr>
        <p:spPr>
          <a:xfrm>
            <a:off x="3496811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Maximum &gt; Length, Then return True.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338C28-5B3E-43A9-B8BB-0CD73D696EA5}"/>
              </a:ext>
            </a:extLst>
          </p:cNvPr>
          <p:cNvSpPr txBox="1"/>
          <p:nvPr/>
        </p:nvSpPr>
        <p:spPr>
          <a:xfrm>
            <a:off x="6155422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finish iterator, Then return True.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9833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EE3CB16-4D16-4E71-87C4-BB0BEB595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809607"/>
              </p:ext>
            </p:extLst>
          </p:nvPr>
        </p:nvGraphicFramePr>
        <p:xfrm>
          <a:off x="838200" y="1825625"/>
          <a:ext cx="10515600" cy="198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4679435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296206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889398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221596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558802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16267506"/>
                    </a:ext>
                  </a:extLst>
                </a:gridCol>
              </a:tblGrid>
              <a:tr h="993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Index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58887"/>
                  </a:ext>
                </a:extLst>
              </a:tr>
              <a:tr h="993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Value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54775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3E46280-400D-4E39-BAF0-E1F05306CBAE}"/>
              </a:ext>
            </a:extLst>
          </p:cNvPr>
          <p:cNvSpPr txBox="1"/>
          <p:nvPr/>
        </p:nvSpPr>
        <p:spPr>
          <a:xfrm>
            <a:off x="838200" y="276837"/>
            <a:ext cx="207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Array = [2, 2, 0, 3, 4]</a:t>
            </a:r>
          </a:p>
          <a:p>
            <a:r>
              <a:rPr lang="en-US" altLang="zh-TW" dirty="0"/>
              <a:t>Length = 5</a:t>
            </a:r>
            <a:endParaRPr lang="zh-TW" altLang="en-US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6E8F37A1-63F0-4B22-A924-AE64B78AE8E1}"/>
              </a:ext>
            </a:extLst>
          </p:cNvPr>
          <p:cNvSpPr/>
          <p:nvPr/>
        </p:nvSpPr>
        <p:spPr>
          <a:xfrm rot="10800000">
            <a:off x="6711193" y="1362740"/>
            <a:ext cx="536946" cy="46288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DE165D-DB80-4F86-8A39-48F097A8045F}"/>
              </a:ext>
            </a:extLst>
          </p:cNvPr>
          <p:cNvSpPr txBox="1"/>
          <p:nvPr/>
        </p:nvSpPr>
        <p:spPr>
          <a:xfrm>
            <a:off x="838200" y="4529568"/>
            <a:ext cx="14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Maximum = 3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3C5E2CF-9CFF-4327-8824-C25B30084245}"/>
              </a:ext>
            </a:extLst>
          </p:cNvPr>
          <p:cNvSpPr txBox="1"/>
          <p:nvPr/>
        </p:nvSpPr>
        <p:spPr>
          <a:xfrm>
            <a:off x="838200" y="3991289"/>
            <a:ext cx="170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 = 2+0=2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C6FC06-F984-4903-BC94-D8CF1DB985B9}"/>
              </a:ext>
            </a:extLst>
          </p:cNvPr>
          <p:cNvSpPr txBox="1"/>
          <p:nvPr/>
        </p:nvSpPr>
        <p:spPr>
          <a:xfrm>
            <a:off x="838200" y="5078412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Next = 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60A16B7-A51D-4EA1-A8B3-71E2025AD21D}"/>
              </a:ext>
            </a:extLst>
          </p:cNvPr>
          <p:cNvSpPr txBox="1"/>
          <p:nvPr/>
        </p:nvSpPr>
        <p:spPr>
          <a:xfrm>
            <a:off x="838200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Maximum &lt; Index, Then return False.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97CFF2E-7EA5-42C1-B6D4-99ECE2A3CD15}"/>
              </a:ext>
            </a:extLst>
          </p:cNvPr>
          <p:cNvSpPr txBox="1"/>
          <p:nvPr/>
        </p:nvSpPr>
        <p:spPr>
          <a:xfrm>
            <a:off x="3496811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Maximum &gt; Length, Then return True.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559A3C6-3E7D-481F-9384-F3B64177B1B5}"/>
              </a:ext>
            </a:extLst>
          </p:cNvPr>
          <p:cNvSpPr txBox="1"/>
          <p:nvPr/>
        </p:nvSpPr>
        <p:spPr>
          <a:xfrm>
            <a:off x="6155422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finish iterator, Then return True.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9468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EE3CB16-4D16-4E71-87C4-BB0BEB595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626728"/>
              </p:ext>
            </p:extLst>
          </p:nvPr>
        </p:nvGraphicFramePr>
        <p:xfrm>
          <a:off x="838200" y="1825625"/>
          <a:ext cx="10515600" cy="198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4679435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296206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889398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221596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558802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16267506"/>
                    </a:ext>
                  </a:extLst>
                </a:gridCol>
              </a:tblGrid>
              <a:tr h="993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Index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58887"/>
                  </a:ext>
                </a:extLst>
              </a:tr>
              <a:tr h="993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Value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54775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3E46280-400D-4E39-BAF0-E1F05306CBAE}"/>
              </a:ext>
            </a:extLst>
          </p:cNvPr>
          <p:cNvSpPr txBox="1"/>
          <p:nvPr/>
        </p:nvSpPr>
        <p:spPr>
          <a:xfrm>
            <a:off x="838200" y="276837"/>
            <a:ext cx="207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Array = [2, 2, 0, 3, 4]</a:t>
            </a:r>
          </a:p>
          <a:p>
            <a:r>
              <a:rPr lang="en-US" altLang="zh-TW" dirty="0"/>
              <a:t>Length = 5</a:t>
            </a:r>
            <a:endParaRPr lang="zh-TW" altLang="en-US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6E8F37A1-63F0-4B22-A924-AE64B78AE8E1}"/>
              </a:ext>
            </a:extLst>
          </p:cNvPr>
          <p:cNvSpPr/>
          <p:nvPr/>
        </p:nvSpPr>
        <p:spPr>
          <a:xfrm rot="10800000">
            <a:off x="8456689" y="1362740"/>
            <a:ext cx="536946" cy="46288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DE165D-DB80-4F86-8A39-48F097A8045F}"/>
              </a:ext>
            </a:extLst>
          </p:cNvPr>
          <p:cNvSpPr txBox="1"/>
          <p:nvPr/>
        </p:nvSpPr>
        <p:spPr>
          <a:xfrm>
            <a:off x="838200" y="4529568"/>
            <a:ext cx="14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Maximum = 3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3C5E2CF-9CFF-4327-8824-C25B30084245}"/>
              </a:ext>
            </a:extLst>
          </p:cNvPr>
          <p:cNvSpPr txBox="1"/>
          <p:nvPr/>
        </p:nvSpPr>
        <p:spPr>
          <a:xfrm>
            <a:off x="838200" y="3991289"/>
            <a:ext cx="170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 = 3+3=6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C6FC06-F984-4903-BC94-D8CF1DB985B9}"/>
              </a:ext>
            </a:extLst>
          </p:cNvPr>
          <p:cNvSpPr txBox="1"/>
          <p:nvPr/>
        </p:nvSpPr>
        <p:spPr>
          <a:xfrm>
            <a:off x="838200" y="5078412"/>
            <a:ext cx="271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Next = 6, Then return True.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37689C9-F260-490A-955F-7B69CD5F6E9D}"/>
              </a:ext>
            </a:extLst>
          </p:cNvPr>
          <p:cNvSpPr txBox="1"/>
          <p:nvPr/>
        </p:nvSpPr>
        <p:spPr>
          <a:xfrm>
            <a:off x="838200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Maximum &lt; Index, Then return False.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2C7A115-3788-40D1-A5DF-C26843A20B07}"/>
              </a:ext>
            </a:extLst>
          </p:cNvPr>
          <p:cNvSpPr txBox="1"/>
          <p:nvPr/>
        </p:nvSpPr>
        <p:spPr>
          <a:xfrm>
            <a:off x="3496811" y="5934832"/>
            <a:ext cx="231606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Maximum &gt; Length, Then return True.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0851B27-4CAB-43EE-8C99-F5CDB0823030}"/>
              </a:ext>
            </a:extLst>
          </p:cNvPr>
          <p:cNvSpPr txBox="1"/>
          <p:nvPr/>
        </p:nvSpPr>
        <p:spPr>
          <a:xfrm>
            <a:off x="6155422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finish iterator, Then return True.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3129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32C7E-C7B7-4EDF-A237-712FCDE4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A67277-4D7A-4A9F-85FE-D7F8A7ED0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24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B5DCB-FA53-4337-8DC8-73982F61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Situation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062F08-EF52-4A2E-AB86-7A7B5253D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974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EE3CB16-4D16-4E71-87C4-BB0BEB5953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98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4679435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296206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889398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221596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558802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16267506"/>
                    </a:ext>
                  </a:extLst>
                </a:gridCol>
              </a:tblGrid>
              <a:tr h="993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Index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58887"/>
                  </a:ext>
                </a:extLst>
              </a:tr>
              <a:tr h="993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Value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54775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3E46280-400D-4E39-BAF0-E1F05306CBAE}"/>
              </a:ext>
            </a:extLst>
          </p:cNvPr>
          <p:cNvSpPr txBox="1"/>
          <p:nvPr/>
        </p:nvSpPr>
        <p:spPr>
          <a:xfrm>
            <a:off x="838200" y="276837"/>
            <a:ext cx="207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Array = [2, 2, 0, 0, 4]</a:t>
            </a:r>
          </a:p>
          <a:p>
            <a:r>
              <a:rPr lang="en-US" altLang="zh-TW" dirty="0"/>
              <a:t>Length = 5</a:t>
            </a:r>
            <a:endParaRPr lang="zh-TW" altLang="en-US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6E8F37A1-63F0-4B22-A924-AE64B78AE8E1}"/>
              </a:ext>
            </a:extLst>
          </p:cNvPr>
          <p:cNvSpPr/>
          <p:nvPr/>
        </p:nvSpPr>
        <p:spPr>
          <a:xfrm rot="10800000">
            <a:off x="3212984" y="1362740"/>
            <a:ext cx="536946" cy="46288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DE165D-DB80-4F86-8A39-48F097A8045F}"/>
              </a:ext>
            </a:extLst>
          </p:cNvPr>
          <p:cNvSpPr txBox="1"/>
          <p:nvPr/>
        </p:nvSpPr>
        <p:spPr>
          <a:xfrm>
            <a:off x="838200" y="4529568"/>
            <a:ext cx="18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Maximum = None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3C5E2CF-9CFF-4327-8824-C25B30084245}"/>
              </a:ext>
            </a:extLst>
          </p:cNvPr>
          <p:cNvSpPr txBox="1"/>
          <p:nvPr/>
        </p:nvSpPr>
        <p:spPr>
          <a:xfrm>
            <a:off x="838200" y="3991289"/>
            <a:ext cx="170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 = 0+2=2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C6FC06-F984-4903-BC94-D8CF1DB985B9}"/>
              </a:ext>
            </a:extLst>
          </p:cNvPr>
          <p:cNvSpPr txBox="1"/>
          <p:nvPr/>
        </p:nvSpPr>
        <p:spPr>
          <a:xfrm>
            <a:off x="838200" y="5078412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Next = 2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0F6E740-E07A-4389-8D99-168C5914892C}"/>
              </a:ext>
            </a:extLst>
          </p:cNvPr>
          <p:cNvSpPr txBox="1"/>
          <p:nvPr/>
        </p:nvSpPr>
        <p:spPr>
          <a:xfrm>
            <a:off x="838200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Maximum &lt; Index, Then return False.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E7CA6EC-A259-47C6-93EF-21F5C3FD0590}"/>
              </a:ext>
            </a:extLst>
          </p:cNvPr>
          <p:cNvSpPr txBox="1"/>
          <p:nvPr/>
        </p:nvSpPr>
        <p:spPr>
          <a:xfrm>
            <a:off x="3496811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Maximum &gt; Length, Then return True.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13C2C0-DAD3-4299-A536-B80B565FDF3A}"/>
              </a:ext>
            </a:extLst>
          </p:cNvPr>
          <p:cNvSpPr txBox="1"/>
          <p:nvPr/>
        </p:nvSpPr>
        <p:spPr>
          <a:xfrm>
            <a:off x="6155422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finish iterator, Then return True.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740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EE3CB16-4D16-4E71-87C4-BB0BEB5953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98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4679435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296206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889398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221596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558802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16267506"/>
                    </a:ext>
                  </a:extLst>
                </a:gridCol>
              </a:tblGrid>
              <a:tr h="993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Index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58887"/>
                  </a:ext>
                </a:extLst>
              </a:tr>
              <a:tr h="993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Value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54775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3E46280-400D-4E39-BAF0-E1F05306CBAE}"/>
              </a:ext>
            </a:extLst>
          </p:cNvPr>
          <p:cNvSpPr txBox="1"/>
          <p:nvPr/>
        </p:nvSpPr>
        <p:spPr>
          <a:xfrm>
            <a:off x="838200" y="276837"/>
            <a:ext cx="207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Array = [2, 2, 0, 0, 4]</a:t>
            </a:r>
          </a:p>
          <a:p>
            <a:r>
              <a:rPr lang="en-US" altLang="zh-TW" dirty="0"/>
              <a:t>Length = 5</a:t>
            </a:r>
            <a:endParaRPr lang="zh-TW" altLang="en-US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6E8F37A1-63F0-4B22-A924-AE64B78AE8E1}"/>
              </a:ext>
            </a:extLst>
          </p:cNvPr>
          <p:cNvSpPr/>
          <p:nvPr/>
        </p:nvSpPr>
        <p:spPr>
          <a:xfrm rot="10800000">
            <a:off x="4949505" y="1362740"/>
            <a:ext cx="536946" cy="46288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DE165D-DB80-4F86-8A39-48F097A8045F}"/>
              </a:ext>
            </a:extLst>
          </p:cNvPr>
          <p:cNvSpPr txBox="1"/>
          <p:nvPr/>
        </p:nvSpPr>
        <p:spPr>
          <a:xfrm>
            <a:off x="838200" y="4529568"/>
            <a:ext cx="14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Maximum = 2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3C5E2CF-9CFF-4327-8824-C25B30084245}"/>
              </a:ext>
            </a:extLst>
          </p:cNvPr>
          <p:cNvSpPr txBox="1"/>
          <p:nvPr/>
        </p:nvSpPr>
        <p:spPr>
          <a:xfrm>
            <a:off x="838200" y="3991289"/>
            <a:ext cx="170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 = 1+2=3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C6FC06-F984-4903-BC94-D8CF1DB985B9}"/>
              </a:ext>
            </a:extLst>
          </p:cNvPr>
          <p:cNvSpPr txBox="1"/>
          <p:nvPr/>
        </p:nvSpPr>
        <p:spPr>
          <a:xfrm>
            <a:off x="838200" y="5078412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Next = 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E56DB5A-863D-4B0B-ADCF-6A739E28C3D4}"/>
              </a:ext>
            </a:extLst>
          </p:cNvPr>
          <p:cNvSpPr txBox="1"/>
          <p:nvPr/>
        </p:nvSpPr>
        <p:spPr>
          <a:xfrm>
            <a:off x="838200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Maximum &lt; Index, Then return False.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AADD6C4-1146-417A-8EB6-F405444716D9}"/>
              </a:ext>
            </a:extLst>
          </p:cNvPr>
          <p:cNvSpPr txBox="1"/>
          <p:nvPr/>
        </p:nvSpPr>
        <p:spPr>
          <a:xfrm>
            <a:off x="3496811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Maximum &gt; Length, Then return True.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07C1474-A9CE-42E8-9D5F-13B26F863980}"/>
              </a:ext>
            </a:extLst>
          </p:cNvPr>
          <p:cNvSpPr txBox="1"/>
          <p:nvPr/>
        </p:nvSpPr>
        <p:spPr>
          <a:xfrm>
            <a:off x="6155422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finish iterator, Then return True.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470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EE3CB16-4D16-4E71-87C4-BB0BEB5953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98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4679435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296206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889398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221596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558802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16267506"/>
                    </a:ext>
                  </a:extLst>
                </a:gridCol>
              </a:tblGrid>
              <a:tr h="993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Index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58887"/>
                  </a:ext>
                </a:extLst>
              </a:tr>
              <a:tr h="993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Value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54775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3E46280-400D-4E39-BAF0-E1F05306CBAE}"/>
              </a:ext>
            </a:extLst>
          </p:cNvPr>
          <p:cNvSpPr txBox="1"/>
          <p:nvPr/>
        </p:nvSpPr>
        <p:spPr>
          <a:xfrm>
            <a:off x="838200" y="276837"/>
            <a:ext cx="207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Array = [2, 2, 0, 0, 4]</a:t>
            </a:r>
          </a:p>
          <a:p>
            <a:r>
              <a:rPr lang="en-US" altLang="zh-TW" dirty="0"/>
              <a:t>Length = 5</a:t>
            </a:r>
            <a:endParaRPr lang="zh-TW" altLang="en-US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6E8F37A1-63F0-4B22-A924-AE64B78AE8E1}"/>
              </a:ext>
            </a:extLst>
          </p:cNvPr>
          <p:cNvSpPr/>
          <p:nvPr/>
        </p:nvSpPr>
        <p:spPr>
          <a:xfrm rot="10800000">
            <a:off x="6736360" y="1362740"/>
            <a:ext cx="536946" cy="46288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DE165D-DB80-4F86-8A39-48F097A8045F}"/>
              </a:ext>
            </a:extLst>
          </p:cNvPr>
          <p:cNvSpPr txBox="1"/>
          <p:nvPr/>
        </p:nvSpPr>
        <p:spPr>
          <a:xfrm>
            <a:off x="838200" y="4529568"/>
            <a:ext cx="14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Maximum = 3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3C5E2CF-9CFF-4327-8824-C25B30084245}"/>
              </a:ext>
            </a:extLst>
          </p:cNvPr>
          <p:cNvSpPr txBox="1"/>
          <p:nvPr/>
        </p:nvSpPr>
        <p:spPr>
          <a:xfrm>
            <a:off x="838200" y="3991289"/>
            <a:ext cx="170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 = 2+0=2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C6FC06-F984-4903-BC94-D8CF1DB985B9}"/>
              </a:ext>
            </a:extLst>
          </p:cNvPr>
          <p:cNvSpPr txBox="1"/>
          <p:nvPr/>
        </p:nvSpPr>
        <p:spPr>
          <a:xfrm>
            <a:off x="838200" y="5078412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Next = 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CC8808-4722-4EA4-B2C7-B80D2AD3AF33}"/>
              </a:ext>
            </a:extLst>
          </p:cNvPr>
          <p:cNvSpPr txBox="1"/>
          <p:nvPr/>
        </p:nvSpPr>
        <p:spPr>
          <a:xfrm>
            <a:off x="838200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Maximum &lt; Index, Then return False.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3FD07F8-9284-4C27-A7F9-088C72FC6710}"/>
              </a:ext>
            </a:extLst>
          </p:cNvPr>
          <p:cNvSpPr txBox="1"/>
          <p:nvPr/>
        </p:nvSpPr>
        <p:spPr>
          <a:xfrm>
            <a:off x="3496811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Maximum &gt; Length, Then return True.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F2B34F8-AD85-4907-94C6-630B4EF6F23E}"/>
              </a:ext>
            </a:extLst>
          </p:cNvPr>
          <p:cNvSpPr txBox="1"/>
          <p:nvPr/>
        </p:nvSpPr>
        <p:spPr>
          <a:xfrm>
            <a:off x="6155422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finish iterator, Then return True.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765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EE3CB16-4D16-4E71-87C4-BB0BEB5953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98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4679435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296206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889398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221596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558802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16267506"/>
                    </a:ext>
                  </a:extLst>
                </a:gridCol>
              </a:tblGrid>
              <a:tr h="993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Index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58887"/>
                  </a:ext>
                </a:extLst>
              </a:tr>
              <a:tr h="993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Value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54775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3E46280-400D-4E39-BAF0-E1F05306CBAE}"/>
              </a:ext>
            </a:extLst>
          </p:cNvPr>
          <p:cNvSpPr txBox="1"/>
          <p:nvPr/>
        </p:nvSpPr>
        <p:spPr>
          <a:xfrm>
            <a:off x="838200" y="276837"/>
            <a:ext cx="207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Array = [2, 2, 0, 0, 4]</a:t>
            </a:r>
          </a:p>
          <a:p>
            <a:r>
              <a:rPr lang="en-US" altLang="zh-TW" dirty="0"/>
              <a:t>Length = 5</a:t>
            </a:r>
            <a:endParaRPr lang="zh-TW" altLang="en-US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6E8F37A1-63F0-4B22-A924-AE64B78AE8E1}"/>
              </a:ext>
            </a:extLst>
          </p:cNvPr>
          <p:cNvSpPr/>
          <p:nvPr/>
        </p:nvSpPr>
        <p:spPr>
          <a:xfrm rot="10800000">
            <a:off x="8481270" y="1362740"/>
            <a:ext cx="536946" cy="46288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DE165D-DB80-4F86-8A39-48F097A8045F}"/>
              </a:ext>
            </a:extLst>
          </p:cNvPr>
          <p:cNvSpPr txBox="1"/>
          <p:nvPr/>
        </p:nvSpPr>
        <p:spPr>
          <a:xfrm>
            <a:off x="838200" y="4529568"/>
            <a:ext cx="14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Maximum = 3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3C5E2CF-9CFF-4327-8824-C25B30084245}"/>
              </a:ext>
            </a:extLst>
          </p:cNvPr>
          <p:cNvSpPr txBox="1"/>
          <p:nvPr/>
        </p:nvSpPr>
        <p:spPr>
          <a:xfrm>
            <a:off x="838200" y="3991289"/>
            <a:ext cx="170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 = 3+0=3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C6FC06-F984-4903-BC94-D8CF1DB985B9}"/>
              </a:ext>
            </a:extLst>
          </p:cNvPr>
          <p:cNvSpPr txBox="1"/>
          <p:nvPr/>
        </p:nvSpPr>
        <p:spPr>
          <a:xfrm>
            <a:off x="838200" y="5078412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Next = 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3D7A52E-941E-45CF-94BA-94A2013FA964}"/>
              </a:ext>
            </a:extLst>
          </p:cNvPr>
          <p:cNvSpPr txBox="1"/>
          <p:nvPr/>
        </p:nvSpPr>
        <p:spPr>
          <a:xfrm>
            <a:off x="838200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Maximum &lt; Index, Then return False.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B47871B-A6FF-4871-80BD-44E213B0F311}"/>
              </a:ext>
            </a:extLst>
          </p:cNvPr>
          <p:cNvSpPr txBox="1"/>
          <p:nvPr/>
        </p:nvSpPr>
        <p:spPr>
          <a:xfrm>
            <a:off x="3496811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Maximum &gt; Length, Then return True.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C1EC9D4-6F98-4DEA-A53E-D06FA8FF61B3}"/>
              </a:ext>
            </a:extLst>
          </p:cNvPr>
          <p:cNvSpPr txBox="1"/>
          <p:nvPr/>
        </p:nvSpPr>
        <p:spPr>
          <a:xfrm>
            <a:off x="6155422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finish iterator, Then return True.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977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EE3CB16-4D16-4E71-87C4-BB0BEB5953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98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4679435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296206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889398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221596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558802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16267506"/>
                    </a:ext>
                  </a:extLst>
                </a:gridCol>
              </a:tblGrid>
              <a:tr h="993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Index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58887"/>
                  </a:ext>
                </a:extLst>
              </a:tr>
              <a:tr h="993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Value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54775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3E46280-400D-4E39-BAF0-E1F05306CBAE}"/>
              </a:ext>
            </a:extLst>
          </p:cNvPr>
          <p:cNvSpPr txBox="1"/>
          <p:nvPr/>
        </p:nvSpPr>
        <p:spPr>
          <a:xfrm>
            <a:off x="838200" y="276837"/>
            <a:ext cx="207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Array = [2, 2, 0, 0, 4]</a:t>
            </a:r>
          </a:p>
          <a:p>
            <a:r>
              <a:rPr lang="en-US" altLang="zh-TW" dirty="0"/>
              <a:t>Length = 5</a:t>
            </a:r>
            <a:endParaRPr lang="zh-TW" altLang="en-US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6E8F37A1-63F0-4B22-A924-AE64B78AE8E1}"/>
              </a:ext>
            </a:extLst>
          </p:cNvPr>
          <p:cNvSpPr/>
          <p:nvPr/>
        </p:nvSpPr>
        <p:spPr>
          <a:xfrm rot="10800000">
            <a:off x="10217791" y="1362740"/>
            <a:ext cx="536946" cy="46288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DE165D-DB80-4F86-8A39-48F097A8045F}"/>
              </a:ext>
            </a:extLst>
          </p:cNvPr>
          <p:cNvSpPr txBox="1"/>
          <p:nvPr/>
        </p:nvSpPr>
        <p:spPr>
          <a:xfrm>
            <a:off x="838200" y="4529568"/>
            <a:ext cx="14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Maximum = 3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3C5E2CF-9CFF-4327-8824-C25B30084245}"/>
              </a:ext>
            </a:extLst>
          </p:cNvPr>
          <p:cNvSpPr txBox="1"/>
          <p:nvPr/>
        </p:nvSpPr>
        <p:spPr>
          <a:xfrm>
            <a:off x="838200" y="3991289"/>
            <a:ext cx="170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 = 4+4=8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C6FC06-F984-4903-BC94-D8CF1DB985B9}"/>
              </a:ext>
            </a:extLst>
          </p:cNvPr>
          <p:cNvSpPr txBox="1"/>
          <p:nvPr/>
        </p:nvSpPr>
        <p:spPr>
          <a:xfrm>
            <a:off x="838200" y="5078412"/>
            <a:ext cx="253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Next = Then return False.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9437C94-BE38-4153-A1C6-47C1CEA86847}"/>
              </a:ext>
            </a:extLst>
          </p:cNvPr>
          <p:cNvSpPr txBox="1"/>
          <p:nvPr/>
        </p:nvSpPr>
        <p:spPr>
          <a:xfrm>
            <a:off x="838200" y="5934832"/>
            <a:ext cx="231606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Maximum &lt; Index, Then return False.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269A62A-A12C-4182-BBFB-080FD8BE4312}"/>
              </a:ext>
            </a:extLst>
          </p:cNvPr>
          <p:cNvSpPr txBox="1"/>
          <p:nvPr/>
        </p:nvSpPr>
        <p:spPr>
          <a:xfrm>
            <a:off x="3496811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Maximum &gt; Length, Then return True.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9A453FB-C2C0-415D-BB58-51BDA78EB03E}"/>
              </a:ext>
            </a:extLst>
          </p:cNvPr>
          <p:cNvSpPr txBox="1"/>
          <p:nvPr/>
        </p:nvSpPr>
        <p:spPr>
          <a:xfrm>
            <a:off x="6155422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finish iterator, Then return True.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337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7FF05-9B2F-482A-A93E-3C8BBCD0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Situation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8896E0-DAE7-4723-BFBE-0BBF92EF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06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EE3CB16-4D16-4E71-87C4-BB0BEB595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074207"/>
              </p:ext>
            </p:extLst>
          </p:nvPr>
        </p:nvGraphicFramePr>
        <p:xfrm>
          <a:off x="838200" y="1825625"/>
          <a:ext cx="10515600" cy="198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4679435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296206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889398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221596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558802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16267506"/>
                    </a:ext>
                  </a:extLst>
                </a:gridCol>
              </a:tblGrid>
              <a:tr h="993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Index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58887"/>
                  </a:ext>
                </a:extLst>
              </a:tr>
              <a:tr h="993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Value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54775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3E46280-400D-4E39-BAF0-E1F05306CBAE}"/>
              </a:ext>
            </a:extLst>
          </p:cNvPr>
          <p:cNvSpPr txBox="1"/>
          <p:nvPr/>
        </p:nvSpPr>
        <p:spPr>
          <a:xfrm>
            <a:off x="838200" y="276837"/>
            <a:ext cx="207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Array = [2, 2, 0, 1, 4]</a:t>
            </a:r>
          </a:p>
          <a:p>
            <a:r>
              <a:rPr lang="en-US" altLang="zh-TW" dirty="0"/>
              <a:t>Length = 5</a:t>
            </a:r>
            <a:endParaRPr lang="zh-TW" altLang="en-US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6E8F37A1-63F0-4B22-A924-AE64B78AE8E1}"/>
              </a:ext>
            </a:extLst>
          </p:cNvPr>
          <p:cNvSpPr/>
          <p:nvPr/>
        </p:nvSpPr>
        <p:spPr>
          <a:xfrm rot="10800000">
            <a:off x="3212984" y="1362740"/>
            <a:ext cx="536946" cy="46288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DE165D-DB80-4F86-8A39-48F097A8045F}"/>
              </a:ext>
            </a:extLst>
          </p:cNvPr>
          <p:cNvSpPr txBox="1"/>
          <p:nvPr/>
        </p:nvSpPr>
        <p:spPr>
          <a:xfrm>
            <a:off x="838200" y="4529568"/>
            <a:ext cx="18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Maximum = None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3C5E2CF-9CFF-4327-8824-C25B30084245}"/>
              </a:ext>
            </a:extLst>
          </p:cNvPr>
          <p:cNvSpPr txBox="1"/>
          <p:nvPr/>
        </p:nvSpPr>
        <p:spPr>
          <a:xfrm>
            <a:off x="838200" y="3991289"/>
            <a:ext cx="170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 = 0+2=2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C6FC06-F984-4903-BC94-D8CF1DB985B9}"/>
              </a:ext>
            </a:extLst>
          </p:cNvPr>
          <p:cNvSpPr txBox="1"/>
          <p:nvPr/>
        </p:nvSpPr>
        <p:spPr>
          <a:xfrm>
            <a:off x="838200" y="5078412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Next = 2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067531D-D9B7-43D6-9EA2-6AA05429FD95}"/>
              </a:ext>
            </a:extLst>
          </p:cNvPr>
          <p:cNvSpPr txBox="1"/>
          <p:nvPr/>
        </p:nvSpPr>
        <p:spPr>
          <a:xfrm>
            <a:off x="838200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Maximum &lt; Index, Then return False.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A9DDC4B-2E87-47BE-B0FE-21B185E9B80F}"/>
              </a:ext>
            </a:extLst>
          </p:cNvPr>
          <p:cNvSpPr txBox="1"/>
          <p:nvPr/>
        </p:nvSpPr>
        <p:spPr>
          <a:xfrm>
            <a:off x="3496811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Maximum &gt; Length, Then return True.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31D4CEC-BF92-47C6-ACA4-0DF6925CBD3A}"/>
              </a:ext>
            </a:extLst>
          </p:cNvPr>
          <p:cNvSpPr txBox="1"/>
          <p:nvPr/>
        </p:nvSpPr>
        <p:spPr>
          <a:xfrm>
            <a:off x="6155422" y="5934832"/>
            <a:ext cx="23160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finish iterator, Then return True.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423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974</Words>
  <Application>Microsoft Office PowerPoint</Application>
  <PresentationFormat>寬螢幕</PresentationFormat>
  <Paragraphs>303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佈景主題</vt:lpstr>
      <vt:lpstr>PowerPoint 簡報</vt:lpstr>
      <vt:lpstr>Situation 1</vt:lpstr>
      <vt:lpstr>PowerPoint 簡報</vt:lpstr>
      <vt:lpstr>PowerPoint 簡報</vt:lpstr>
      <vt:lpstr>PowerPoint 簡報</vt:lpstr>
      <vt:lpstr>PowerPoint 簡報</vt:lpstr>
      <vt:lpstr>PowerPoint 簡報</vt:lpstr>
      <vt:lpstr>Situation 2</vt:lpstr>
      <vt:lpstr>PowerPoint 簡報</vt:lpstr>
      <vt:lpstr>PowerPoint 簡報</vt:lpstr>
      <vt:lpstr>PowerPoint 簡報</vt:lpstr>
      <vt:lpstr>PowerPoint 簡報</vt:lpstr>
      <vt:lpstr>PowerPoint 簡報</vt:lpstr>
      <vt:lpstr>Situation 3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F110154123</dc:creator>
  <cp:lastModifiedBy>F110154123</cp:lastModifiedBy>
  <cp:revision>73</cp:revision>
  <dcterms:created xsi:type="dcterms:W3CDTF">2021-10-19T09:12:14Z</dcterms:created>
  <dcterms:modified xsi:type="dcterms:W3CDTF">2021-10-20T21:22:46Z</dcterms:modified>
</cp:coreProperties>
</file>