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906" r:id="rId2"/>
    <p:sldId id="909" r:id="rId3"/>
    <p:sldId id="91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0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A045D-7DB5-4F54-B1F4-3B5F4A5C5601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6DA2E-AC21-4A56-8CEB-28FD4A2BD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26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2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52400" y="747713"/>
            <a:ext cx="655320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34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52400" y="747713"/>
            <a:ext cx="655320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536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8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3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1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1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8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9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0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3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1" y="731520"/>
            <a:ext cx="667919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8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NUK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8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6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5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7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8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8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8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6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C9F9F7A-C92A-4466-BA3D-8153EA8B4EC5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1382684" y="865443"/>
            <a:ext cx="5753793" cy="797103"/>
          </a:xfrm>
        </p:spPr>
        <p:txBody>
          <a:bodyPr>
            <a:noAutofit/>
          </a:bodyPr>
          <a:lstStyle/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Neighborhood of (4, 3, 2, 1)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sp>
        <p:nvSpPr>
          <p:cNvPr id="23" name="標題 1"/>
          <p:cNvSpPr>
            <a:spLocks noGrp="1"/>
          </p:cNvSpPr>
          <p:nvPr>
            <p:ph type="title" idx="4294967295"/>
          </p:nvPr>
        </p:nvSpPr>
        <p:spPr>
          <a:xfrm>
            <a:off x="1247255" y="138696"/>
            <a:ext cx="9472007" cy="726747"/>
          </a:xfrm>
        </p:spPr>
        <p:txBody>
          <a:bodyPr/>
          <a:lstStyle/>
          <a:p>
            <a:r>
              <a:rPr lang="zh-TW" altLang="en-US" sz="3600" dirty="0"/>
              <a:t>二次分配問題 </a:t>
            </a:r>
            <a:r>
              <a:rPr lang="en-US" altLang="zh-TW" sz="3600" dirty="0"/>
              <a:t>(Quadratic assignment problem)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03017" y="836287"/>
          <a:ext cx="3216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49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4162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03016" y="2831342"/>
          <a:ext cx="3216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49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119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7503015" y="4973837"/>
                <a:ext cx="3373616" cy="911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𝑖𝑡𝑛𝑒𝑠𝑠</m:t>
                      </m:r>
                      <m:d>
                        <m:dPr>
                          <m:ctrlPr>
                            <a:rPr lang="pt-BR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altLang="zh-T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altLang="zh-TW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zh-TW" alt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015" y="4973837"/>
                <a:ext cx="3373616" cy="911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07868" y="1958507"/>
          <a:ext cx="5637414" cy="292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54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788784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636099191"/>
                    </a:ext>
                  </a:extLst>
                </a:gridCol>
              </a:tblGrid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Orig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Cost:36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60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Neighbor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258313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41625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65221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9812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566255" y="2738984"/>
            <a:ext cx="5120640" cy="299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07868" y="5119114"/>
          <a:ext cx="5637414" cy="1098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69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636099191"/>
                    </a:ext>
                  </a:extLst>
                </a:gridCol>
              </a:tblGrid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9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C9F9F7A-C92A-4466-BA3D-8153EA8B4EC5}" type="slidenum">
              <a:rPr kumimoji="1" lang="zh-TW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1382684" y="865443"/>
            <a:ext cx="5753793" cy="797103"/>
          </a:xfrm>
        </p:spPr>
        <p:txBody>
          <a:bodyPr>
            <a:noAutofit/>
          </a:bodyPr>
          <a:lstStyle/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Neighborhood of (3, 4, 2, 1)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sp>
        <p:nvSpPr>
          <p:cNvPr id="23" name="標題 1"/>
          <p:cNvSpPr>
            <a:spLocks noGrp="1"/>
          </p:cNvSpPr>
          <p:nvPr>
            <p:ph type="title" idx="4294967295"/>
          </p:nvPr>
        </p:nvSpPr>
        <p:spPr>
          <a:xfrm>
            <a:off x="1247255" y="138696"/>
            <a:ext cx="9472007" cy="726747"/>
          </a:xfrm>
        </p:spPr>
        <p:txBody>
          <a:bodyPr/>
          <a:lstStyle/>
          <a:p>
            <a:r>
              <a:rPr lang="zh-TW" altLang="en-US" sz="3600" dirty="0"/>
              <a:t>二次分配問題 </a:t>
            </a:r>
            <a:r>
              <a:rPr lang="en-US" altLang="zh-TW" sz="3600" dirty="0"/>
              <a:t>(Quadratic assignment problem)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03017" y="836287"/>
          <a:ext cx="3216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49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4162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03016" y="2831342"/>
          <a:ext cx="3216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49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11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503015" y="4973837"/>
                <a:ext cx="3373616" cy="911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pt-BR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𝑖𝑡𝑛𝑒𝑠𝑠</m:t>
                      </m:r>
                      <m:d>
                        <m:dPr>
                          <m:ctrlPr>
                            <a:rPr kumimoji="1" lang="pt-BR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pt-BR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pt-BR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pt-BR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pt-BR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pt-BR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pt-BR" altLang="zh-TW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TW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pt-BR" altLang="zh-TW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pt-BR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pt-BR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kumimoji="1" lang="zh-TW" alt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zh-TW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015" y="4973837"/>
                <a:ext cx="3373616" cy="911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07869" y="1958507"/>
          <a:ext cx="5637415" cy="292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11274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11274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11274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11274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Orig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60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Neighbor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258313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41625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65221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9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3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C9F9F7A-C92A-4466-BA3D-8153EA8B4EC5}" type="slidenum">
              <a:rPr kumimoji="1" lang="zh-TW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1"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1382684" y="865443"/>
            <a:ext cx="5753793" cy="7971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Neighborhood of (3, 4, 2, 1)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sp>
        <p:nvSpPr>
          <p:cNvPr id="23" name="標題 1"/>
          <p:cNvSpPr>
            <a:spLocks noGrp="1"/>
          </p:cNvSpPr>
          <p:nvPr>
            <p:ph type="title" idx="4294967295"/>
          </p:nvPr>
        </p:nvSpPr>
        <p:spPr>
          <a:xfrm>
            <a:off x="1247255" y="138696"/>
            <a:ext cx="9472007" cy="726747"/>
          </a:xfrm>
        </p:spPr>
        <p:txBody>
          <a:bodyPr/>
          <a:lstStyle/>
          <a:p>
            <a:r>
              <a:rPr lang="zh-TW" altLang="en-US" sz="3600" dirty="0"/>
              <a:t>二次分配問題 </a:t>
            </a:r>
            <a:r>
              <a:rPr lang="en-US" altLang="zh-TW" sz="3600" dirty="0"/>
              <a:t>(Quadratic assignment problem)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03017" y="836287"/>
          <a:ext cx="3216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49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流量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4162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03016" y="2831342"/>
          <a:ext cx="3216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49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43249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</a:tblGrid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116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11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503015" y="4973837"/>
                <a:ext cx="3373616" cy="911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pt-BR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𝑖𝑡𝑛𝑒𝑠𝑠</m:t>
                      </m:r>
                      <m:d>
                        <m:dPr>
                          <m:ctrlPr>
                            <a:rPr kumimoji="1" lang="pt-BR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pt-BR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pt-BR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pt-BR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pt-BR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pt-BR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pt-BR" altLang="zh-TW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TW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pt-BR" altLang="zh-TW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pt-BR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pt-BR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kumimoji="1" lang="zh-TW" altLang="en-US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zh-TW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015" y="4973837"/>
                <a:ext cx="3373616" cy="911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07868" y="1263994"/>
          <a:ext cx="5637414" cy="292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54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788784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636099191"/>
                    </a:ext>
                  </a:extLst>
                </a:gridCol>
              </a:tblGrid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Orig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Cost:34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60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Neighbor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258313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41625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65221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9812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566255" y="2382506"/>
            <a:ext cx="5120640" cy="299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white"/>
              </a:solidFill>
              <a:latin typeface="Times New Roman"/>
              <a:ea typeface="微軟正黑體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15369" y="4339184"/>
          <a:ext cx="5637414" cy="146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69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1636099191"/>
                    </a:ext>
                  </a:extLst>
                </a:gridCol>
              </a:tblGrid>
              <a:tr h="366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98764"/>
                  </a:ext>
                </a:extLst>
              </a:tr>
              <a:tr h="366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7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3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388</Words>
  <Application>Microsoft Office PowerPoint</Application>
  <PresentationFormat>寬螢幕</PresentationFormat>
  <Paragraphs>320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Calibri</vt:lpstr>
      <vt:lpstr>Cambria Math</vt:lpstr>
      <vt:lpstr>Times New Roman</vt:lpstr>
      <vt:lpstr>回顧</vt:lpstr>
      <vt:lpstr>二次分配問題 (Quadratic assignment problem)</vt:lpstr>
      <vt:lpstr>二次分配問題 (Quadratic assignment problem)</vt:lpstr>
      <vt:lpstr>二次分配問題 (Quadratic assignment problem)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F110154123</dc:creator>
  <cp:lastModifiedBy>F110154123</cp:lastModifiedBy>
  <cp:revision>3</cp:revision>
  <dcterms:created xsi:type="dcterms:W3CDTF">2021-11-24T20:14:00Z</dcterms:created>
  <dcterms:modified xsi:type="dcterms:W3CDTF">2021-11-24T20:26:07Z</dcterms:modified>
</cp:coreProperties>
</file>