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868" r:id="rId3"/>
    <p:sldId id="257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  <p:sldId id="878" r:id="rId14"/>
    <p:sldId id="879" r:id="rId15"/>
    <p:sldId id="88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F8D7-094B-4F21-9A9F-FF3562B88F91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6013-898B-4BF6-9742-972610685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21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2400" y="747713"/>
            <a:ext cx="655320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6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CD608-1A8B-4E43-9601-4417E8BBA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186CAD-998E-48DE-9914-3F7A9BCAE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B463D-A362-4E56-83E3-877DE888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92A0-E9B9-4C10-BFC5-D30B9F89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3AE9F-E814-4DAC-B29F-12653D6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58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BDDE8-EAE9-470A-B8BD-7F98A310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22872D-8BF7-4D84-ACCB-0FC5CEBC7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06ECB-0A6B-4993-9CF7-2ACA5E38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204C87-B48F-4F96-8E33-B29292E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E179B-E3D5-4251-B6B9-7F9DA379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1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5D68AA-CF55-4A33-85C4-FCB175A0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2A0401-6F50-4CE9-A3AF-BDF0FECB4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33D6DE-C1F2-4C5F-828F-2ED941C9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CB80C-2717-4C37-AFE2-54C5B3C2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7393C0-DE3D-4567-9207-302F8DDB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09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5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4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5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8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2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87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83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1" y="731520"/>
            <a:ext cx="667919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8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8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9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A3B30-34F1-497F-AD23-8B75BD52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B4880-F2BA-494F-A6AD-BDBF7E4B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6CD3A-30F7-4C2C-AB22-1384275C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9E70F8-38E2-4B48-B65D-15F3F371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647A8-4ECD-4645-8B31-3BD70C40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01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6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6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29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6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1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415E0-F8EC-401A-AF3A-37C7E2A8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E7DC8B-264F-4A12-AB6E-AA244321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DF6CE7-C9A4-4E2F-882D-4A53ADB0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6AD92-0BE1-4FD5-8C3F-2AEF18DC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7AA2F-1A68-445E-86AD-CD2A1E0F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31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EDFE6-CFFA-4FF9-8F8D-4D85A6E7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6F054-32D7-4579-8060-6412F5832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14C993-A858-4F66-90A1-AFC55EC4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86DE4B-42C8-4735-90AD-B49013A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7C70D0-7765-481D-995A-B343A2B5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596911-7599-4114-A918-567963C2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E09CD-9F8B-448D-8C8A-E28610C8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040F5A-8126-40BC-A40E-62AE333E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D2EBD7-6686-4AF3-B761-1D91E9C3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826061-BE71-43BE-9BEC-5C8D4DACF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DA889D-FF49-437D-8080-88FDC4DCF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1D4F26-6AE3-47DE-87E9-88D8F14A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DD3A98-7972-48D1-9578-1BC7DB5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2AEEFE-55B9-495D-98CB-AD692745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4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297B6-0B20-47AE-B645-064C6AC2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FA3E92-E915-40AC-9F01-346AB628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C51DE4-A1F4-4AD3-9D0A-C83DE70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45252-A05E-47D4-BD58-2652B4E9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0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12DC21-0E23-4778-983D-EE4E3E43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6B9A4C-7A81-4734-AB00-87198256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75166-EF5F-4AA6-89AD-232D1E5B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9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B2AA6-FE26-407E-B2F2-6D1625F7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BF7F7-7ABD-4F38-A9A9-2FD9DF30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BB4F9D-69FA-46B8-8F98-FE2C87C3F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EF9A1-801F-4B43-9AE7-7619397E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CEF3E-B5D5-46F6-BB34-4A1C2B1F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50FFB-0F99-435A-BA05-AB5292B8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50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D08F2-62DF-467B-A419-FDEEE629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754031-6325-4FE4-B74A-91E7DDCA3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D8585F-A3BE-4B86-BF7A-86AA66AEA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B3C268-4671-4659-B4AF-10C6792A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5412BA-7B0A-4C8D-9574-6682990F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A2F69-8DB7-42E2-962F-1660DE1A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84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F8F19-EC73-4990-B274-78E375AE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FB57BA-2486-45D0-9FEE-4EAC98C7A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D76C6F-26C6-440D-8002-74E910076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433D9-7983-4807-8820-9CB521A88C2A}" type="datetimeFigureOut">
              <a:rPr lang="zh-TW" altLang="en-US" smtClean="0"/>
              <a:t>2021/11/30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10CBDA-02F4-4E52-A045-9C2A7E861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3CC735-3D64-4F09-B8D2-0E43D8FEE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01E13-6B3F-4FFE-B7A2-1985E7DFA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4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7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NUK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8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099744" y="1737362"/>
            <a:ext cx="8153400" cy="4540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[Quiz 7 – 12/3]</a:t>
            </a:r>
          </a:p>
          <a:p>
            <a:pPr marL="0" indent="0">
              <a:buNone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chemeClr val="tx1"/>
                </a:solidFill>
              </a:rPr>
              <a:t>繼續模擬</a:t>
            </a:r>
            <a:r>
              <a:rPr lang="en-US" altLang="zh-TW" sz="1800" dirty="0">
                <a:solidFill>
                  <a:schemeClr val="tx1"/>
                </a:solidFill>
              </a:rPr>
              <a:t>GA for 0/1</a:t>
            </a:r>
            <a:r>
              <a:rPr lang="zh-TW" altLang="en-US" sz="1800" dirty="0">
                <a:solidFill>
                  <a:schemeClr val="tx1"/>
                </a:solidFill>
              </a:rPr>
              <a:t>背包問題搜尋過程 </a:t>
            </a:r>
            <a:r>
              <a:rPr lang="en-US" altLang="zh-TW" sz="1800" dirty="0">
                <a:solidFill>
                  <a:schemeClr val="tx1"/>
                </a:solidFill>
              </a:rPr>
              <a:t>(T=3)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chemeClr val="tx1"/>
                </a:solidFill>
              </a:rPr>
              <a:t>參數如右表所示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C9F9F7A-C92A-4466-BA3D-8153EA8B4EC5}" type="slidenum">
              <a:rPr kumimoji="1" lang="zh-TW" altLang="en-US"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0-1 </a:t>
            </a:r>
            <a:r>
              <a:rPr lang="zh-TW" altLang="en-US" sz="3600" dirty="0"/>
              <a:t>背包問題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88041" y="1848609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97504"/>
              </p:ext>
            </p:extLst>
          </p:nvPr>
        </p:nvGraphicFramePr>
        <p:xfrm>
          <a:off x="1740350" y="4563238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276446" y="463344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82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90899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計算適應值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DF0915-6594-411E-9DB6-E725113AA130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257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83557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選擇運算子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2AD347-39D0-4B3D-8A6E-FD526446CA49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44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63344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交配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E6A1E63-1DB6-4F4E-8165-DC3410BF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65001"/>
              </p:ext>
            </p:extLst>
          </p:nvPr>
        </p:nvGraphicFramePr>
        <p:xfrm>
          <a:off x="1715585" y="5298720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11AAFEB6-30FE-4C67-AC93-6DF197CF49D4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1715585" y="4410760"/>
            <a:ext cx="12700" cy="1629640"/>
          </a:xfrm>
          <a:prstGeom prst="curvedConnector3">
            <a:avLst>
              <a:gd name="adj1" fmla="val 5763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940607E-49C5-406F-BACC-4251E321DE0E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0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14179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突變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E6A1E63-1DB6-4F4E-8165-DC3410BF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14365"/>
              </p:ext>
            </p:extLst>
          </p:nvPr>
        </p:nvGraphicFramePr>
        <p:xfrm>
          <a:off x="1715585" y="5298720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11AAFEB6-30FE-4C67-AC93-6DF197CF49D4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1715585" y="4419148"/>
            <a:ext cx="12700" cy="1621251"/>
          </a:xfrm>
          <a:prstGeom prst="curvedConnector3">
            <a:avLst>
              <a:gd name="adj1" fmla="val 708440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7EFA86-3048-46E2-A38B-778B98AD1776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1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15650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計算適應值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4336FB-BD9D-400C-B82B-EA108A92386F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33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26507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96379"/>
              </p:ext>
            </p:extLst>
          </p:nvPr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46091"/>
              </p:ext>
            </p:extLst>
          </p:nvPr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計算適應值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291661-7637-450A-A1ED-146A0E398E35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59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25204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選擇運算子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C367E8-7749-4004-8265-BFF2539991A6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64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285828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交配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CF06B5-7768-44B8-B603-F9502F96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55277"/>
              </p:ext>
            </p:extLst>
          </p:nvPr>
        </p:nvGraphicFramePr>
        <p:xfrm>
          <a:off x="1715585" y="530710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48D20451-9759-46C5-AEF7-A4B859721F89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V="1">
            <a:off x="1715585" y="4419149"/>
            <a:ext cx="12700" cy="1629640"/>
          </a:xfrm>
          <a:prstGeom prst="curvedConnector3">
            <a:avLst>
              <a:gd name="adj1" fmla="val 5763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F69E4B-3742-4C08-8E7D-77AF755ACF60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00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08175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突變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CF06B5-7768-44B8-B603-F9502F96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99465"/>
              </p:ext>
            </p:extLst>
          </p:nvPr>
        </p:nvGraphicFramePr>
        <p:xfrm>
          <a:off x="1715585" y="530710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0.62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0.35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0.17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0.72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0.55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0.23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3ED83EE-8F2C-4B5D-B4C3-87BE3FE7628A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41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49934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0.45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計算適應值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BC11F-08E8-481B-8E08-9128A70A3F49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01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17711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適應值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選擇運算子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FAF48F-9FDF-4F27-A015-129C36414499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31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11781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交配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D84D1E6-C7A2-4A43-96F8-39B70BF1C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83846"/>
              </p:ext>
            </p:extLst>
          </p:nvPr>
        </p:nvGraphicFramePr>
        <p:xfrm>
          <a:off x="1715585" y="530710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C7EC6A69-57B9-4A34-8222-F5B166EC66BE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1715585" y="4419149"/>
            <a:ext cx="12700" cy="1629640"/>
          </a:xfrm>
          <a:prstGeom prst="curvedConnector3">
            <a:avLst>
              <a:gd name="adj1" fmla="val 57632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1644AA-C6EF-4636-9DA5-A2972392B414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1B3237-CCD1-4036-ADF7-A63C80F38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37156"/>
              </p:ext>
            </p:extLst>
          </p:nvPr>
        </p:nvGraphicFramePr>
        <p:xfrm>
          <a:off x="1715585" y="367746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6D75B1-D2ED-440B-8252-A5FFFC900E8C}"/>
              </a:ext>
            </a:extLst>
          </p:cNvPr>
          <p:cNvGraphicFramePr>
            <a:graphicFrameLocks noGrp="1"/>
          </p:cNvGraphicFramePr>
          <p:nvPr/>
        </p:nvGraphicFramePr>
        <p:xfrm>
          <a:off x="5075767" y="1233773"/>
          <a:ext cx="54006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81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675081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</a:tblGrid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價值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58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78A6B0D-1DF5-4678-86D6-A71A22AB5350}"/>
              </a:ext>
            </a:extLst>
          </p:cNvPr>
          <p:cNvGraphicFramePr>
            <a:graphicFrameLocks noGrp="1"/>
          </p:cNvGraphicFramePr>
          <p:nvPr/>
        </p:nvGraphicFramePr>
        <p:xfrm>
          <a:off x="1715585" y="1233773"/>
          <a:ext cx="292553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769">
                  <a:extLst>
                    <a:ext uri="{9D8B030D-6E8A-4147-A177-3AD203B41FA5}">
                      <a16:colId xmlns:a16="http://schemas.microsoft.com/office/drawing/2014/main" val="3661287988"/>
                    </a:ext>
                  </a:extLst>
                </a:gridCol>
                <a:gridCol w="1462769">
                  <a:extLst>
                    <a:ext uri="{9D8B030D-6E8A-4147-A177-3AD203B41FA5}">
                      <a16:colId xmlns:a16="http://schemas.microsoft.com/office/drawing/2014/main" val="3299671087"/>
                    </a:ext>
                  </a:extLst>
                </a:gridCol>
              </a:tblGrid>
              <a:tr h="3049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21786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群體大小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1503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基因數量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交配機率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785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突變機率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523149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</a:rPr>
                        <a:t>進化次數 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9225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4CFA3BEB-E875-42BC-88E2-01F6310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85" y="286606"/>
            <a:ext cx="8821790" cy="770407"/>
          </a:xfrm>
        </p:spPr>
        <p:txBody>
          <a:bodyPr/>
          <a:lstStyle/>
          <a:p>
            <a:r>
              <a:rPr lang="zh-TW" altLang="en-US" sz="3600" dirty="0"/>
              <a:t>突變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D84D1E6-C7A2-4A43-96F8-39B70BF1C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31538"/>
              </p:ext>
            </p:extLst>
          </p:nvPr>
        </p:nvGraphicFramePr>
        <p:xfrm>
          <a:off x="1715585" y="5307109"/>
          <a:ext cx="87608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083">
                  <a:extLst>
                    <a:ext uri="{9D8B030D-6E8A-4147-A177-3AD203B41FA5}">
                      <a16:colId xmlns:a16="http://schemas.microsoft.com/office/drawing/2014/main" val="210691366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27445730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4601943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846741760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107044339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894533411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201354301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362437595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1933768948"/>
                    </a:ext>
                  </a:extLst>
                </a:gridCol>
                <a:gridCol w="876083">
                  <a:extLst>
                    <a:ext uri="{9D8B030D-6E8A-4147-A177-3AD203B41FA5}">
                      <a16:colId xmlns:a16="http://schemas.microsoft.com/office/drawing/2014/main" val="454757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個體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9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0.84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0.68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3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43137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470AA9E2-6029-48D2-A7C7-FCE418C1BFED}"/>
              </a:ext>
            </a:extLst>
          </p:cNvPr>
          <p:cNvSpPr txBox="1"/>
          <p:nvPr/>
        </p:nvSpPr>
        <p:spPr>
          <a:xfrm>
            <a:off x="604007" y="487143"/>
            <a:ext cx="52931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T=2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1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1289</Words>
  <Application>Microsoft Office PowerPoint</Application>
  <PresentationFormat>寬螢幕</PresentationFormat>
  <Paragraphs>1138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佈景主題</vt:lpstr>
      <vt:lpstr>回顧</vt:lpstr>
      <vt:lpstr>0-1 背包問題</vt:lpstr>
      <vt:lpstr>計算適應值</vt:lpstr>
      <vt:lpstr>選擇運算子</vt:lpstr>
      <vt:lpstr>交配</vt:lpstr>
      <vt:lpstr>突變</vt:lpstr>
      <vt:lpstr>計算適應值</vt:lpstr>
      <vt:lpstr>選擇運算子</vt:lpstr>
      <vt:lpstr>交配</vt:lpstr>
      <vt:lpstr>突變</vt:lpstr>
      <vt:lpstr>計算適應值</vt:lpstr>
      <vt:lpstr>選擇運算子</vt:lpstr>
      <vt:lpstr>交配</vt:lpstr>
      <vt:lpstr>突變</vt:lpstr>
      <vt:lpstr>計算適應值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0-1 背包問題</dc:title>
  <dc:creator>F110154123</dc:creator>
  <cp:lastModifiedBy>F110154123</cp:lastModifiedBy>
  <cp:revision>109</cp:revision>
  <dcterms:created xsi:type="dcterms:W3CDTF">2021-11-30T08:39:56Z</dcterms:created>
  <dcterms:modified xsi:type="dcterms:W3CDTF">2021-12-01T07:50:30Z</dcterms:modified>
</cp:coreProperties>
</file>