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63" r:id="rId6"/>
    <p:sldId id="258" r:id="rId7"/>
    <p:sldId id="259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02"/>
  </p:normalViewPr>
  <p:slideViewPr>
    <p:cSldViewPr snapToGrid="0" snapToObjects="1">
      <p:cViewPr varScale="1">
        <p:scale>
          <a:sx n="101" d="100"/>
          <a:sy n="101" d="100"/>
        </p:scale>
        <p:origin x="2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358D0E-9D96-8C4F-B7BC-9C5D16A41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A80113-BEDA-D346-8AB8-01C1C2073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E8AE9D-850C-2D46-9CCF-D5486283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89FB-0B2A-BE41-8501-8C8EB2AEC0C7}" type="datetimeFigureOut">
              <a:rPr kumimoji="1" lang="zh-TW" altLang="en-US" smtClean="0"/>
              <a:t>2019/5/22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B955B9-AFA6-624D-823A-F170BD04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ED68C3-0995-BF4B-A57D-CC7C39E7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01E-0F55-2B46-A174-03122E475E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7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3C15C-D2E5-B04A-9D1B-3B2E62B6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AEA3A1-E33A-1E43-BE0D-E9FBBF4E6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B9652-60F8-7F46-B35E-ACC8D9E5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89FB-0B2A-BE41-8501-8C8EB2AEC0C7}" type="datetimeFigureOut">
              <a:rPr kumimoji="1" lang="zh-TW" altLang="en-US" smtClean="0"/>
              <a:t>2019/5/22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B8E99B-5BA3-DA41-9843-DF5C6456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15ABA4-9184-744F-844A-7113A369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01E-0F55-2B46-A174-03122E475E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595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972BE99-B993-EF43-84C5-231F837A2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2D92E4-774D-F346-A179-88ED2FA1D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4E2E2A-46C8-DA44-9A70-29B79E00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89FB-0B2A-BE41-8501-8C8EB2AEC0C7}" type="datetimeFigureOut">
              <a:rPr kumimoji="1" lang="zh-TW" altLang="en-US" smtClean="0"/>
              <a:t>2019/5/22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70E96C-1E91-E249-897A-761126AC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DA8864-DB30-4F45-96B7-25EBB39C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01E-0F55-2B46-A174-03122E475E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953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10C96A-7295-3942-837D-A30F509E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EC7021-16B9-5842-B756-9F9F900E5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582108-941E-0B4C-818B-A2CD5C72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89FB-0B2A-BE41-8501-8C8EB2AEC0C7}" type="datetimeFigureOut">
              <a:rPr kumimoji="1" lang="zh-TW" altLang="en-US" smtClean="0"/>
              <a:t>2019/5/22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E94B75-185E-5A46-A488-03189FD7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B21D23-BB7F-2D46-81BA-F7307259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01E-0F55-2B46-A174-03122E475E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332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8A5E7-3651-2A4E-B9D2-DDF3968A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CDC144-8A4C-DB45-8D37-ECCDBF1E3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7ADAAA-374C-5F43-B333-868447DF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89FB-0B2A-BE41-8501-8C8EB2AEC0C7}" type="datetimeFigureOut">
              <a:rPr kumimoji="1" lang="zh-TW" altLang="en-US" smtClean="0"/>
              <a:t>2019/5/22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E6A98A-B881-EF40-BFF1-3B86F694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E1F806-51DB-A046-A2E5-D8460DC7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01E-0F55-2B46-A174-03122E475E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047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4F776A-F103-4340-B9A2-03F017B8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776C83-995E-BC47-A3DB-D2784FA6B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3155E3-B352-3F4E-902A-D9FB08688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545836-ECEE-DE4B-83DD-09067530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89FB-0B2A-BE41-8501-8C8EB2AEC0C7}" type="datetimeFigureOut">
              <a:rPr kumimoji="1" lang="zh-TW" altLang="en-US" smtClean="0"/>
              <a:t>2019/5/22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1D143A-3EEF-AB48-A33C-4C469835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7F212F-CA3D-2D40-8BAC-613198BD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01E-0F55-2B46-A174-03122E475E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726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147899-1E58-A742-ABBA-C20284FD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2FABD1-529F-4046-A3DE-19C0E5438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4DC980-F971-524C-9C00-9E6BE38F6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4A379F6-8316-524D-8B68-4E78378D3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B6630F-3267-6B4B-8184-BA120254A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AB1BA5-A3D8-F04F-AF54-D5584C55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89FB-0B2A-BE41-8501-8C8EB2AEC0C7}" type="datetimeFigureOut">
              <a:rPr kumimoji="1" lang="zh-TW" altLang="en-US" smtClean="0"/>
              <a:t>2019/5/22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0253CE6-0555-824E-A6AA-7996621C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666285-D657-674C-9756-B3CEDC04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01E-0F55-2B46-A174-03122E475E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380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22A90-8D76-7F4D-B204-80FBBCF7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D6D46B-6904-1B48-9F27-3D287474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89FB-0B2A-BE41-8501-8C8EB2AEC0C7}" type="datetimeFigureOut">
              <a:rPr kumimoji="1" lang="zh-TW" altLang="en-US" smtClean="0"/>
              <a:t>2019/5/22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0D76847-D5FA-0D45-92DF-5D795421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DAB03E0-FD1D-EF41-8F0B-C2EBB34B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01E-0F55-2B46-A174-03122E475E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876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158A59C-4282-A647-BE31-4F5BA0CF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89FB-0B2A-BE41-8501-8C8EB2AEC0C7}" type="datetimeFigureOut">
              <a:rPr kumimoji="1" lang="zh-TW" altLang="en-US" smtClean="0"/>
              <a:t>2019/5/22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61971E8-C2EB-FB44-9787-D4D6FCBD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DCA3ED-D249-7D42-A961-3EB6A1B9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01E-0F55-2B46-A174-03122E475E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4125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CF22A-4F0A-2C4F-8E25-2BB4BFB2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9D65FA-97FE-EC41-A78B-121F314F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91C207-27F0-F04F-A20B-21FF2C78B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0EB11F-F9A5-204F-A4D8-976E6126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89FB-0B2A-BE41-8501-8C8EB2AEC0C7}" type="datetimeFigureOut">
              <a:rPr kumimoji="1" lang="zh-TW" altLang="en-US" smtClean="0"/>
              <a:t>2019/5/22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330CC2-791B-AA4D-8A90-D36A86F7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DDC541-EA22-5D45-9A2A-DF31A745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01E-0F55-2B46-A174-03122E475E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9026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82062-ACEC-F44A-975C-F458FB7C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DFCD153-F18B-1142-A0F8-CB25369BA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18B6A2-6B82-D345-97CA-951F2335D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4BAD62-142B-D74E-A192-42E9F9F2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89FB-0B2A-BE41-8501-8C8EB2AEC0C7}" type="datetimeFigureOut">
              <a:rPr kumimoji="1" lang="zh-TW" altLang="en-US" smtClean="0"/>
              <a:t>2019/5/22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191A38-E25A-8A40-BB3D-FEDEDDE0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B72219-AAF0-0B41-986C-3D841C39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01E-0F55-2B46-A174-03122E475E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579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E7FD57A-2573-DA4E-A776-A6E80073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BF45B2-3EC2-B44F-BC77-A8230570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E64D94-57B2-1149-AE4A-1BBC566C8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989FB-0B2A-BE41-8501-8C8EB2AEC0C7}" type="datetimeFigureOut">
              <a:rPr kumimoji="1" lang="zh-TW" altLang="en-US" smtClean="0"/>
              <a:t>2019/5/22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8B7156-5DDD-1A4E-839F-3E9824505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57C09F-041E-5241-9EE9-7F8301200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0E01E-0F55-2B46-A174-03122E475E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225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46516-A5EF-2147-82EF-C4D4A63A2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TW" sz="4200" dirty="0" err="1"/>
              <a:t>Adversarially</a:t>
            </a:r>
            <a:r>
              <a:rPr lang="en" altLang="zh-TW" sz="4200" dirty="0"/>
              <a:t> Learned One-Class Classifier for Novelty Detection </a:t>
            </a:r>
            <a:endParaRPr kumimoji="1" lang="zh-TW" altLang="en-US" sz="4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5C3642-F77B-8C48-80B5-67A32CE4C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統研碩一</a:t>
            </a:r>
            <a:r>
              <a:rPr kumimoji="1" lang="zh-TW" altLang="en-US" dirty="0"/>
              <a:t> </a:t>
            </a:r>
            <a:r>
              <a:rPr kumimoji="1" lang="en-US" altLang="zh-TW" dirty="0"/>
              <a:t>7107018013 </a:t>
            </a:r>
            <a:r>
              <a:rPr kumimoji="1" lang="zh-CN" altLang="en-US" dirty="0"/>
              <a:t>郭又嘉</a:t>
            </a:r>
            <a:endParaRPr kumimoji="1"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402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926F3D-9E0D-3341-9D1C-7BFF1481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ACF399-4B87-BD48-B00E-3547E7D4E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75" y="2602124"/>
            <a:ext cx="5400006" cy="1456903"/>
          </a:xfrm>
        </p:spPr>
        <p:txBody>
          <a:bodyPr/>
          <a:lstStyle/>
          <a:p>
            <a:r>
              <a:rPr kumimoji="1" lang="zh-CN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</a:t>
            </a:r>
            <a:r>
              <a:rPr kumimoji="1" lang="en-US" altLang="zh-CN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GAN</a:t>
            </a:r>
            <a:r>
              <a:rPr kumimoji="1" lang="zh-CN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做</a:t>
            </a:r>
            <a:r>
              <a:rPr lang="en" altLang="zh-TW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Novelty Detection</a:t>
            </a:r>
          </a:p>
          <a:p>
            <a:r>
              <a:rPr lang="zh-CN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針對一個類別做訓練，其餘為異常。</a:t>
            </a:r>
            <a:r>
              <a:rPr lang="en" altLang="zh-TW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endParaRPr kumimoji="1"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DCCDFE52-7F69-4144-8D4F-40FB0D14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49" y="1457781"/>
            <a:ext cx="5713962" cy="351268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60A9171-1643-E842-AF6D-431181CF0656}"/>
              </a:ext>
            </a:extLst>
          </p:cNvPr>
          <p:cNvSpPr txBox="1"/>
          <p:nvPr/>
        </p:nvSpPr>
        <p:spPr>
          <a:xfrm>
            <a:off x="1130300" y="5600502"/>
            <a:ext cx="36830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</a:t>
            </a:r>
            <a:r>
              <a:rPr kumimoji="1"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努力做出逼近真實的假資料</a:t>
            </a:r>
            <a:endParaRPr kumimoji="1"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</a:t>
            </a:r>
            <a:r>
              <a:rPr kumimoji="1"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努力分辨真實與假資料的差別</a:t>
            </a:r>
            <a:endParaRPr kumimoji="1"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648192E-37E3-BD4A-B735-15D32AF7DDFC}"/>
              </a:ext>
            </a:extLst>
          </p:cNvPr>
          <p:cNvSpPr txBox="1"/>
          <p:nvPr/>
        </p:nvSpPr>
        <p:spPr>
          <a:xfrm>
            <a:off x="6050881" y="5624648"/>
            <a:ext cx="506629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</a:t>
            </a:r>
            <a:r>
              <a:rPr kumimoji="1" lang="zh-CN" altLang="en-US" sz="2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產生最真實的資料（</a:t>
            </a:r>
            <a:r>
              <a:rPr kumimoji="1" lang="en-US" altLang="zh-CN" sz="2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GAN</a:t>
            </a:r>
            <a:r>
              <a:rPr kumimoji="1" lang="zh-CN" altLang="en-US" sz="2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目的）</a:t>
            </a:r>
            <a:endParaRPr kumimoji="1" lang="en-US" altLang="zh-CN" sz="20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</a:t>
            </a:r>
            <a:r>
              <a:rPr kumimoji="1"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可精確分別真假（</a:t>
            </a:r>
            <a:r>
              <a:rPr kumimoji="1"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paper</a:t>
            </a:r>
            <a:r>
              <a:rPr kumimoji="1"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重點：異常偵測）</a:t>
            </a:r>
            <a:endParaRPr kumimoji="1" lang="zh-TW" alt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9EB1EBE2-D575-F143-9596-26BC72B2119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813300" y="5954445"/>
            <a:ext cx="125094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FAE209-B211-D942-A940-1CB8CA87BF36}"/>
              </a:ext>
            </a:extLst>
          </p:cNvPr>
          <p:cNvSpPr txBox="1"/>
          <p:nvPr/>
        </p:nvSpPr>
        <p:spPr>
          <a:xfrm>
            <a:off x="4897477" y="56116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相互對抗</a:t>
            </a:r>
          </a:p>
        </p:txBody>
      </p:sp>
    </p:spTree>
    <p:extLst>
      <p:ext uri="{BB962C8B-B14F-4D97-AF65-F5344CB8AC3E}">
        <p14:creationId xmlns:p14="http://schemas.microsoft.com/office/powerpoint/2010/main" val="422997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27398-73EA-B141-8ACF-64FF1025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模型架構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E93528F-A969-0045-80D4-1EB590DB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171026"/>
            <a:ext cx="4679284" cy="273117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8E3C036-2CDC-094A-AFFD-00A47F23D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00" y="251920"/>
            <a:ext cx="6286500" cy="649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3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5072F-EBEA-6846-A56C-57A45F4B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模型架構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908FC3-450D-CA41-96A5-19B716140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0927" y="234686"/>
            <a:ext cx="6816823" cy="6343914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13FCAB3-A850-8449-A7DE-5504FD287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2147378"/>
            <a:ext cx="5239028" cy="305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3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8FEBFC-D8EB-9146-BA5A-9D1F9F3D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模型結果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D373523-3289-044B-8B7A-1CE4B40D6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0400" y="1524793"/>
            <a:ext cx="5880100" cy="4234891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C3F8282-526D-8E4C-AD94-80A3A03030BD}"/>
              </a:ext>
            </a:extLst>
          </p:cNvPr>
          <p:cNvSpPr txBox="1"/>
          <p:nvPr/>
        </p:nvSpPr>
        <p:spPr>
          <a:xfrm>
            <a:off x="596900" y="2353705"/>
            <a:ext cx="4186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r_loss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Reconstruction loss</a:t>
            </a:r>
          </a:p>
          <a:p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       (autoencoder)</a:t>
            </a:r>
            <a:endParaRPr kumimoji="1"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AFA5A6C-E1B7-7E48-992D-EBF325D5119C}"/>
                  </a:ext>
                </a:extLst>
              </p:cNvPr>
              <p:cNvSpPr txBox="1"/>
              <p:nvPr/>
            </p:nvSpPr>
            <p:spPr>
              <a:xfrm>
                <a:off x="596900" y="3642238"/>
                <a:ext cx="489178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d_loss = D(R(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)) </a:t>
                </a:r>
                <a:r>
                  <a:rPr kumimoji="1" lang="zh-TW" altLang="en-US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與</a:t>
                </a:r>
                <a:r>
                  <a:rPr kumimoji="1"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[0,1] </a:t>
                </a:r>
                <a:r>
                  <a:rPr kumimoji="1" lang="zh-TW" altLang="en-US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之間</a:t>
                </a:r>
                <a:r>
                  <a:rPr kumimoji="1"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loss</a:t>
                </a:r>
              </a:p>
              <a:p>
                <a:r>
                  <a:rPr kumimoji="1"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  	     (binary cross entropy)</a:t>
                </a:r>
                <a:endParaRPr kumimoji="1"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AFA5A6C-E1B7-7E48-992D-EBF325D51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" y="3642238"/>
                <a:ext cx="4891788" cy="830997"/>
              </a:xfrm>
              <a:prstGeom prst="rect">
                <a:avLst/>
              </a:prstGeom>
              <a:blipFill>
                <a:blip r:embed="rId3"/>
                <a:stretch>
                  <a:fillRect l="-1813" t="-6061" r="-777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69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28F16-37BF-DC40-9600-20D27E3A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模型討論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D95B3DD-CD04-F148-8AB7-4CCC4B728A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TW" altLang="zh-TW" sz="2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定義適當的停止標準 </a:t>
                </a:r>
                <a:r>
                  <a:rPr lang="zh-TW" altLang="en-US" sz="2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：當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600" b="0" i="0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L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TW" dirty="0"/>
                  <a:t> &lt; </a:t>
                </a:r>
                <a:r>
                  <a:rPr lang="zh-TW" altLang="zh-TW" dirty="0"/>
                  <a:t>ρ</a:t>
                </a:r>
                <a:r>
                  <a:rPr lang="zh-TW" altLang="zh-TW" sz="2400" dirty="0">
                    <a:effectLst/>
                  </a:rPr>
                  <a:t> </a:t>
                </a:r>
                <a:r>
                  <a:rPr lang="zh-TW" altLang="en-US" sz="2600" dirty="0">
                    <a:effectLst/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，即可停止。</a:t>
                </a:r>
                <a:endParaRPr lang="en-US" altLang="zh-TW" sz="2600" dirty="0">
                  <a:effectLst/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kumimoji="1" lang="en-US" altLang="zh-TW" sz="2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	</a:t>
                </a:r>
                <a:r>
                  <a:rPr kumimoji="1" lang="en-US" altLang="zh-TW" sz="2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➔</a:t>
                </a:r>
                <a:r>
                  <a:rPr kumimoji="1" lang="zh-CN" altLang="en-US" sz="2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過早停止，導致</a:t>
                </a:r>
                <a:r>
                  <a:rPr lang="en-US" altLang="zh-TW" sz="2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R</a:t>
                </a:r>
                <a:r>
                  <a:rPr lang="zh-CN" altLang="en-US" sz="2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的權重還未訓練完成。</a:t>
                </a:r>
                <a:endParaRPr kumimoji="1" lang="en-US" altLang="zh-CN" sz="2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kumimoji="1" lang="en-US" altLang="zh-TW" sz="2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	➔</a:t>
                </a:r>
                <a:r>
                  <a:rPr kumimoji="1" lang="zh-CN" altLang="en-US" sz="2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也要防止</a:t>
                </a:r>
                <a:r>
                  <a:rPr lang="zh-TW" altLang="zh-TW" sz="2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過度訓練</a:t>
                </a:r>
                <a:r>
                  <a:rPr lang="zh-TW" altLang="en-US" sz="2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endParaRPr kumimoji="1" lang="en-US" altLang="zh-TW" sz="2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endParaRPr kumimoji="1" lang="en-US" altLang="zh-TW" sz="2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r>
                  <a:rPr kumimoji="1" lang="zh-TW" altLang="en-US" sz="2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先備知識不足，無法確定訓練</a:t>
                </a:r>
                <a:r>
                  <a:rPr kumimoji="1" lang="en-US" altLang="zh-TW" sz="2600" dirty="0"/>
                  <a:t>D</a:t>
                </a:r>
                <a:r>
                  <a:rPr kumimoji="1" lang="zh-CN" altLang="en-US" sz="2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的門檻值（</a:t>
                </a:r>
                <a:r>
                  <a:rPr kumimoji="1" lang="zh-TW" altLang="en-US" sz="2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𝜏）</a:t>
                </a:r>
                <a:r>
                  <a:rPr kumimoji="1" lang="zh-CN" altLang="en-US" sz="2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應要設多少。</a:t>
                </a:r>
                <a:endParaRPr kumimoji="1" lang="en-US" altLang="zh-CN" sz="2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endParaRPr kumimoji="1" lang="en-US" altLang="zh-TW" sz="2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endParaRPr kumimoji="1" lang="en-US" altLang="zh-TW" sz="2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endParaRPr kumimoji="1" lang="en-US" altLang="zh-TW" sz="2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r>
                  <a:rPr kumimoji="1" lang="zh-TW" altLang="en-US" sz="2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超參數過多，調整不易。</a:t>
                </a:r>
                <a:endParaRPr kumimoji="1" lang="en-US" altLang="zh-TW" sz="2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" altLang="zh-TW" sz="2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	</a:t>
                </a:r>
                <a:r>
                  <a:rPr kumimoji="1"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➔ </a:t>
                </a:r>
                <a:r>
                  <a:rPr kumimoji="1" lang="en-US" altLang="zh-TW" sz="2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learning rate</a:t>
                </a:r>
                <a:r>
                  <a:rPr kumimoji="1" lang="zh-TW" altLang="en-US" sz="2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kumimoji="1" lang="en-US" altLang="zh-TW" sz="2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epochs</a:t>
                </a:r>
                <a:r>
                  <a:rPr kumimoji="1" lang="zh-TW" altLang="en-US" sz="2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kumimoji="1" lang="en" altLang="zh-TW" sz="2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batch size</a:t>
                </a:r>
                <a:r>
                  <a:rPr kumimoji="1" lang="zh-TW" altLang="en-US" sz="2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kumimoji="1" lang="en" altLang="zh-TW" sz="2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lambda</a:t>
                </a:r>
                <a:r>
                  <a:rPr kumimoji="1" lang="zh-TW" altLang="en-US" sz="2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kumimoji="1" lang="en-US" altLang="zh-TW" sz="2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hidden layer</a:t>
                </a:r>
                <a:r>
                  <a:rPr kumimoji="1" lang="zh-TW" altLang="en-US" sz="2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kumimoji="1" lang="en-US" altLang="zh-TW" sz="2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RD</a:t>
                </a:r>
                <a:r>
                  <a:rPr lang="zh-TW" altLang="en-US" sz="2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訓練次數</a:t>
                </a:r>
                <a:r>
                  <a:rPr lang="zh-CN" altLang="en-US" sz="2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比例</a:t>
                </a:r>
                <a:endParaRPr kumimoji="1" lang="en-US" altLang="zh-TW" sz="2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D95B3DD-CD04-F148-8AB7-4CCC4B728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  <a:blipFill>
                <a:blip r:embed="rId2"/>
                <a:stretch>
                  <a:fillRect l="-696" t="-29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5BDFDE8E-26EA-C14D-ACC3-804C23758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0" y="4001294"/>
            <a:ext cx="5486400" cy="9017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D881FAC-663C-0041-BEEC-1092C83C56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3922" t="-3129"/>
          <a:stretch/>
        </p:blipFill>
        <p:spPr>
          <a:xfrm>
            <a:off x="7670800" y="1605360"/>
            <a:ext cx="2863730" cy="72231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E6CD0D1-CAFB-CC43-A472-F0768E920A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234" t="-6765" r="12453" b="-1"/>
          <a:stretch/>
        </p:blipFill>
        <p:spPr>
          <a:xfrm>
            <a:off x="5336212" y="6176963"/>
            <a:ext cx="2106019" cy="636984"/>
          </a:xfrm>
          <a:prstGeom prst="rect">
            <a:avLst/>
          </a:prstGeom>
        </p:spPr>
      </p:pic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259B67BB-5E8D-6946-9F74-4D93A182E59C}"/>
              </a:ext>
            </a:extLst>
          </p:cNvPr>
          <p:cNvCxnSpPr/>
          <p:nvPr/>
        </p:nvCxnSpPr>
        <p:spPr>
          <a:xfrm flipV="1">
            <a:off x="6972300" y="5956300"/>
            <a:ext cx="0" cy="4064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11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7B7D11-197B-B24F-953D-D8B38147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模型結果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C51854B-FFCA-124D-A87B-EE6A31A78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317" y="1563688"/>
            <a:ext cx="2593519" cy="492497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33157CF-A2CF-B74F-A0DA-0DE23C7B5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162" y="1563688"/>
            <a:ext cx="2593427" cy="49248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DE39493-E732-1949-9A58-25C308F40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915" y="1563688"/>
            <a:ext cx="2593427" cy="49248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4E2AF4A-9CE1-BE44-9506-D20368A90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5668" y="1563688"/>
            <a:ext cx="2592000" cy="4922090"/>
          </a:xfrm>
          <a:prstGeom prst="rect">
            <a:avLst/>
          </a:prstGeom>
        </p:spPr>
      </p:pic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8FDBAB30-EC1E-B740-87CF-A2ED074E4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676"/>
          <a:stretch/>
        </p:blipFill>
        <p:spPr>
          <a:xfrm>
            <a:off x="3654870" y="365125"/>
            <a:ext cx="4309751" cy="926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537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618A1-7F57-F14F-83EE-96E67D9F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模型結果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0C3EB0-7EFB-C843-B646-B1E8DFDCF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979" y="2816225"/>
            <a:ext cx="1327046" cy="25200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E593BB8-FD72-FB4F-A2EA-299B36C63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597" y="2816225"/>
            <a:ext cx="1327046" cy="252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FACA909-BB45-424F-B423-3EF4D8509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215" y="2816225"/>
            <a:ext cx="1327046" cy="252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39C8152-8B0E-424B-9135-03F4A83F4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833" y="2816225"/>
            <a:ext cx="1327046" cy="252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C373C49-6151-1D4F-90EE-958210255C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5451" y="2816225"/>
            <a:ext cx="1327046" cy="252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8E5C7CA-8B36-9144-B042-6E3A49B875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0069" y="2816225"/>
            <a:ext cx="1327046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4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125</Words>
  <Application>Microsoft Macintosh PowerPoint</Application>
  <PresentationFormat>寬螢幕</PresentationFormat>
  <Paragraphs>30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Microsoft JhengHei</vt:lpstr>
      <vt:lpstr>新細明體</vt:lpstr>
      <vt:lpstr>等线</vt:lpstr>
      <vt:lpstr>Arial</vt:lpstr>
      <vt:lpstr>Calibri</vt:lpstr>
      <vt:lpstr>Calibri Light</vt:lpstr>
      <vt:lpstr>Cambria Math</vt:lpstr>
      <vt:lpstr>Office 佈景主題</vt:lpstr>
      <vt:lpstr>Adversarially Learned One-Class Classifier for Novelty Detection </vt:lpstr>
      <vt:lpstr>目的</vt:lpstr>
      <vt:lpstr>R 模型架構</vt:lpstr>
      <vt:lpstr>D 模型架構</vt:lpstr>
      <vt:lpstr>模型結果</vt:lpstr>
      <vt:lpstr>模型討論</vt:lpstr>
      <vt:lpstr>模型結果</vt:lpstr>
      <vt:lpstr>模型結果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Adversarially Learned One-Class Classifier for Novelty Detection </dc:title>
  <dc:creator>Microsoft Office User</dc:creator>
  <cp:lastModifiedBy>Microsoft Office User</cp:lastModifiedBy>
  <cp:revision>23</cp:revision>
  <dcterms:created xsi:type="dcterms:W3CDTF">2019-05-19T09:24:20Z</dcterms:created>
  <dcterms:modified xsi:type="dcterms:W3CDTF">2019-05-21T17:44:54Z</dcterms:modified>
</cp:coreProperties>
</file>