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E79173-10F8-409D-84DF-801C739713E9}">
  <a:tblStyle styleId="{F8E79173-10F8-409D-84DF-801C73971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7c75932f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7c75932f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7c75932f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7c75932f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7c75932f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7c75932f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c75932f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c75932f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c75932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c75932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7c813f51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7c813f51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23994" y="1258320"/>
            <a:ext cx="42549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Prototype Model Design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Jamie Yen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System-Level Design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0" y="1288500"/>
            <a:ext cx="8764351" cy="33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02000" y="2108175"/>
            <a:ext cx="20472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Schematics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325" y="105425"/>
            <a:ext cx="6848301" cy="49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07700" y="2156100"/>
            <a:ext cx="20343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Setup Mode Flow Chart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400" y="0"/>
            <a:ext cx="4109601" cy="50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44125" y="2156100"/>
            <a:ext cx="1764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Run Mode Flow Chart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50" y="152400"/>
            <a:ext cx="3361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Minimal Energy Operation Plan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1150"/>
            <a:ext cx="3513149" cy="199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4136225" y="15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{F8E79173-10F8-409D-84DF-801C739713E9}</a:tableStyleId>
              </a:tblPr>
              <a:tblGrid>
                <a:gridCol w="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ZONE/GPM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Zone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INLET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Zone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98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Zone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58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4136225" y="3852650"/>
            <a:ext cx="412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Open Sans"/>
                <a:ea typeface="Open Sans"/>
                <a:cs typeface="Open Sans"/>
                <a:sym typeface="Open Sans"/>
              </a:rPr>
              <a:t>GPM according to the customer site system curves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Minimal Energy Operation Plan cont.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40850" y="1522625"/>
            <a:ext cx="1923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Order of Operation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INLET -&gt; HOLD -&gt; Zone 1 -&gt; Zone 2 -&gt; Zone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3052550"/>
            <a:ext cx="271680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Planned Time of Operation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INLET : 11:00 pm - 9:00 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HOLD : 9:00 am - 11:30 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ZONE 1 : 11:30 am - 5:00 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ZONE 2 : 5:00 pm - 9:00 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ZONE 3 : 9:00 pm - 11:00 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500" y="1147225"/>
            <a:ext cx="5569674" cy="228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118150" y="3438725"/>
            <a:ext cx="566070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Open Sans"/>
                <a:ea typeface="Open Sans"/>
                <a:cs typeface="Open Sans"/>
                <a:sym typeface="Open Sans"/>
              </a:rPr>
              <a:t>Using Ultra-Low Overnight &amp; Weekend Off-Peak pricing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Open Sans"/>
                <a:ea typeface="Open Sans"/>
                <a:cs typeface="Open Sans"/>
                <a:sym typeface="Open Sans"/>
              </a:rPr>
              <a:t>INLET : (260kW x 8hr x 2.4¢/kWh) + (260kW x 2hr x 7.4</a:t>
            </a:r>
            <a:r>
              <a:rPr lang="en-C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¢/kWh) = 8840¢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ZONE 1 : 125kW x 5.5hr x 7.4¢/kWh = 5087.5¢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ZONE 2 : 210kW x 4hr x 7.4¢/kWh = 6216¢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ZONE 3 : 120kW x 2hr x 7.4¢/kWh = 1776¢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 Pricing = 8840¢ + 5087.5¢ + 6216¢ + 1776¢ =  21919.5¢ = $219.20/day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Economica</vt:lpstr>
      <vt:lpstr>Luxe</vt:lpstr>
      <vt:lpstr>Prototype Model Design</vt:lpstr>
      <vt:lpstr>System-Level Design</vt:lpstr>
      <vt:lpstr>Schematics</vt:lpstr>
      <vt:lpstr>Setup Mode Flow Chart</vt:lpstr>
      <vt:lpstr>Run Mode Flow Chart</vt:lpstr>
      <vt:lpstr>Minimal Energy Operation Plan</vt:lpstr>
      <vt:lpstr>Minimal Energy Operation Plan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Model Design</dc:title>
  <cp:lastModifiedBy>Jamie Yen</cp:lastModifiedBy>
  <cp:revision>1</cp:revision>
  <dcterms:modified xsi:type="dcterms:W3CDTF">2023-07-26T20:50:59Z</dcterms:modified>
</cp:coreProperties>
</file>