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ACA68-71B2-3292-C0E3-660CF511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1CA661-758E-C454-E080-15C1B4A1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F27A2-9CCE-AF9C-8D1F-76C3422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1A29A8-93F3-9A77-E485-BAB669B5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49782-CFB1-133D-8B8D-D0490592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2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6B6FC-45B9-5F63-1F91-CD231A7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6935C4-8F4F-7A6A-D528-D4C7E84F9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74453-B551-0C66-F374-C55A627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14B6E-FA32-456F-3176-92FE8EF3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EDF603-D5D5-F1F8-1D6D-814006A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0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96A4B9-D8D1-54B7-95B0-BA748EF2E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B58242-5050-6F8C-6670-AF458F22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6C0AA-2183-3D2D-D57B-C3F3A18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3E0E9-BB5A-B651-B4B2-40224D9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0EAB6F-11EC-5950-688A-A702DDEC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3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7A392-ED3C-593E-1307-901B8A3A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2F3DA-1291-E9F1-6F8D-C0E55550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DE8F1C-6DD5-E9E2-5D8C-BDCFC10A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F0669-5EB7-FEA8-AAA7-27F2F0D1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7628D-71C5-ADF9-DB84-DF075D5C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4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4B181-7C7E-4BC8-17DC-AAB5149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808D2-1B40-9C12-3015-35423189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5A62F-FE10-B14C-C106-E4DC3C6E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D6913-9D67-1E7E-90E9-F2F85CDC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DA9E1-2FF8-55A7-CECA-C352571E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E2E33-0688-753C-2091-7AFBE42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27C42-40F5-259C-C1A5-9E14ADFA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50E605-5BFD-9488-63FF-6320CF74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638BA-9417-BA7E-20DE-1DE1B97E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A3ED-75FB-898E-81BB-DF2B031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FFC76-FD98-776E-3D79-324AE50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92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46A60-2FB5-922C-33D6-7FF9E9C6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9320B3-048F-BB15-0AA0-4BFC88DD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8DE6DB-100C-FB15-B592-6B464BD03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BD22EC-E997-180B-4461-DCABAEAE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0484C0-0EE7-77F4-E04C-2859DE3F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8641EB-7B27-93E5-EBA1-6A7634F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D6530F-FFBC-0512-7070-1AC7DFB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F7CE45-FA41-E3DC-044B-37CAFBDD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6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3FCCC-03F7-78C5-1239-24EF3AF2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877DBE-75C3-A2AB-E64D-1B8CEAEA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4CFC4E-2C20-532C-40BA-49A25CEB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C0BBE-55AD-48C3-51EE-6275D63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2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58FFD-0663-F6D0-9C43-C4DE23F8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65EDD8-8DAC-C127-F95C-83981AA1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C2971-FF8F-EE9B-289F-D9266488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9D3E2-CA07-9927-23C9-323ED141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2862D-20EE-50FF-BF57-6FF2AF08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5ECD16-15E3-86AD-8D27-0E93FA2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CCB20-DE47-2DED-842C-2217BFB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CC5C6-93E3-9229-4082-373496C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D248D8-5C6A-31E7-61FD-54EFA93F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65EF7-DCDC-081B-DB48-0CF3A969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5CDD39-8812-9156-D0D6-03CF0A0E5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CC7571-D48F-0EAB-AFB2-8A06F9E6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EB699D-7633-78B6-04BC-0FAFE29E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C264C-B0FA-7B5A-1D08-CF7B8704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C7C2D8-B1E9-133E-4CA2-DBE82B4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EE18A8-41E6-C15A-4F4C-1D9EEA4A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5E4CC-ED7D-666F-CE43-7E97AC64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DFDE5-215F-4B6C-DD7E-5F23CFB02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6932A-E847-14A0-3DE6-747ECE1A3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DCADCF-3550-2971-801C-312DBB82A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EB67-5692-DE0D-B508-329F5869D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1111111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79EBA8-988B-C74C-233B-88B825B51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1111111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Lin</dc:creator>
  <cp:lastModifiedBy>Allen Lin</cp:lastModifiedBy>
  <cp:revision>3</cp:revision>
  <dcterms:created xsi:type="dcterms:W3CDTF">2024-12-19T01:52:07Z</dcterms:created>
  <dcterms:modified xsi:type="dcterms:W3CDTF">2024-12-19T01:53:43Z</dcterms:modified>
</cp:coreProperties>
</file>