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0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2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0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4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66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57E5-40FF-432E-967D-B342669E982D}" type="datetimeFigureOut">
              <a:rPr lang="zh-TW" altLang="en-US" smtClean="0"/>
              <a:t>2018/9/21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299C-0276-4C93-8358-5E639F80AE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3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9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Markup Language)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為一種標記語言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Browers</a:t>
            </a:r>
            <a:r>
              <a:rPr lang="zh-TW" altLang="en-US" dirty="0" smtClean="0"/>
              <a:t>解讀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&lt;!DOCTYPE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html&gt;</a:t>
            </a:r>
            <a:r>
              <a:rPr lang="zh-TW" altLang="en-US" dirty="0" smtClean="0"/>
              <a:t> 宣告此文件為</a:t>
            </a:r>
            <a:r>
              <a:rPr lang="en-US" altLang="zh-TW" dirty="0" smtClean="0"/>
              <a:t>html5</a:t>
            </a:r>
          </a:p>
          <a:p>
            <a:r>
              <a:rPr lang="zh-TW" altLang="en-US" dirty="0" smtClean="0"/>
              <a:t>巢狀元素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&lt;element attribute = "value"&gt;</a:t>
            </a:r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	&lt;!— your comments--&gt;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72" y="1825625"/>
            <a:ext cx="4876128" cy="39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2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	(Cascading Style Sheets)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階層式</a:t>
            </a:r>
            <a:r>
              <a:rPr lang="zh-TW" altLang="en-US" dirty="0"/>
              <a:t>樣式</a:t>
            </a:r>
            <a:r>
              <a:rPr lang="zh-TW" altLang="en-US" dirty="0" smtClean="0"/>
              <a:t>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標籤階層進行管控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負責網頁內容、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元素的外觀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09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69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</a:t>
            </a:r>
            <a:r>
              <a:rPr lang="en-US" altLang="zh-TW" dirty="0" err="1" smtClean="0"/>
              <a:t>protocal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7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Aps.net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23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Html(HyperText Markup Language) </vt:lpstr>
      <vt:lpstr>CSS (Cascading Style Sheets)</vt:lpstr>
      <vt:lpstr>PHP</vt:lpstr>
      <vt:lpstr>Javascript </vt:lpstr>
      <vt:lpstr>HTTP protocal</vt:lpstr>
      <vt:lpstr>Aps.net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宇鈞 曹</dc:creator>
  <cp:lastModifiedBy>宇鈞 曹</cp:lastModifiedBy>
  <cp:revision>5</cp:revision>
  <dcterms:created xsi:type="dcterms:W3CDTF">2018-09-21T01:26:21Z</dcterms:created>
  <dcterms:modified xsi:type="dcterms:W3CDTF">2018-09-21T02:14:27Z</dcterms:modified>
</cp:coreProperties>
</file>