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46" r:id="rId13"/>
  </p:sldMasterIdLst>
  <p:sldIdLst>
    <p:sldId id="274" r:id="rId15"/>
    <p:sldId id="256" r:id="rId16"/>
    <p:sldId id="263" r:id="rId17"/>
    <p:sldId id="258" r:id="rId18"/>
    <p:sldId id="272" r:id="rId19"/>
    <p:sldId id="273" r:id="rId20"/>
    <p:sldId id="259" r:id="rId21"/>
    <p:sldId id="260" r:id="rId22"/>
    <p:sldId id="261" r:id="rId23"/>
    <p:sldId id="262" r:id="rId24"/>
    <p:sldId id="264" r:id="rId25"/>
    <p:sldId id="266" r:id="rId26"/>
    <p:sldId id="267" r:id="rId27"/>
    <p:sldId id="268" r:id="rId28"/>
    <p:sldId id="269" r:id="rId29"/>
    <p:sldId id="270" r:id="rId30"/>
    <p:sldId id="271" r:id="rId31"/>
    <p:sldId id="282" r:id="rId32"/>
    <p:sldId id="275" r:id="rId33"/>
    <p:sldId id="276" r:id="rId34"/>
    <p:sldId id="277" r:id="rId35"/>
    <p:sldId id="278" r:id="rId36"/>
    <p:sldId id="279" r:id="rId37"/>
    <p:sldId id="280" r:id="rId38"/>
    <p:sldId id="281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64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slide" Target="slides/slide12.xml"></Relationship><Relationship Id="rId27" Type="http://schemas.openxmlformats.org/officeDocument/2006/relationships/slide" Target="slides/slide13.xml"></Relationship><Relationship Id="rId28" Type="http://schemas.openxmlformats.org/officeDocument/2006/relationships/slide" Target="slides/slide14.xml"></Relationship><Relationship Id="rId29" Type="http://schemas.openxmlformats.org/officeDocument/2006/relationships/slide" Target="slides/slide15.xml"></Relationship><Relationship Id="rId30" Type="http://schemas.openxmlformats.org/officeDocument/2006/relationships/slide" Target="slides/slide16.xml"></Relationship><Relationship Id="rId31" Type="http://schemas.openxmlformats.org/officeDocument/2006/relationships/slide" Target="slides/slide17.xml"></Relationship><Relationship Id="rId32" Type="http://schemas.openxmlformats.org/officeDocument/2006/relationships/slide" Target="slides/slide18.xml"></Relationship><Relationship Id="rId33" Type="http://schemas.openxmlformats.org/officeDocument/2006/relationships/slide" Target="slides/slide19.xml"></Relationship><Relationship Id="rId34" Type="http://schemas.openxmlformats.org/officeDocument/2006/relationships/slide" Target="slides/slide20.xml"></Relationship><Relationship Id="rId35" Type="http://schemas.openxmlformats.org/officeDocument/2006/relationships/slide" Target="slides/slide21.xml"></Relationship><Relationship Id="rId36" Type="http://schemas.openxmlformats.org/officeDocument/2006/relationships/slide" Target="slides/slide22.xml"></Relationship><Relationship Id="rId37" Type="http://schemas.openxmlformats.org/officeDocument/2006/relationships/slide" Target="slides/slide23.xml"></Relationship><Relationship Id="rId38" Type="http://schemas.openxmlformats.org/officeDocument/2006/relationships/slide" Target="slides/slide24.xml"></Relationship><Relationship Id="rId39" Type="http://schemas.openxmlformats.org/officeDocument/2006/relationships/slide" Target="slides/slide25.xml"></Relationship><Relationship Id="rId40" Type="http://schemas.openxmlformats.org/officeDocument/2006/relationships/viewProps" Target="viewProps.xml"></Relationship><Relationship Id="rId41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971D9-33EE-4E11-9D59-F8712FFD3666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23BB-9611-4E9D-929D-E3C9C6C9B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220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971D9-33EE-4E11-9D59-F8712FFD3666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23BB-9611-4E9D-929D-E3C9C6C9B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481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971D9-33EE-4E11-9D59-F8712FFD3666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23BB-9611-4E9D-929D-E3C9C6C9B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822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971D9-33EE-4E11-9D59-F8712FFD3666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23BB-9611-4E9D-929D-E3C9C6C9B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25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971D9-33EE-4E11-9D59-F8712FFD3666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23BB-9611-4E9D-929D-E3C9C6C9B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795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971D9-33EE-4E11-9D59-F8712FFD3666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23BB-9611-4E9D-929D-E3C9C6C9B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30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971D9-33EE-4E11-9D59-F8712FFD3666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23BB-9611-4E9D-929D-E3C9C6C9B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972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971D9-33EE-4E11-9D59-F8712FFD3666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23BB-9611-4E9D-929D-E3C9C6C9B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175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971D9-33EE-4E11-9D59-F8712FFD3666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23BB-9611-4E9D-929D-E3C9C6C9B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74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971D9-33EE-4E11-9D59-F8712FFD3666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23BB-9611-4E9D-929D-E3C9C6C9B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97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971D9-33EE-4E11-9D59-F8712FFD3666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23BB-9611-4E9D-929D-E3C9C6C9B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78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971D9-33EE-4E11-9D59-F8712FFD3666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923BB-9611-4E9D-929D-E3C9C6C9B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67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3" Type="http://schemas.openxmlformats.org/officeDocument/2006/relationships/hyperlink" Target="https://files.slack.com/files-pri/T03H0L7E9PZ-F0414F2D6C8/image.png" TargetMode="External"></Relationship><Relationship Id="rId2" Type="http://schemas.openxmlformats.org/officeDocument/2006/relationships/image" Target="../media/image16.png"></Relationship><Relationship Id="rId4" Type="http://schemas.openxmlformats.org/officeDocument/2006/relationships/hyperlink" Target="https://files.slack.com/files-pri/T03H0L7E9PZ-F0414F2D6C8/image.png" TargetMode="External"></Relationship><Relationship Id="rId5" Type="http://schemas.openxmlformats.org/officeDocument/2006/relationships/slideLayout" Target="../slideLayouts/slideLayout1.xml"></Relationship></Relationships>
</file>

<file path=ppt/slides/_rels/slide11.xml.rels><?xml version="1.0" encoding="UTF-8"?>
<Relationships xmlns="http://schemas.openxmlformats.org/package/2006/relationships"><Relationship Id="rId3" Type="http://schemas.openxmlformats.org/officeDocument/2006/relationships/hyperlink" Target="https://files.slack.com/files-pri/T03H0L7E9PZ-F0414F2D6C8/image.png" TargetMode="External"></Relationship><Relationship Id="rId2" Type="http://schemas.openxmlformats.org/officeDocument/2006/relationships/image" Target="../media/image17.png"></Relationship><Relationship Id="rId4" Type="http://schemas.openxmlformats.org/officeDocument/2006/relationships/hyperlink" Target="https://files.slack.com/files-pri/T03H0L7E9PZ-F0414F2D6C8/image.png" TargetMode="External"></Relationship><Relationship Id="rId5" Type="http://schemas.openxmlformats.org/officeDocument/2006/relationships/slideLayout" Target="../slideLayouts/slideLayout1.xml"></Relationship></Relationships>
</file>

<file path=ppt/slides/_rels/slide12.xml.rels><?xml version="1.0" encoding="UTF-8"?>
<Relationships xmlns="http://schemas.openxmlformats.org/package/2006/relationships"><Relationship Id="rId3" Type="http://schemas.openxmlformats.org/officeDocument/2006/relationships/hyperlink" Target="https://files.slack.com/files-pri/T03H0L7E9PZ-F0414F2D6C8/image.png" TargetMode="External"></Relationship><Relationship Id="rId2" Type="http://schemas.openxmlformats.org/officeDocument/2006/relationships/image" Target="../media/image18.png"></Relationship><Relationship Id="rId4" Type="http://schemas.openxmlformats.org/officeDocument/2006/relationships/hyperlink" Target="https://files.slack.com/files-pri/T03H0L7E9PZ-F0414F2D6C8/image.png" TargetMode="External"></Relationship><Relationship Id="rId5" Type="http://schemas.openxmlformats.org/officeDocument/2006/relationships/slideLayout" Target="../slideLayouts/slideLayout1.xml"></Relationship></Relationships>
</file>

<file path=ppt/slides/_rels/slide13.xml.rels><?xml version="1.0" encoding="UTF-8"?>
<Relationships xmlns="http://schemas.openxmlformats.org/package/2006/relationships"><Relationship Id="rId3" Type="http://schemas.openxmlformats.org/officeDocument/2006/relationships/hyperlink" Target="https://files.slack.com/files-pri/T03H0L7E9PZ-F0414F2D6C8/image.png" TargetMode="External"></Relationship><Relationship Id="rId2" Type="http://schemas.openxmlformats.org/officeDocument/2006/relationships/image" Target="../media/image19.png"></Relationship><Relationship Id="rId4" Type="http://schemas.openxmlformats.org/officeDocument/2006/relationships/hyperlink" Target="https://files.slack.com/files-pri/T03H0L7E9PZ-F0414F2D6C8/image.png" TargetMode="External"></Relationship><Relationship Id="rId5" Type="http://schemas.openxmlformats.org/officeDocument/2006/relationships/slideLayout" Target="../slideLayouts/slideLayout1.xml"></Relationship></Relationships>
</file>

<file path=ppt/slides/_rels/slide14.xml.rels><?xml version="1.0" encoding="UTF-8"?>
<Relationships xmlns="http://schemas.openxmlformats.org/package/2006/relationships"><Relationship Id="rId3" Type="http://schemas.openxmlformats.org/officeDocument/2006/relationships/hyperlink" Target="https://files.slack.com/files-pri/T03H0L7E9PZ-F0414F2D6C8/image.png" TargetMode="External"></Relationship><Relationship Id="rId2" Type="http://schemas.openxmlformats.org/officeDocument/2006/relationships/image" Target="../media/image20.png"></Relationship><Relationship Id="rId4" Type="http://schemas.openxmlformats.org/officeDocument/2006/relationships/hyperlink" Target="https://files.slack.com/files-pri/T03H0L7E9PZ-F0414F2D6C8/image.png" TargetMode="External"></Relationship><Relationship Id="rId5" Type="http://schemas.openxmlformats.org/officeDocument/2006/relationships/slideLayout" Target="../slideLayouts/slideLayout1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hyperlink" Target="https://files.slack.com/files-pri/T03H0L7E9PZ-F0414F2D6C8/image.png" TargetMode="External"></Relationship><Relationship Id="rId3" Type="http://schemas.openxmlformats.org/officeDocument/2006/relationships/hyperlink" Target="https://files.slack.com/files-pri/T03H0L7E9PZ-F0414F2D6C8/image.png" TargetMode="External"></Relationship><Relationship Id="rId4" Type="http://schemas.openxmlformats.org/officeDocument/2006/relationships/image" Target="../media/fImage5343626241.png"></Relationship><Relationship Id="rId5" Type="http://schemas.openxmlformats.org/officeDocument/2006/relationships/image" Target="../media/fImage974472638467.png"></Relationship><Relationship Id="rId6" Type="http://schemas.openxmlformats.org/officeDocument/2006/relationships/image" Target="../media/fImage974472646334.png"></Relationship><Relationship Id="rId7" Type="http://schemas.openxmlformats.org/officeDocument/2006/relationships/image" Target="../media/fImage974472656500.png"></Relationship><Relationship Id="rId8" Type="http://schemas.openxmlformats.org/officeDocument/2006/relationships/slideLayout" Target="../slideLayouts/slideLayout1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hyperlink" Target="https://files.slack.com/files-pri/T03H0L7E9PZ-F0414F2D6C8/image.png" TargetMode="External"></Relationship><Relationship Id="rId3" Type="http://schemas.openxmlformats.org/officeDocument/2006/relationships/hyperlink" Target="https://files.slack.com/files-pri/T03H0L7E9PZ-F0414F2D6C8/image.png" TargetMode="External"></Relationship><Relationship Id="rId4" Type="http://schemas.openxmlformats.org/officeDocument/2006/relationships/image" Target="../media/fImage573792669169.png"></Relationship><Relationship Id="rId5" Type="http://schemas.openxmlformats.org/officeDocument/2006/relationships/slideLayout" Target="../slideLayouts/slideLayout1.xml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hyperlink" Target="https://files.slack.com/files-pri/T03H0L7E9PZ-F0414F2D6C8/image.png" TargetMode="External"></Relationship><Relationship Id="rId3" Type="http://schemas.openxmlformats.org/officeDocument/2006/relationships/hyperlink" Target="https://files.slack.com/files-pri/T03H0L7E9PZ-F0414F2D6C8/image.png" TargetMode="External"></Relationship><Relationship Id="rId4" Type="http://schemas.openxmlformats.org/officeDocument/2006/relationships/image" Target="../media/fImage1032972685724.png"></Relationship><Relationship Id="rId5" Type="http://schemas.openxmlformats.org/officeDocument/2006/relationships/slideLayout" Target="../slideLayouts/slideLayout1.xml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855813691478.png"></Relationship><Relationship Id="rId3" Type="http://schemas.openxmlformats.org/officeDocument/2006/relationships/hyperlink" Target="https://files.slack.com/files-pri/T03H0L7E9PZ-F0414F2D6C8/image.png" TargetMode="External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21.png"></Relationship><Relationship Id="rId3" Type="http://schemas.openxmlformats.org/officeDocument/2006/relationships/hyperlink" Target="https://files.slack.com/files-pri/T03H0L7E9PZ-F0414F2D6C8/image.png" TargetMode="External"></Relationship></Relationships>
</file>

<file path=ppt/slides/_rels/slide2.xml.rels><?xml version="1.0" encoding="UTF-8"?>
<Relationships xmlns="http://schemas.openxmlformats.org/package/2006/relationships"><Relationship Id="rId3" Type="http://schemas.openxmlformats.org/officeDocument/2006/relationships/image" Target="../media/image2.png"></Relationship><Relationship Id="rId2" Type="http://schemas.openxmlformats.org/officeDocument/2006/relationships/image" Target="../media/image1.png"></Relationship><Relationship Id="rId4" Type="http://schemas.openxmlformats.org/officeDocument/2006/relationships/hyperlink" Target="https://files.slack.com/files-pri/T03H0L7E9PZ-F0414F2D6C8/image.png" TargetMode="External"></Relationship><Relationship Id="rId5" Type="http://schemas.openxmlformats.org/officeDocument/2006/relationships/hyperlink" Target="https://files.slack.com/files-pri/T03H0L7E9PZ-F0414F2D6C8/image.png" TargetMode="External"></Relationship><Relationship Id="rId6" Type="http://schemas.openxmlformats.org/officeDocument/2006/relationships/slideLayout" Target="../slideLayouts/slideLayout1.xml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380783579358.png"></Relationship><Relationship Id="rId3" Type="http://schemas.openxmlformats.org/officeDocument/2006/relationships/hyperlink" Target="https://files.slack.com/files-pri/T03H0L7E9PZ-F0414F2D6C8/image.png" TargetMode="External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919683586962.png"></Relationship><Relationship Id="rId3" Type="http://schemas.openxmlformats.org/officeDocument/2006/relationships/hyperlink" Target="https://files.slack.com/files-pri/T03H0L7E9PZ-F0414F2D6C8/image.png" TargetMode="External"></Relationship></Relationships>
</file>

<file path=ppt/slides/_rels/slide2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958993704464.png"></Relationship><Relationship Id="rId3" Type="http://schemas.openxmlformats.org/officeDocument/2006/relationships/hyperlink" Target="https://files.slack.com/files-pri/T03H0L7E9PZ-F0414F2D6C8/image.png" TargetMode="External"></Relationship></Relationships>
</file>

<file path=ppt/slides/_rels/slide2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289923715705.png"></Relationship><Relationship Id="rId3" Type="http://schemas.openxmlformats.org/officeDocument/2006/relationships/hyperlink" Target="https://files.slack.com/files-pri/T03H0L7E9PZ-F0414F2D6C8/image.png" TargetMode="External"></Relationship></Relationships>
</file>

<file path=ppt/slides/_rels/slide2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21.png"></Relationship><Relationship Id="rId3" Type="http://schemas.openxmlformats.org/officeDocument/2006/relationships/image" Target="../media/fImage190073728145.png"></Relationship><Relationship Id="rId4" Type="http://schemas.openxmlformats.org/officeDocument/2006/relationships/hyperlink" Target="https://files.slack.com/files-pri/T03H0L7E9PZ-F0414F2D6C8/image.png" TargetMode="External"></Relationship></Relationships>
</file>

<file path=ppt/slides/_rels/slide2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763983733281.png"></Relationship><Relationship Id="rId3" Type="http://schemas.openxmlformats.org/officeDocument/2006/relationships/hyperlink" Target="https://files.slack.com/files-pri/T03H0L7E9PZ-F0414F2D6C8/image.png" TargetMode="External"></Relationship></Relationships>
</file>

<file path=ppt/slides/_rels/slide3.xml.rels><?xml version="1.0" encoding="UTF-8"?>
<Relationships xmlns="http://schemas.openxmlformats.org/package/2006/relationships"><Relationship Id="rId3" Type="http://schemas.openxmlformats.org/officeDocument/2006/relationships/hyperlink" Target="https://files.slack.com/files-pri/T03H0L7E9PZ-F0414F2D6C8/image.png" TargetMode="External"></Relationship><Relationship Id="rId2" Type="http://schemas.openxmlformats.org/officeDocument/2006/relationships/image" Target="../media/image3.png"></Relationship><Relationship Id="rId4" Type="http://schemas.openxmlformats.org/officeDocument/2006/relationships/hyperlink" Target="https://files.slack.com/files-pri/T03H0L7E9PZ-F0414F2D6C8/image.png" TargetMode="External"></Relationship><Relationship Id="rId5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image" Target="../media/image5.png"></Relationship><Relationship Id="rId2" Type="http://schemas.openxmlformats.org/officeDocument/2006/relationships/image" Target="../media/image4.png"></Relationship><Relationship Id="rId5" Type="http://schemas.openxmlformats.org/officeDocument/2006/relationships/image" Target="../media/image7.png"></Relationship><Relationship Id="rId4" Type="http://schemas.openxmlformats.org/officeDocument/2006/relationships/image" Target="../media/image6.png"></Relationship><Relationship Id="rId6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3" Type="http://schemas.openxmlformats.org/officeDocument/2006/relationships/image" Target="../media/image9.png"></Relationship><Relationship Id="rId2" Type="http://schemas.openxmlformats.org/officeDocument/2006/relationships/image" Target="../media/image8.png"></Relationship><Relationship Id="rId4" Type="http://schemas.openxmlformats.org/officeDocument/2006/relationships/image" Target="../media/image10.png"></Relationship><Relationship Id="rId5" Type="http://schemas.openxmlformats.org/officeDocument/2006/relationships/slideLayout" Target="../slideLayouts/slideLayout1.xml"></Relationship></Relationships>
</file>

<file path=ppt/slides/_rels/slide6.xml.rels><?xml version="1.0" encoding="UTF-8"?>
<Relationships xmlns="http://schemas.openxmlformats.org/package/2006/relationships"><Relationship Id="rId3" Type="http://schemas.openxmlformats.org/officeDocument/2006/relationships/image" Target="../media/image12.png"></Relationship><Relationship Id="rId2" Type="http://schemas.openxmlformats.org/officeDocument/2006/relationships/image" Target="../media/image11.png"></Relationship><Relationship Id="rId4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3" Type="http://schemas.openxmlformats.org/officeDocument/2006/relationships/hyperlink" Target="https://files.slack.com/files-pri/T03H0L7E9PZ-F0414F2D6C8/image.png" TargetMode="External"></Relationship><Relationship Id="rId2" Type="http://schemas.openxmlformats.org/officeDocument/2006/relationships/image" Target="../media/image13.png"></Relationship><Relationship Id="rId4" Type="http://schemas.openxmlformats.org/officeDocument/2006/relationships/hyperlink" Target="https://files.slack.com/files-pri/T03H0L7E9PZ-F0414F2D6C8/image.png" TargetMode="External"></Relationship><Relationship Id="rId5" Type="http://schemas.openxmlformats.org/officeDocument/2006/relationships/slideLayout" Target="../slideLayouts/slideLayout1.xml"></Relationship></Relationships>
</file>

<file path=ppt/slides/_rels/slide8.xml.rels><?xml version="1.0" encoding="UTF-8"?>
<Relationships xmlns="http://schemas.openxmlformats.org/package/2006/relationships"><Relationship Id="rId3" Type="http://schemas.openxmlformats.org/officeDocument/2006/relationships/hyperlink" Target="https://files.slack.com/files-pri/T03H0L7E9PZ-F0414F2D6C8/image.png" TargetMode="External"></Relationship><Relationship Id="rId2" Type="http://schemas.openxmlformats.org/officeDocument/2006/relationships/image" Target="../media/image14.png"></Relationship><Relationship Id="rId4" Type="http://schemas.openxmlformats.org/officeDocument/2006/relationships/hyperlink" Target="https://files.slack.com/files-pri/T03H0L7E9PZ-F0414F2D6C8/image.png" TargetMode="External"></Relationship><Relationship Id="rId5" Type="http://schemas.openxmlformats.org/officeDocument/2006/relationships/slideLayout" Target="../slideLayouts/slideLayout1.xml"></Relationship></Relationships>
</file>

<file path=ppt/slides/_rels/slide9.xml.rels><?xml version="1.0" encoding="UTF-8"?>
<Relationships xmlns="http://schemas.openxmlformats.org/package/2006/relationships"><Relationship Id="rId3" Type="http://schemas.openxmlformats.org/officeDocument/2006/relationships/hyperlink" Target="https://files.slack.com/files-pri/T03H0L7E9PZ-F0414F2D6C8/image.png" TargetMode="External"></Relationship><Relationship Id="rId2" Type="http://schemas.openxmlformats.org/officeDocument/2006/relationships/image" Target="../media/image15.png"></Relationship><Relationship Id="rId4" Type="http://schemas.openxmlformats.org/officeDocument/2006/relationships/hyperlink" Target="https://files.slack.com/files-pri/T03H0L7E9PZ-F0414F2D6C8/image.png" TargetMode="External"></Relationship><Relationship Id="rId5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2400"/>
            </a:lvl1pPr>
            <a:lvl2pPr marL="457200" indent="0" algn="ctr" latinLnBrk="0" lvl="1">
              <a:buFontTx/>
              <a:buNone/>
              <a:defRPr lang="en-GB" altLang="en-US" sz="2000"/>
            </a:lvl2pPr>
            <a:lvl3pPr marL="914400" indent="0" algn="ctr" latinLnBrk="0" lvl="2">
              <a:buFontTx/>
              <a:buNone/>
              <a:defRPr lang="en-GB" altLang="en-US" sz="1800"/>
            </a:lvl3pPr>
            <a:lvl4pPr marL="1371600" indent="0" algn="ctr" latinLnBrk="0" lvl="3">
              <a:buFontTx/>
              <a:buNone/>
              <a:defRPr lang="en-GB" altLang="en-US" sz="1600"/>
            </a:lvl4pPr>
            <a:lvl5pPr marL="1828800" indent="0" algn="ctr" latinLnBrk="0" lvl="4">
              <a:buFontTx/>
              <a:buNone/>
              <a:defRPr lang="en-GB" altLang="en-US" sz="1600"/>
            </a:lvl5pPr>
            <a:lvl6pPr marL="2286000" indent="0" algn="ctr" latinLnBrk="0" lvl="5">
              <a:buFontTx/>
              <a:buNone/>
              <a:defRPr lang="en-GB" altLang="en-US" sz="1600"/>
            </a:lvl6pPr>
            <a:lvl7pPr marL="2743200" indent="0" algn="ctr" latinLnBrk="0" lvl="6">
              <a:buFontTx/>
              <a:buNone/>
              <a:defRPr lang="en-GB" altLang="en-US" sz="1600"/>
            </a:lvl7pPr>
            <a:lvl8pPr marL="3200400" indent="0" algn="ctr" latinLnBrk="0" lvl="7">
              <a:buFontTx/>
              <a:buNone/>
              <a:defRPr lang="en-GB" altLang="en-US" sz="1600"/>
            </a:lvl8pPr>
            <a:lvl9pPr marL="3657600" indent="0" algn="ctr" latinLnBrk="0" lvl="8">
              <a:buFontTx/>
              <a:buNone/>
              <a:defRPr lang="en-GB" altLang="en-US" sz="16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Test Page</a:t>
            </a:r>
            <a:endParaRPr lang="ko-KR" altLang="en-US"/>
          </a:p>
        </p:txBody>
      </p:sp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멍냥남매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5" y="618490"/>
            <a:ext cx="5824855" cy="660273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2715" y="0"/>
            <a:ext cx="1587500" cy="473710"/>
          </a:xfrm>
        </p:spPr>
        <p:txBody>
          <a:bodyPr>
            <a:normAutofit fontScale="90000"/>
          </a:bodyPr>
          <a:lstStyle/>
          <a:p>
            <a:r>
              <a:rPr lang="ko-KR" altLang="en-US" sz="2400" dirty="0" err="1" smtClean="0"/>
              <a:t>마이페이지</a:t>
            </a:r>
            <a:endParaRPr lang="ko-KR" altLang="en-US" sz="2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11870" y="415925"/>
            <a:ext cx="3125470" cy="603504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 smtClean="0"/>
              <a:t>로그인 된 회원 이름을 띄우고 로그아웃버튼을 넣어서 로그아웃이 가능하게끔 디자인함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주문 현황을 체크할 수 있게 설정함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주문 목록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문의 내역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장바구니를 확인할 수 있는 메뉴를 보여 줌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회원 정보를 변경할 수 있는 메뉴를 추가함</a:t>
            </a:r>
            <a:endParaRPr lang="ko-KR" altLang="en-US" sz="1600" dirty="0"/>
          </a:p>
        </p:txBody>
      </p:sp>
      <p:sp>
        <p:nvSpPr>
          <p:cNvPr id="6" name="타원 5"/>
          <p:cNvSpPr/>
          <p:nvPr/>
        </p:nvSpPr>
        <p:spPr>
          <a:xfrm>
            <a:off x="3596005" y="2860040"/>
            <a:ext cx="266065" cy="28257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타원 6"/>
          <p:cNvSpPr/>
          <p:nvPr/>
        </p:nvSpPr>
        <p:spPr>
          <a:xfrm>
            <a:off x="2376170" y="3220720"/>
            <a:ext cx="266065" cy="28257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349375" y="4309110"/>
            <a:ext cx="266065" cy="28257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1349375" y="5148580"/>
            <a:ext cx="266065" cy="28257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4" name="AutoShape 2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155575" y="-1447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488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5" y="618490"/>
            <a:ext cx="4911725" cy="62261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2715" y="0"/>
            <a:ext cx="1587500" cy="473710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상품상세</a:t>
            </a:r>
            <a:endParaRPr lang="ko-KR" altLang="en-US" sz="2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11870" y="415925"/>
            <a:ext cx="3125470" cy="603504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 smtClean="0"/>
              <a:t>상품이 세일하면 </a:t>
            </a:r>
            <a:r>
              <a:rPr lang="ko-KR" altLang="en-US" sz="1600" dirty="0" err="1" smtClean="0"/>
              <a:t>세일된</a:t>
            </a:r>
            <a:r>
              <a:rPr lang="ko-KR" altLang="en-US" sz="1600" dirty="0" smtClean="0"/>
              <a:t> 가격으로 </a:t>
            </a:r>
            <a:r>
              <a:rPr lang="ko-KR" altLang="en-US" sz="1600" dirty="0" err="1" smtClean="0"/>
              <a:t>띄어줌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수량을 </a:t>
            </a:r>
            <a:r>
              <a:rPr lang="ko-KR" altLang="en-US" sz="1600" dirty="0" err="1" smtClean="0"/>
              <a:t>설정할수있게</a:t>
            </a:r>
            <a:r>
              <a:rPr lang="ko-KR" altLang="en-US" sz="1600" dirty="0" smtClean="0"/>
              <a:t> 만듦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err="1" smtClean="0"/>
              <a:t>버튼클릭시</a:t>
            </a:r>
            <a:r>
              <a:rPr lang="ko-KR" altLang="en-US" sz="1600" dirty="0" smtClean="0"/>
              <a:t> 장바구니에 추가 </a:t>
            </a:r>
            <a:r>
              <a:rPr lang="ko-KR" altLang="en-US" sz="1600" dirty="0" err="1" smtClean="0"/>
              <a:t>할수</a:t>
            </a:r>
            <a:r>
              <a:rPr lang="ko-KR" altLang="en-US" sz="1600" dirty="0" smtClean="0"/>
              <a:t> 있게 함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상품 카테고리 </a:t>
            </a:r>
            <a:r>
              <a:rPr lang="ko-KR" altLang="en-US" sz="1600" dirty="0" err="1" smtClean="0"/>
              <a:t>정보를보여줌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상품설명에 이미지를 </a:t>
            </a:r>
            <a:r>
              <a:rPr lang="ko-KR" altLang="en-US" sz="1600" dirty="0" err="1" smtClean="0"/>
              <a:t>넣어줌</a:t>
            </a:r>
            <a:endParaRPr lang="ko-KR" altLang="en-US" sz="1600" dirty="0"/>
          </a:p>
        </p:txBody>
      </p:sp>
      <p:sp>
        <p:nvSpPr>
          <p:cNvPr id="6" name="타원 5"/>
          <p:cNvSpPr/>
          <p:nvPr/>
        </p:nvSpPr>
        <p:spPr>
          <a:xfrm>
            <a:off x="4776470" y="1967865"/>
            <a:ext cx="266065" cy="28257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타원 6"/>
          <p:cNvSpPr/>
          <p:nvPr/>
        </p:nvSpPr>
        <p:spPr>
          <a:xfrm>
            <a:off x="3021330" y="2377440"/>
            <a:ext cx="266065" cy="28257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3021330" y="2804160"/>
            <a:ext cx="266065" cy="28257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4776470" y="3291840"/>
            <a:ext cx="266065" cy="28257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194310" y="5375275"/>
            <a:ext cx="266065" cy="28257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" name="AutoShape 2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155575" y="-1447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45" y="304800"/>
            <a:ext cx="5939790" cy="775779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2715" y="0"/>
            <a:ext cx="1587500" cy="473710"/>
          </a:xfrm>
        </p:spPr>
        <p:txBody>
          <a:bodyPr>
            <a:normAutofit fontScale="90000"/>
          </a:bodyPr>
          <a:lstStyle/>
          <a:p>
            <a:r>
              <a:rPr lang="ko-KR" altLang="en-US" sz="2400" dirty="0" err="1" smtClean="0"/>
              <a:t>샘플페이지</a:t>
            </a:r>
            <a:endParaRPr lang="ko-KR" altLang="en-US" sz="2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11870" y="415925"/>
            <a:ext cx="3125470" cy="6035040"/>
          </a:xfrm>
        </p:spPr>
        <p:txBody>
          <a:bodyPr>
            <a:normAutofit/>
          </a:bodyPr>
          <a:lstStyle/>
          <a:p>
            <a:pPr marL="342900" indent="-342900" algn="l">
              <a:buAutoNum type="arabicPeriod"/>
            </a:pPr>
            <a:r>
              <a:rPr lang="ko-KR" altLang="en-US" sz="1600" dirty="0" err="1" smtClean="0"/>
              <a:t>반려견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or </a:t>
            </a:r>
            <a:r>
              <a:rPr lang="ko-KR" altLang="en-US" sz="1600" dirty="0" err="1" smtClean="0"/>
              <a:t>반려묘</a:t>
            </a:r>
            <a:r>
              <a:rPr lang="ko-KR" altLang="en-US" sz="1600" dirty="0" err="1" smtClean="0"/>
              <a:t>를</a:t>
            </a:r>
            <a:r>
              <a:rPr lang="ko-KR" altLang="en-US" sz="1600" dirty="0" smtClean="0"/>
              <a:t> 선택하는 버튼을 </a:t>
            </a:r>
            <a:r>
              <a:rPr lang="ko-KR" altLang="en-US" sz="1600" dirty="0" err="1" smtClean="0"/>
              <a:t>클릭시</a:t>
            </a:r>
            <a:r>
              <a:rPr lang="ko-KR" altLang="en-US" sz="1600" dirty="0" smtClean="0"/>
              <a:t> 그 카테고리에 맞는 상품을 불러온다</a:t>
            </a:r>
            <a:endParaRPr lang="en-US" altLang="ko-KR" sz="1600" dirty="0" smtClean="0"/>
          </a:p>
          <a:p>
            <a:pPr marL="342900" indent="-342900" algn="l">
              <a:buAutoNum type="arabicPeriod"/>
            </a:pPr>
            <a:r>
              <a:rPr lang="ko-KR" altLang="en-US" sz="1600" dirty="0" smtClean="0"/>
              <a:t>상품의 이미지를 불러와 보여주고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상품 </a:t>
            </a:r>
            <a:r>
              <a:rPr lang="ko-KR" altLang="en-US" sz="1600" dirty="0" err="1" smtClean="0"/>
              <a:t>클릭시</a:t>
            </a:r>
            <a:r>
              <a:rPr lang="ko-KR" altLang="en-US" sz="1600" dirty="0" smtClean="0"/>
              <a:t> 상품의 상세페이지로 이동</a:t>
            </a:r>
            <a:endParaRPr lang="ko-KR" altLang="en-US" sz="1600" dirty="0"/>
          </a:p>
        </p:txBody>
      </p:sp>
      <p:sp>
        <p:nvSpPr>
          <p:cNvPr id="6" name="타원 5"/>
          <p:cNvSpPr/>
          <p:nvPr/>
        </p:nvSpPr>
        <p:spPr>
          <a:xfrm>
            <a:off x="2332990" y="2167890"/>
            <a:ext cx="266065" cy="28257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타원 6"/>
          <p:cNvSpPr/>
          <p:nvPr/>
        </p:nvSpPr>
        <p:spPr>
          <a:xfrm>
            <a:off x="1587500" y="3822065"/>
            <a:ext cx="266065" cy="28257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4" name="AutoShape 2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155575" y="-1447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123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" y="78105"/>
            <a:ext cx="8369300" cy="83407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2715" y="0"/>
            <a:ext cx="1587500" cy="473710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공지사항</a:t>
            </a:r>
            <a:endParaRPr lang="ko-KR" altLang="en-US" sz="2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11870" y="415925"/>
            <a:ext cx="3125470" cy="6035040"/>
          </a:xfrm>
        </p:spPr>
        <p:txBody>
          <a:bodyPr>
            <a:normAutofit/>
          </a:bodyPr>
          <a:lstStyle/>
          <a:p>
            <a:pPr marL="342900" indent="-342900" algn="l">
              <a:buAutoNum type="arabicPeriod"/>
            </a:pPr>
            <a:r>
              <a:rPr lang="ko-KR" altLang="en-US" sz="1600" dirty="0" smtClean="0"/>
              <a:t>공지사항 </a:t>
            </a:r>
            <a:r>
              <a:rPr lang="en-US" altLang="ko-KR" sz="1600" dirty="0" smtClean="0"/>
              <a:t>or FAQ</a:t>
            </a:r>
            <a:r>
              <a:rPr lang="ko-KR" altLang="en-US" sz="1600" dirty="0" smtClean="0"/>
              <a:t>버튼을 </a:t>
            </a:r>
            <a:r>
              <a:rPr lang="ko-KR" altLang="en-US" sz="1600" dirty="0" err="1" smtClean="0"/>
              <a:t>클릭시</a:t>
            </a:r>
            <a:r>
              <a:rPr lang="ko-KR" altLang="en-US" sz="1600" dirty="0" smtClean="0"/>
              <a:t> 해당 항목의 맞게 조회하여 보여줌</a:t>
            </a:r>
            <a:endParaRPr lang="en-US" altLang="ko-KR" sz="1600" dirty="0" smtClean="0"/>
          </a:p>
          <a:p>
            <a:pPr marL="342900" indent="-342900" algn="l">
              <a:buAutoNum type="arabicPeriod"/>
            </a:pPr>
            <a:r>
              <a:rPr lang="ko-KR" altLang="en-US" sz="1600" dirty="0" smtClean="0"/>
              <a:t>공지사항의 기록을 조회하여 정렬하고 보여줌</a:t>
            </a:r>
            <a:endParaRPr lang="en-US" altLang="ko-KR" sz="1600" dirty="0" smtClean="0"/>
          </a:p>
          <a:p>
            <a:pPr marL="342900" indent="-342900" algn="l">
              <a:buAutoNum type="arabicPeriod"/>
            </a:pPr>
            <a:r>
              <a:rPr lang="ko-KR" altLang="en-US" sz="1600" dirty="0" smtClean="0"/>
              <a:t>제목에 맞는 키워드를 </a:t>
            </a:r>
            <a:r>
              <a:rPr lang="ko-KR" altLang="en-US" sz="1600" dirty="0" err="1" smtClean="0"/>
              <a:t>입력후</a:t>
            </a:r>
            <a:r>
              <a:rPr lang="ko-KR" altLang="en-US" sz="1600" dirty="0" smtClean="0"/>
              <a:t> 검색버튼을 누르면 키워드에 맞게 조회하여 보여줌</a:t>
            </a:r>
            <a:endParaRPr lang="en-US" altLang="ko-KR" sz="1600" dirty="0" smtClean="0"/>
          </a:p>
          <a:p>
            <a:pPr marL="342900" indent="-342900" algn="l">
              <a:buAutoNum type="arabicPeriod"/>
            </a:pPr>
            <a:r>
              <a:rPr lang="ko-KR" altLang="en-US" sz="1600" dirty="0" smtClean="0"/>
              <a:t>페이지 번호에 맞는 </a:t>
            </a:r>
            <a:r>
              <a:rPr lang="ko-KR" altLang="en-US" sz="1600" dirty="0" smtClean="0"/>
              <a:t>항목이 </a:t>
            </a:r>
            <a:r>
              <a:rPr lang="en-US" altLang="ko-KR" sz="1600" dirty="0" smtClean="0"/>
              <a:t>15</a:t>
            </a:r>
            <a:r>
              <a:rPr lang="ko-KR" altLang="en-US" sz="1600" dirty="0" smtClean="0"/>
              <a:t>개씩 보여줌</a:t>
            </a:r>
            <a:endParaRPr lang="ko-KR" altLang="en-US" sz="1600" dirty="0"/>
          </a:p>
        </p:txBody>
      </p:sp>
      <p:sp>
        <p:nvSpPr>
          <p:cNvPr id="6" name="타원 5"/>
          <p:cNvSpPr/>
          <p:nvPr/>
        </p:nvSpPr>
        <p:spPr>
          <a:xfrm>
            <a:off x="2857500" y="2254885"/>
            <a:ext cx="266065" cy="28257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타원 6"/>
          <p:cNvSpPr/>
          <p:nvPr/>
        </p:nvSpPr>
        <p:spPr>
          <a:xfrm>
            <a:off x="491490" y="3150235"/>
            <a:ext cx="266065" cy="28257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211955" y="6182995"/>
            <a:ext cx="266065" cy="28257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4137660" y="6543675"/>
            <a:ext cx="266065" cy="28257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4" name="AutoShape 2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155575" y="-1447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679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" y="618490"/>
            <a:ext cx="6044565" cy="705612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2715" y="0"/>
            <a:ext cx="1587500" cy="473710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1:1</a:t>
            </a:r>
            <a:r>
              <a:rPr lang="ko-KR" altLang="en-US" sz="2400" dirty="0" smtClean="0"/>
              <a:t>문의</a:t>
            </a:r>
            <a:endParaRPr lang="ko-KR" altLang="en-US" sz="2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11870" y="415925"/>
            <a:ext cx="3125470" cy="6035040"/>
          </a:xfrm>
        </p:spPr>
        <p:txBody>
          <a:bodyPr>
            <a:normAutofit/>
          </a:bodyPr>
          <a:lstStyle/>
          <a:p>
            <a:pPr marL="342900" indent="-342900" algn="l">
              <a:buAutoNum type="arabicPeriod"/>
            </a:pPr>
            <a:r>
              <a:rPr lang="ko-KR" altLang="en-US" sz="1600" dirty="0" smtClean="0"/>
              <a:t>제목 및 내용을 입력 하게 함</a:t>
            </a:r>
            <a:endParaRPr lang="en-US" altLang="ko-KR" sz="1600" dirty="0" smtClean="0"/>
          </a:p>
          <a:p>
            <a:pPr marL="342900" indent="-342900" algn="l">
              <a:buAutoNum type="arabicPeriod"/>
            </a:pPr>
            <a:r>
              <a:rPr lang="ko-KR" altLang="en-US" sz="1600" dirty="0" smtClean="0"/>
              <a:t>취소버튼을 누를 시 메인페이지로 이동</a:t>
            </a:r>
            <a:endParaRPr lang="en-US" altLang="ko-KR" sz="1600" dirty="0" smtClean="0"/>
          </a:p>
          <a:p>
            <a:pPr marL="342900" indent="-342900" algn="l">
              <a:buAutoNum type="arabicPeriod"/>
            </a:pPr>
            <a:r>
              <a:rPr lang="ko-KR" altLang="en-US" sz="1600" dirty="0" smtClean="0"/>
              <a:t>등록하기 버튼을 누르면 등록이 되고 문의내역에서 확인할 수 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 </a:t>
            </a:r>
            <a:endParaRPr lang="ko-KR" altLang="en-US" sz="1600" dirty="0"/>
          </a:p>
        </p:txBody>
      </p:sp>
      <p:sp>
        <p:nvSpPr>
          <p:cNvPr id="6" name="타원 5"/>
          <p:cNvSpPr/>
          <p:nvPr/>
        </p:nvSpPr>
        <p:spPr>
          <a:xfrm>
            <a:off x="1587500" y="3963035"/>
            <a:ext cx="266065" cy="28257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타원 6"/>
          <p:cNvSpPr/>
          <p:nvPr/>
        </p:nvSpPr>
        <p:spPr>
          <a:xfrm>
            <a:off x="2084070" y="5452745"/>
            <a:ext cx="266065" cy="28257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3935730" y="5452745"/>
            <a:ext cx="266065" cy="28257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4" name="AutoShape 2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155575" y="-1447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458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5" descr="C:/Users/user/AppData/Roaming/PolarisOffice/ETemp/26424_21352152/fImage534362624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7" t="2320" r="401"/>
          <a:stretch>
            <a:fillRect/>
          </a:stretch>
        </p:blipFill>
        <p:spPr>
          <a:xfrm rot="0">
            <a:off x="-635" y="1012825"/>
            <a:ext cx="7915275" cy="3636010"/>
          </a:xfrm>
          <a:prstGeom prst="rect"/>
          <a:noFill/>
        </p:spPr>
      </p:pic>
      <p:pic>
        <p:nvPicPr>
          <p:cNvPr id="31" name="그림 6" descr="C:/Users/user/AppData/Roaming/PolarisOffice/ETemp/26424_21352152/fImage974472638467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25"/>
          <a:stretch>
            <a:fillRect/>
          </a:stretch>
        </p:blipFill>
        <p:spPr>
          <a:xfrm rot="0">
            <a:off x="7421245" y="1186180"/>
            <a:ext cx="1671955" cy="3292475"/>
          </a:xfrm>
          <a:prstGeom prst="rect"/>
          <a:noFill/>
        </p:spPr>
      </p:pic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132715" y="0"/>
            <a:ext cx="2586355" cy="53594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어드민 페이지</a:t>
            </a:r>
            <a:endParaRPr lang="ko-KR" altLang="en-US" sz="2400"/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8836660" y="580390"/>
            <a:ext cx="3126105" cy="603567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1600"/>
              <a:t>1. 체크박스 체크후 버튼을 클릭시 DB를 포함 회원정보가 삭제 되는기능</a:t>
            </a:r>
            <a:endParaRPr lang="ko-KR" altLang="en-US" sz="1600"/>
          </a:p>
          <a:p>
            <a:pPr marL="0" indent="0" latinLnBrk="0">
              <a:buFontTx/>
              <a:buNone/>
            </a:pPr>
            <a:r>
              <a:rPr lang="ko-KR" altLang="en-US" sz="1600"/>
              <a:t>2. 회원이15명 이상일시 인원수의 맞게 정리해주는 기능</a:t>
            </a:r>
            <a:endParaRPr lang="ko-KR" altLang="en-US" sz="1600"/>
          </a:p>
          <a:p>
            <a:pPr marL="0" indent="0" latinLnBrk="0">
              <a:buFontTx/>
              <a:buNone/>
            </a:pPr>
            <a:endParaRPr lang="ko-KR" altLang="en-US" sz="1600"/>
          </a:p>
          <a:p>
            <a:pPr marL="0" indent="0" latinLnBrk="0">
              <a:buFontTx/>
              <a:buNone/>
            </a:pPr>
            <a:r>
              <a:rPr lang="ko-KR" altLang="en-US" sz="1600"/>
              <a:t>3. 조건을 선택후 조건의 맞게 키워드를 입력후 검색버튼을 클릭시 조건의 맞는 사용자가 나옵니다.</a:t>
            </a:r>
            <a:endParaRPr lang="ko-KR" altLang="en-US" sz="1600"/>
          </a:p>
          <a:p>
            <a:pPr marL="0" indent="0" latinLnBrk="0">
              <a:buFontTx/>
              <a:buNone/>
            </a:pPr>
            <a:r>
              <a:rPr lang="ko-KR" altLang="en-US" sz="1600"/>
              <a:t> </a:t>
            </a:r>
            <a:endParaRPr lang="ko-KR" altLang="en-US" sz="1600"/>
          </a:p>
        </p:txBody>
      </p:sp>
      <p:sp>
        <p:nvSpPr>
          <p:cNvPr id="6" name="타원 5"/>
          <p:cNvSpPr>
            <a:spLocks/>
          </p:cNvSpPr>
          <p:nvPr/>
        </p:nvSpPr>
        <p:spPr>
          <a:xfrm rot="0">
            <a:off x="2099945" y="1400175"/>
            <a:ext cx="266700" cy="283210"/>
          </a:xfrm>
          <a:prstGeom prst="ellipse"/>
          <a:solidFill>
            <a:schemeClr val="bg1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>
                <a:solidFill>
                  <a:srgbClr val="FF0000"/>
                </a:solidFill>
              </a:rPr>
              <a:t>1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타원 6"/>
          <p:cNvSpPr>
            <a:spLocks/>
          </p:cNvSpPr>
          <p:nvPr/>
        </p:nvSpPr>
        <p:spPr>
          <a:xfrm rot="0">
            <a:off x="4577715" y="4307840"/>
            <a:ext cx="266700" cy="283210"/>
          </a:xfrm>
          <a:prstGeom prst="ellipse"/>
          <a:solidFill>
            <a:schemeClr val="bg1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>
                <a:solidFill>
                  <a:srgbClr val="FF0000"/>
                </a:solidFill>
              </a:rPr>
              <a:t>2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" name="타원 8"/>
          <p:cNvSpPr>
            <a:spLocks/>
          </p:cNvSpPr>
          <p:nvPr/>
        </p:nvSpPr>
        <p:spPr>
          <a:xfrm rot="0">
            <a:off x="8037195" y="1184275"/>
            <a:ext cx="266700" cy="283210"/>
          </a:xfrm>
          <a:prstGeom prst="ellipse"/>
          <a:solidFill>
            <a:schemeClr val="bg1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ko-KR">
                <a:solidFill>
                  <a:srgbClr val="FF0000"/>
                </a:solidFill>
              </a:rPr>
              <a:t>3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" name="AutoShape 2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155575" y="-1447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2" name="그림 7" descr="C:/Users/user/AppData/Roaming/PolarisOffice/ETemp/26424_21352152/fImage97447264633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98" t="88494" r="45244" b="5349"/>
          <a:stretch>
            <a:fillRect/>
          </a:stretch>
        </p:blipFill>
        <p:spPr>
          <a:xfrm rot="0">
            <a:off x="3671570" y="3930650"/>
            <a:ext cx="2104390" cy="330200"/>
          </a:xfrm>
          <a:prstGeom prst="rect"/>
          <a:noFill/>
        </p:spPr>
      </p:pic>
      <p:pic>
        <p:nvPicPr>
          <p:cNvPr id="33" name="그림 8" descr="C:/Users/user/AppData/Roaming/PolarisOffice/ETemp/26424_21352152/fImage974472656500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44" r="27630" b="90903"/>
          <a:stretch>
            <a:fillRect/>
          </a:stretch>
        </p:blipFill>
        <p:spPr>
          <a:xfrm rot="0">
            <a:off x="6710680" y="915670"/>
            <a:ext cx="381635" cy="48768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4288082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9" descr="C:/Users/user/AppData/Roaming/PolarisOffice/ETemp/26424_21352152/fImage573792669169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94005" y="1281430"/>
            <a:ext cx="7187565" cy="4112895"/>
          </a:xfrm>
          <a:prstGeom prst="rect"/>
          <a:noFill/>
        </p:spPr>
      </p:pic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254000" y="155575"/>
            <a:ext cx="2985135" cy="64135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회원정보 조회</a:t>
            </a:r>
            <a:endParaRPr lang="ko-KR" altLang="en-US" sz="2400"/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8550910" y="398780"/>
            <a:ext cx="3126105" cy="603567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1600"/>
              <a:t>1. 회원정보 페이지에서 사용자를 클릭시 회원정보 조회를 하여 수정 및 삭제를 할수있는 페이지로 넘어온다.</a:t>
            </a:r>
            <a:endParaRPr lang="ko-KR" altLang="en-US" sz="1600"/>
          </a:p>
          <a:p>
            <a:pPr marL="0" indent="0" latinLnBrk="0">
              <a:buFontTx/>
              <a:buNone/>
            </a:pPr>
            <a:endParaRPr lang="ko-KR" altLang="en-US" sz="1600"/>
          </a:p>
          <a:p>
            <a:pPr marL="0" indent="0" latinLnBrk="0">
              <a:buFontTx/>
              <a:buNone/>
            </a:pPr>
            <a:r>
              <a:rPr lang="ko-KR" altLang="en-US" sz="1600"/>
              <a:t>2. 사용자의 정보를 보여주고 수정 및 삭제 기능이 포함되어있다.</a:t>
            </a:r>
            <a:endParaRPr lang="ko-KR" altLang="en-US" sz="1600"/>
          </a:p>
          <a:p>
            <a:pPr marL="0" indent="0" latinLnBrk="0">
              <a:buFontTx/>
              <a:buNone/>
            </a:pPr>
            <a:endParaRPr lang="ko-KR" altLang="en-US" sz="1600"/>
          </a:p>
        </p:txBody>
      </p:sp>
      <p:sp>
        <p:nvSpPr>
          <p:cNvPr id="6" name="타원 5"/>
          <p:cNvSpPr>
            <a:spLocks/>
          </p:cNvSpPr>
          <p:nvPr/>
        </p:nvSpPr>
        <p:spPr>
          <a:xfrm rot="0">
            <a:off x="2922270" y="1442720"/>
            <a:ext cx="266700" cy="283210"/>
          </a:xfrm>
          <a:prstGeom prst="ellipse"/>
          <a:solidFill>
            <a:schemeClr val="bg1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>
                <a:solidFill>
                  <a:srgbClr val="FF0000"/>
                </a:solidFill>
              </a:rPr>
              <a:t>1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타원 6"/>
          <p:cNvSpPr>
            <a:spLocks/>
          </p:cNvSpPr>
          <p:nvPr/>
        </p:nvSpPr>
        <p:spPr>
          <a:xfrm rot="0">
            <a:off x="2066925" y="1987550"/>
            <a:ext cx="266700" cy="283210"/>
          </a:xfrm>
          <a:prstGeom prst="ellipse"/>
          <a:solidFill>
            <a:schemeClr val="bg1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>
                <a:solidFill>
                  <a:srgbClr val="FF0000"/>
                </a:solidFill>
              </a:rPr>
              <a:t>2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357995" y="3822065"/>
            <a:ext cx="266065" cy="28257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9379585" y="4993640"/>
            <a:ext cx="266065" cy="28257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2477115" y="2908935"/>
            <a:ext cx="266065" cy="28257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12049125" y="4452620"/>
            <a:ext cx="266065" cy="28257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" name="AutoShape 2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155575" y="-1447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354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11" descr="C:/Users/user/AppData/Roaming/PolarisOffice/ETemp/26424_21352152/fImage103297268572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9240" y="579755"/>
            <a:ext cx="6910070" cy="5984240"/>
          </a:xfrm>
          <a:prstGeom prst="rect"/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2715" y="0"/>
            <a:ext cx="1588135" cy="474345"/>
          </a:xfrm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상품관리</a:t>
            </a:r>
            <a:endParaRPr lang="ko-KR" altLang="en-US" sz="24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11870" y="415925"/>
            <a:ext cx="3126105" cy="6035675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1600"/>
              <a:t>1. 상품관리 페이지는 등록된 상품들을 볼수있는 페이지 입니다. </a:t>
            </a:r>
            <a:endParaRPr lang="ko-KR" altLang="en-US" sz="1600"/>
          </a:p>
          <a:p>
            <a:pPr marL="0" indent="0" latinLnBrk="0">
              <a:buFontTx/>
              <a:buNone/>
            </a:pPr>
            <a:endParaRPr lang="ko-KR" altLang="en-US" sz="1600"/>
          </a:p>
          <a:p>
            <a:pPr marL="0" indent="0" latinLnBrk="0">
              <a:buFontTx/>
              <a:buNone/>
            </a:pPr>
            <a:r>
              <a:rPr lang="ko-KR" altLang="en-US" sz="1600"/>
              <a:t>2. 체크박스를 체크후 상품삭제를 클릭시 상품이 DB포함 상품이 삭제됩니다.</a:t>
            </a:r>
            <a:endParaRPr lang="ko-KR" altLang="en-US" sz="1600"/>
          </a:p>
          <a:p>
            <a:pPr marL="0" indent="0" latinLnBrk="0">
              <a:buFontTx/>
              <a:buNone/>
            </a:pPr>
            <a:endParaRPr lang="ko-KR" altLang="en-US" sz="1600"/>
          </a:p>
          <a:p>
            <a:pPr marL="0" indent="0" latinLnBrk="0">
              <a:buFontTx/>
              <a:buNone/>
            </a:pPr>
            <a:r>
              <a:rPr lang="ko-KR" altLang="en-US" sz="1600"/>
              <a:t>3. 상품 이름 또는 No를 입력후 검색버튼 클릭시 해당상품만 나옵니다.</a:t>
            </a:r>
            <a:endParaRPr lang="ko-KR" altLang="en-US" sz="1600"/>
          </a:p>
          <a:p>
            <a:pPr marL="0" indent="0" latinLnBrk="0">
              <a:buFontTx/>
              <a:buNone/>
            </a:pPr>
            <a:endParaRPr lang="ko-KR" altLang="en-US" sz="1600"/>
          </a:p>
        </p:txBody>
      </p:sp>
      <p:sp>
        <p:nvSpPr>
          <p:cNvPr id="6" name="타원 5"/>
          <p:cNvSpPr>
            <a:spLocks/>
          </p:cNvSpPr>
          <p:nvPr/>
        </p:nvSpPr>
        <p:spPr>
          <a:xfrm rot="0">
            <a:off x="2455545" y="741680"/>
            <a:ext cx="266700" cy="283210"/>
          </a:xfrm>
          <a:prstGeom prst="ellipse"/>
          <a:solidFill>
            <a:schemeClr val="bg1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>
                <a:solidFill>
                  <a:srgbClr val="FF0000"/>
                </a:solidFill>
              </a:rPr>
              <a:t>1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타원 6"/>
          <p:cNvSpPr>
            <a:spLocks/>
          </p:cNvSpPr>
          <p:nvPr/>
        </p:nvSpPr>
        <p:spPr>
          <a:xfrm rot="0">
            <a:off x="2534285" y="1217295"/>
            <a:ext cx="266700" cy="283210"/>
          </a:xfrm>
          <a:prstGeom prst="ellipse"/>
          <a:solidFill>
            <a:schemeClr val="bg1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>
                <a:solidFill>
                  <a:srgbClr val="FF0000"/>
                </a:solidFill>
              </a:rPr>
              <a:t>2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타원 7"/>
          <p:cNvSpPr>
            <a:spLocks/>
          </p:cNvSpPr>
          <p:nvPr/>
        </p:nvSpPr>
        <p:spPr>
          <a:xfrm rot="0">
            <a:off x="5911850" y="886460"/>
            <a:ext cx="266700" cy="283210"/>
          </a:xfrm>
          <a:prstGeom prst="ellipse"/>
          <a:solidFill>
            <a:schemeClr val="bg1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>
                <a:solidFill>
                  <a:srgbClr val="FF0000"/>
                </a:solidFill>
              </a:rPr>
              <a:t>3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9379585" y="4993640"/>
            <a:ext cx="266065" cy="28257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2477115" y="2908935"/>
            <a:ext cx="266065" cy="28257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12049125" y="4452620"/>
            <a:ext cx="266065" cy="28257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" name="AutoShape 2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155575" y="-1447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688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14" descr="C:/Users/user/AppData/Roaming/PolarisOffice/ETemp/26424_21352152/fImage85581369147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9105" y="606425"/>
            <a:ext cx="6339205" cy="5888355"/>
          </a:xfrm>
          <a:prstGeom prst="rect"/>
          <a:noFill/>
        </p:spPr>
      </p:pic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132715" y="0"/>
            <a:ext cx="1588135" cy="47434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2400">
                <a:latin typeface="맑은 고딕" charset="0"/>
                <a:ea typeface="맑은 고딕" charset="0"/>
                <a:cs typeface="+mj-cs"/>
              </a:rPr>
              <a:t>상품등록</a:t>
            </a:r>
            <a:endParaRPr lang="ko-KR" altLang="en-US" sz="2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8611870" y="415925"/>
            <a:ext cx="3126105" cy="603567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1600">
                <a:latin typeface="맑은 고딕" charset="0"/>
                <a:ea typeface="맑은 고딕" charset="0"/>
                <a:cs typeface="+mn-cs"/>
              </a:rPr>
              <a:t>1. 상품의 카테고리를 관리자가 지정할수있고 DB값의 저장이 됩니다.</a:t>
            </a:r>
            <a:endParaRPr lang="ko-KR" altLang="en-US" sz="1600">
              <a:latin typeface="맑은 고딕" charset="0"/>
              <a:ea typeface="맑은 고딕" charset="0"/>
              <a:cs typeface="+mn-cs"/>
            </a:endParaRPr>
          </a:p>
          <a:p>
            <a:pPr marL="0" indent="0" latinLnBrk="0">
              <a:buFontTx/>
              <a:buNone/>
            </a:pPr>
            <a:endParaRPr lang="ko-KR" altLang="en-US" sz="1600">
              <a:latin typeface="맑은 고딕" charset="0"/>
              <a:ea typeface="맑은 고딕" charset="0"/>
              <a:cs typeface="+mn-cs"/>
            </a:endParaRPr>
          </a:p>
          <a:p>
            <a:pPr marL="0" indent="0" latinLnBrk="0">
              <a:buFontTx/>
              <a:buNone/>
            </a:pPr>
            <a:r>
              <a:rPr lang="ko-KR" altLang="en-US" sz="1600">
                <a:latin typeface="맑은 고딕" charset="0"/>
                <a:ea typeface="맑은 고딕" charset="0"/>
                <a:cs typeface="+mn-cs"/>
              </a:rPr>
              <a:t>2. 이미지 첨부시 지정된 크기만큼 보여줍니다. +삭제가능</a:t>
            </a:r>
            <a:endParaRPr lang="ko-KR" altLang="en-US" sz="1600">
              <a:latin typeface="맑은 고딕" charset="0"/>
              <a:ea typeface="맑은 고딕" charset="0"/>
              <a:cs typeface="+mn-cs"/>
            </a:endParaRPr>
          </a:p>
          <a:p>
            <a:pPr marL="0" indent="0" latinLnBrk="0">
              <a:buFontTx/>
              <a:buNone/>
            </a:pPr>
            <a:endParaRPr lang="ko-KR" altLang="en-US" sz="1600">
              <a:latin typeface="맑은 고딕" charset="0"/>
              <a:ea typeface="맑은 고딕" charset="0"/>
              <a:cs typeface="+mn-cs"/>
            </a:endParaRPr>
          </a:p>
          <a:p>
            <a:pPr marL="0" indent="0" latinLnBrk="0">
              <a:buFontTx/>
              <a:buNone/>
            </a:pPr>
            <a:r>
              <a:rPr lang="ko-KR" altLang="en-US" sz="1600">
                <a:latin typeface="맑은 고딕" charset="0"/>
                <a:ea typeface="맑은 고딕" charset="0"/>
                <a:cs typeface="+mn-cs"/>
              </a:rPr>
              <a:t>3. CKeditor를 이용하여 상세설명을 적을수있고 이미지를 첨부할수있습니다.</a:t>
            </a:r>
            <a:endParaRPr lang="ko-KR" altLang="en-US" sz="1600">
              <a:latin typeface="맑은 고딕" charset="0"/>
              <a:ea typeface="맑은 고딕" charset="0"/>
              <a:cs typeface="+mn-cs"/>
            </a:endParaRPr>
          </a:p>
          <a:p>
            <a:pPr marL="0" indent="0" latinLnBrk="0">
              <a:buFontTx/>
              <a:buNone/>
            </a:pPr>
            <a:endParaRPr lang="ko-KR" altLang="en-US" sz="16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2732405" y="1399540"/>
            <a:ext cx="266700" cy="283210"/>
          </a:xfrm>
          <a:prstGeom prst="ellipse"/>
          <a:solidFill>
            <a:schemeClr val="bg1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>
                <a:solidFill>
                  <a:srgbClr val="FF0000"/>
                </a:solidFill>
              </a:rPr>
              <a:t>1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2111375" y="3596640"/>
            <a:ext cx="266700" cy="283210"/>
          </a:xfrm>
          <a:prstGeom prst="ellipse"/>
          <a:solidFill>
            <a:schemeClr val="bg1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ko-KR">
                <a:solidFill>
                  <a:srgbClr val="FF0000"/>
                </a:solidFill>
              </a:rPr>
              <a:t>2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5965190" y="4380865"/>
            <a:ext cx="266700" cy="283210"/>
          </a:xfrm>
          <a:prstGeom prst="ellipse"/>
          <a:solidFill>
            <a:schemeClr val="bg1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ko-KR">
                <a:solidFill>
                  <a:srgbClr val="FF0000"/>
                </a:solidFill>
              </a:rPr>
              <a:t>3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" name="Rect 0">
            <a:hlinkClick r:id="rId3"/>
          </p:cNvPr>
          <p:cNvSpPr>
            <a:spLocks noChangeAspect="1"/>
          </p:cNvSpPr>
          <p:nvPr/>
        </p:nvSpPr>
        <p:spPr bwMode="auto">
          <a:xfrm rot="0">
            <a:off x="155575" y="-144780"/>
            <a:ext cx="305435" cy="305435"/>
          </a:xfrm>
          <a:prstGeom prst="rect"/>
          <a:noFill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" descr="C:/Users/user/AppData/Roaming/PolarisOffice/ETemp/26424_21352152/image2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430" y="1003300"/>
            <a:ext cx="8616950" cy="4660265"/>
          </a:xfrm>
          <a:prstGeom prst="rect"/>
          <a:noFill/>
        </p:spPr>
      </p:pic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132715" y="0"/>
            <a:ext cx="2170430" cy="416560"/>
          </a:xfrm>
          <a:prstGeom prst="rect"/>
        </p:spPr>
        <p:txBody>
          <a:bodyPr wrap="square" lIns="91440" tIns="45720" rIns="91440" bIns="45720" numCol="1" vert="horz" anchor="b">
            <a:normAutofit fontScale="9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2400">
                <a:latin typeface="맑은 고딕" charset="0"/>
                <a:ea typeface="맑은 고딕" charset="0"/>
                <a:cs typeface="+mj-cs"/>
              </a:rPr>
              <a:t>주문관리</a:t>
            </a:r>
            <a:endParaRPr lang="ko-KR" altLang="en-US" sz="2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8629015" y="407035"/>
            <a:ext cx="3126740" cy="60363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latinLnBrk="0">
              <a:buFontTx/>
              <a:buNone/>
            </a:pPr>
            <a:r>
              <a:rPr lang="ko-KR" altLang="en-US" sz="1600">
                <a:latin typeface="맑은 고딕" charset="0"/>
                <a:ea typeface="맑은 고딕" charset="0"/>
                <a:cs typeface="+mn-cs"/>
              </a:rPr>
              <a:t>1. 현제 주문 건수를 볼수있게 함</a:t>
            </a:r>
            <a:endParaRPr lang="ko-KR" altLang="en-US" sz="1600">
              <a:latin typeface="맑은 고딕" charset="0"/>
              <a:ea typeface="맑은 고딕" charset="0"/>
              <a:cs typeface="+mn-cs"/>
            </a:endParaRPr>
          </a:p>
          <a:p>
            <a:pPr marL="0" indent="0" algn="l" latinLnBrk="0">
              <a:buFontTx/>
              <a:buNone/>
            </a:pPr>
            <a:r>
              <a:rPr lang="ko-KR" altLang="en-US" sz="1600">
                <a:latin typeface="맑은 고딕" charset="0"/>
                <a:ea typeface="맑은 고딕" charset="0"/>
                <a:cs typeface="+mn-cs"/>
              </a:rPr>
              <a:t>2. 현제 결제 요청 건수를 볼수있게 함</a:t>
            </a:r>
            <a:endParaRPr lang="ko-KR" altLang="en-US" sz="1600">
              <a:latin typeface="맑은 고딕" charset="0"/>
              <a:ea typeface="맑은 고딕" charset="0"/>
              <a:cs typeface="+mn-cs"/>
            </a:endParaRPr>
          </a:p>
          <a:p>
            <a:pPr marL="0" indent="0" algn="l" latinLnBrk="0">
              <a:buFontTx/>
              <a:buNone/>
            </a:pPr>
            <a:r>
              <a:rPr lang="ko-KR" altLang="en-US" sz="1600">
                <a:latin typeface="맑은 고딕" charset="0"/>
                <a:ea typeface="맑은 고딕" charset="0"/>
                <a:cs typeface="+mn-cs"/>
              </a:rPr>
              <a:t>3. 최종 환불 요청 건수를 볼수 있게 함</a:t>
            </a:r>
            <a:endParaRPr lang="ko-KR" altLang="en-US" sz="1600">
              <a:latin typeface="맑은 고딕" charset="0"/>
              <a:ea typeface="맑은 고딕" charset="0"/>
              <a:cs typeface="+mn-cs"/>
            </a:endParaRPr>
          </a:p>
          <a:p>
            <a:pPr marL="0" indent="0" algn="l" latinLnBrk="0">
              <a:buFontTx/>
              <a:buNone/>
            </a:pPr>
            <a:r>
              <a:rPr lang="ko-KR" altLang="en-US" sz="1600">
                <a:latin typeface="맑은 고딕" charset="0"/>
                <a:ea typeface="맑은 고딕" charset="0"/>
                <a:cs typeface="+mn-cs"/>
              </a:rPr>
              <a:t>4. 최종 취소 요청 건수를 볼수 있게 함</a:t>
            </a:r>
            <a:endParaRPr lang="ko-KR" altLang="en-US" sz="1600">
              <a:latin typeface="맑은 고딕" charset="0"/>
              <a:ea typeface="맑은 고딕" charset="0"/>
              <a:cs typeface="+mn-cs"/>
            </a:endParaRPr>
          </a:p>
          <a:p>
            <a:pPr marL="0" indent="0" algn="l" latinLnBrk="0">
              <a:buFontTx/>
              <a:buNone/>
            </a:pPr>
            <a:r>
              <a:rPr lang="ko-KR" altLang="en-US" sz="1600">
                <a:latin typeface="맑은 고딕" charset="0"/>
                <a:ea typeface="맑은 고딕" charset="0"/>
                <a:cs typeface="+mn-cs"/>
              </a:rPr>
              <a:t>5. 최종 교환 요청 건수를 볼수있게함</a:t>
            </a:r>
            <a:endParaRPr lang="ko-KR" altLang="en-US" sz="1600">
              <a:latin typeface="맑은 고딕" charset="0"/>
              <a:ea typeface="맑은 고딕" charset="0"/>
              <a:cs typeface="+mn-cs"/>
            </a:endParaRPr>
          </a:p>
          <a:p>
            <a:pPr marL="0" indent="0" algn="l" latinLnBrk="0">
              <a:buFontTx/>
              <a:buNone/>
            </a:pPr>
            <a:r>
              <a:rPr lang="ko-KR" altLang="en-US" sz="1600">
                <a:latin typeface="맑은 고딕" charset="0"/>
                <a:ea typeface="맑은 고딕" charset="0"/>
                <a:cs typeface="+mn-cs"/>
              </a:rPr>
              <a:t>6. 최종 반품 요청 건수를 볼수있게함</a:t>
            </a:r>
            <a:endParaRPr lang="ko-KR" altLang="en-US" sz="1600">
              <a:latin typeface="맑은 고딕" charset="0"/>
              <a:ea typeface="맑은 고딕" charset="0"/>
              <a:cs typeface="+mn-cs"/>
            </a:endParaRPr>
          </a:p>
          <a:p>
            <a:pPr marL="0" indent="0" algn="l" latinLnBrk="0">
              <a:buFontTx/>
              <a:buNone/>
            </a:pPr>
            <a:r>
              <a:rPr lang="ko-KR" altLang="en-US" sz="1600">
                <a:latin typeface="맑은 고딕" charset="0"/>
                <a:ea typeface="맑은 고딕" charset="0"/>
                <a:cs typeface="+mn-cs"/>
              </a:rPr>
              <a:t>7. 목록을 이용하여 상황에 맞게 조회를 할수있음</a:t>
            </a:r>
            <a:endParaRPr lang="ko-KR" altLang="en-US" sz="1600">
              <a:latin typeface="맑은 고딕" charset="0"/>
              <a:ea typeface="맑은 고딕" charset="0"/>
              <a:cs typeface="+mn-cs"/>
            </a:endParaRPr>
          </a:p>
          <a:p>
            <a:pPr marL="0" indent="0" algn="l" latinLnBrk="0">
              <a:buFontTx/>
              <a:buNone/>
            </a:pPr>
            <a:r>
              <a:rPr lang="ko-KR" altLang="en-US" sz="1600">
                <a:latin typeface="맑은 고딕" charset="0"/>
                <a:ea typeface="맑은 고딕" charset="0"/>
                <a:cs typeface="+mn-cs"/>
              </a:rPr>
              <a:t>8. 어드민으로 로그인 되면 어드민 이름 및 쇼핑몰 정보를 볼수있고 로그아웃을 클릭시 메인으로 돌아가게 만들어줌</a:t>
            </a:r>
            <a:endParaRPr lang="ko-KR" altLang="en-US" sz="16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2359660" y="1905635"/>
            <a:ext cx="267335" cy="283845"/>
          </a:xfrm>
          <a:prstGeom prst="ellipse"/>
          <a:solidFill>
            <a:schemeClr val="bg1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>
                <a:solidFill>
                  <a:srgbClr val="FF0000"/>
                </a:solidFill>
              </a:rPr>
              <a:t>1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4418965" y="1903095"/>
            <a:ext cx="267335" cy="283845"/>
          </a:xfrm>
          <a:prstGeom prst="ellipse"/>
          <a:solidFill>
            <a:schemeClr val="bg1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>
                <a:solidFill>
                  <a:srgbClr val="FF0000"/>
                </a:solidFill>
              </a:rPr>
              <a:t>2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6538595" y="1901825"/>
            <a:ext cx="267335" cy="283845"/>
          </a:xfrm>
          <a:prstGeom prst="ellipse"/>
          <a:solidFill>
            <a:schemeClr val="bg1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>
                <a:solidFill>
                  <a:srgbClr val="FF0000"/>
                </a:solidFill>
              </a:rPr>
              <a:t>3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2365375" y="4457700"/>
            <a:ext cx="267335" cy="283845"/>
          </a:xfrm>
          <a:prstGeom prst="ellipse"/>
          <a:solidFill>
            <a:schemeClr val="bg1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>
                <a:solidFill>
                  <a:srgbClr val="FF0000"/>
                </a:solidFill>
              </a:rPr>
              <a:t>4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4425315" y="4448175"/>
            <a:ext cx="267335" cy="283845"/>
          </a:xfrm>
          <a:prstGeom prst="ellipse"/>
          <a:solidFill>
            <a:schemeClr val="bg1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>
                <a:solidFill>
                  <a:srgbClr val="FF0000"/>
                </a:solidFill>
              </a:rPr>
              <a:t>5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9" name="Rect 0"/>
          <p:cNvSpPr>
            <a:spLocks/>
          </p:cNvSpPr>
          <p:nvPr/>
        </p:nvSpPr>
        <p:spPr>
          <a:xfrm rot="0">
            <a:off x="6539865" y="4461510"/>
            <a:ext cx="267335" cy="283845"/>
          </a:xfrm>
          <a:prstGeom prst="ellipse"/>
          <a:solidFill>
            <a:schemeClr val="bg1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>
                <a:solidFill>
                  <a:srgbClr val="FF0000"/>
                </a:solidFill>
              </a:rPr>
              <a:t>6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" name="Rect 0">
            <a:hlinkClick r:id="rId3"/>
          </p:cNvPr>
          <p:cNvSpPr>
            <a:spLocks noChangeAspect="1"/>
          </p:cNvSpPr>
          <p:nvPr/>
        </p:nvSpPr>
        <p:spPr bwMode="auto">
          <a:xfrm rot="0">
            <a:off x="155575" y="-144780"/>
            <a:ext cx="305435" cy="305435"/>
          </a:xfrm>
          <a:prstGeom prst="rect"/>
          <a:noFill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30" name="Rect 0"/>
          <p:cNvSpPr>
            <a:spLocks/>
          </p:cNvSpPr>
          <p:nvPr/>
        </p:nvSpPr>
        <p:spPr>
          <a:xfrm rot="0">
            <a:off x="38735" y="2907665"/>
            <a:ext cx="267970" cy="284480"/>
          </a:xfrm>
          <a:prstGeom prst="ellipse"/>
          <a:solidFill>
            <a:schemeClr val="bg1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ko-KR">
                <a:solidFill>
                  <a:srgbClr val="FF0000"/>
                </a:solidFill>
              </a:rPr>
              <a:t>7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1" name="Rect 0"/>
          <p:cNvSpPr>
            <a:spLocks/>
          </p:cNvSpPr>
          <p:nvPr/>
        </p:nvSpPr>
        <p:spPr>
          <a:xfrm rot="0">
            <a:off x="7459345" y="918210"/>
            <a:ext cx="267970" cy="284480"/>
          </a:xfrm>
          <a:prstGeom prst="ellipse"/>
          <a:solidFill>
            <a:schemeClr val="bg1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ko-KR">
                <a:solidFill>
                  <a:srgbClr val="FF0000"/>
                </a:solidFill>
              </a:rPr>
              <a:t>8</a:t>
            </a:r>
            <a:endParaRPr lang="ko-KR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35" y="1063625"/>
            <a:ext cx="7481570" cy="219583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40" y="3589655"/>
            <a:ext cx="6924675" cy="1987550"/>
          </a:xfrm>
          <a:prstGeom prst="rect">
            <a:avLst/>
          </a:prstGeom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11870" y="166370"/>
            <a:ext cx="3125470" cy="6035040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로그인시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회원이름으로 표시되도록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 algn="l">
              <a:buAutoNum type="arabicPeriod"/>
            </a:pP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 algn="l">
              <a:buAutoNum type="arabicPeriod"/>
            </a:pP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 algn="l">
              <a:buAutoNum type="arabicPeriod"/>
            </a:pP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 algn="l">
              <a:buAutoNum type="arabicPeriod"/>
            </a:pP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Search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창은 키워드를 </a:t>
            </a:r>
            <a:r>
              <a:rPr lang="ko-KR" altLang="en-US" sz="16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검색시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그 해당 키워드에 맞는 상품페이지에 가서 상품이 </a:t>
            </a:r>
            <a:r>
              <a:rPr lang="ko-KR" altLang="en-US" sz="16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뜨도록함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태그에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CSS hover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Text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밑에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border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값을 조정하여 표시하도록 함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Logo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lang="ko-KR" altLang="en-US" sz="16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클릭시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main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돌아가도록 함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회사소개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이용약관 </a:t>
            </a:r>
            <a:r>
              <a:rPr lang="ko-KR" altLang="en-US" sz="16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찾아오시는길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개인정보처리방침 은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태그로 구성 및 그 해당 사이트로 이동함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이미지버튼으로 </a:t>
            </a:r>
            <a:r>
              <a:rPr lang="ko-KR" altLang="en-US" sz="16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클릭시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해당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SNS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창으로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이동함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 </a:t>
            </a:r>
            <a:r>
              <a:rPr lang="ko-KR" altLang="en-US" sz="16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마이페이지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이모티콘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클릭시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드롭다운으로 목록이 </a:t>
            </a:r>
            <a:r>
              <a:rPr lang="ko-KR" altLang="en-US" sz="16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내려올수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있게 설정함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5274310" y="1089660"/>
            <a:ext cx="266065" cy="28257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타원 6"/>
          <p:cNvSpPr/>
          <p:nvPr/>
        </p:nvSpPr>
        <p:spPr>
          <a:xfrm>
            <a:off x="5768340" y="1748790"/>
            <a:ext cx="266065" cy="28257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332740" y="2317115"/>
            <a:ext cx="266065" cy="28257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18820" y="1294130"/>
            <a:ext cx="266065" cy="28257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401060" y="3977005"/>
            <a:ext cx="266065" cy="28257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893435" y="4094480"/>
            <a:ext cx="266065" cy="28257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" name="AutoShape 2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155575" y="-1447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제목 1"/>
          <p:cNvSpPr txBox="1">
            <a:spLocks/>
          </p:cNvSpPr>
          <p:nvPr/>
        </p:nvSpPr>
        <p:spPr>
          <a:xfrm>
            <a:off x="191135" y="85090"/>
            <a:ext cx="1587500" cy="4737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헤더</a:t>
            </a:r>
            <a:r>
              <a:rPr lang="en-US" altLang="ko-KR" sz="2400" dirty="0" smtClean="0"/>
              <a:t>/</a:t>
            </a:r>
            <a:r>
              <a:rPr lang="ko-KR" altLang="en-US" sz="2400" dirty="0" err="1" smtClean="0"/>
              <a:t>푸터</a:t>
            </a:r>
            <a:endParaRPr lang="ko-KR" altLang="en-US" sz="2400" dirty="0"/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653415" y="679450"/>
            <a:ext cx="1235710" cy="41084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/>
              <a:t>header</a:t>
            </a:r>
            <a:endParaRPr lang="ko-KR" altLang="en-US" sz="2400" dirty="0"/>
          </a:p>
        </p:txBody>
      </p:sp>
      <p:sp>
        <p:nvSpPr>
          <p:cNvPr id="34" name="제목 1"/>
          <p:cNvSpPr txBox="1">
            <a:spLocks/>
          </p:cNvSpPr>
          <p:nvPr/>
        </p:nvSpPr>
        <p:spPr>
          <a:xfrm>
            <a:off x="332740" y="3503295"/>
            <a:ext cx="1587500" cy="4737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/>
              <a:t>footer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605520" y="761365"/>
            <a:ext cx="3006090" cy="163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1-2.   </a:t>
            </a:r>
            <a:r>
              <a:rPr lang="ko-KR" altLang="en-US" sz="16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마이페이지로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이동하도록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마이페이지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아이콘을 추가함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1-3.   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장바구니에 몇 개가 들어가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있는지 </a:t>
            </a:r>
            <a:r>
              <a:rPr lang="ko-KR" altLang="en-US" sz="16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알기쉽게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보여주기위해 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아이콘으로 만듦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762115" y="878840"/>
            <a:ext cx="266065" cy="28257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7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133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12" descr="C:/Users/user/AppData/Roaming/PolarisOffice/ETemp/26424_21352152/fImage38078357935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5575" y="658495"/>
            <a:ext cx="6902450" cy="5697855"/>
          </a:xfrm>
          <a:prstGeom prst="rect"/>
          <a:noFill/>
        </p:spPr>
      </p:pic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132715" y="0"/>
            <a:ext cx="2170430" cy="416560"/>
          </a:xfrm>
          <a:prstGeom prst="rect"/>
        </p:spPr>
        <p:txBody>
          <a:bodyPr wrap="square" lIns="91440" tIns="45720" rIns="91440" bIns="45720" numCol="1" vert="horz" anchor="b">
            <a:normAutofit fontScale="9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2400">
                <a:latin typeface="맑은 고딕" charset="0"/>
                <a:ea typeface="맑은 고딕" charset="0"/>
                <a:cs typeface="+mj-cs"/>
              </a:rPr>
              <a:t>주문목록</a:t>
            </a:r>
            <a:endParaRPr lang="ko-KR" altLang="en-US" sz="2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8629015" y="407035"/>
            <a:ext cx="3126740" cy="60363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latinLnBrk="0">
              <a:buFontTx/>
              <a:buNone/>
            </a:pPr>
            <a:r>
              <a:rPr lang="ko-KR" altLang="en-US" sz="1600">
                <a:latin typeface="맑은 고딕" charset="0"/>
                <a:ea typeface="맑은 고딕" charset="0"/>
                <a:cs typeface="+mn-cs"/>
              </a:rPr>
              <a:t>1. 현재 주문이 들어온 주문들의 목록을 간략하게 보여줍니다.</a:t>
            </a:r>
            <a:endParaRPr lang="ko-KR" altLang="en-US" sz="1600">
              <a:latin typeface="맑은 고딕" charset="0"/>
              <a:ea typeface="맑은 고딕" charset="0"/>
              <a:cs typeface="+mn-cs"/>
            </a:endParaRPr>
          </a:p>
          <a:p>
            <a:pPr marL="0" indent="0" algn="l" latinLnBrk="0">
              <a:buFontTx/>
              <a:buNone/>
            </a:pPr>
            <a:r>
              <a:rPr lang="ko-KR" altLang="en-US" sz="1600">
                <a:latin typeface="맑은 고딕" charset="0"/>
                <a:ea typeface="맑은 고딕" charset="0"/>
                <a:cs typeface="+mn-cs"/>
              </a:rPr>
              <a:t>2. 사용자의 아이디,이름,이메일,휴대전화 를 선택후 키워드를 적고 검색버튼을 클릭시 해당 주문이 나옵니다.</a:t>
            </a:r>
            <a:endParaRPr lang="ko-KR" altLang="en-US" sz="16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1823085" y="1481455"/>
            <a:ext cx="267335" cy="283845"/>
          </a:xfrm>
          <a:prstGeom prst="ellipse"/>
          <a:solidFill>
            <a:schemeClr val="bg1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>
                <a:solidFill>
                  <a:srgbClr val="FF0000"/>
                </a:solidFill>
              </a:rPr>
              <a:t>1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5666105" y="1201420"/>
            <a:ext cx="267335" cy="283845"/>
          </a:xfrm>
          <a:prstGeom prst="ellipse"/>
          <a:solidFill>
            <a:schemeClr val="bg1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>
                <a:solidFill>
                  <a:srgbClr val="FF0000"/>
                </a:solidFill>
              </a:rPr>
              <a:t>2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" name="Rect 0">
            <a:hlinkClick r:id="rId3"/>
          </p:cNvPr>
          <p:cNvSpPr>
            <a:spLocks noChangeAspect="1"/>
          </p:cNvSpPr>
          <p:nvPr/>
        </p:nvSpPr>
        <p:spPr bwMode="auto">
          <a:xfrm rot="0">
            <a:off x="155575" y="-144780"/>
            <a:ext cx="305435" cy="305435"/>
          </a:xfrm>
          <a:prstGeom prst="rect"/>
          <a:noFill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13" descr="C:/Users/user/AppData/Roaming/PolarisOffice/ETemp/26424_21352152/fImage91968358696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96290" y="961390"/>
            <a:ext cx="6512560" cy="5377815"/>
          </a:xfrm>
          <a:prstGeom prst="rect"/>
          <a:noFill/>
        </p:spPr>
      </p:pic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132715" y="0"/>
            <a:ext cx="2170430" cy="416560"/>
          </a:xfrm>
          <a:prstGeom prst="rect"/>
        </p:spPr>
        <p:txBody>
          <a:bodyPr wrap="square" lIns="91440" tIns="45720" rIns="91440" bIns="45720" numCol="1" vert="horz" anchor="b">
            <a:normAutofit fontScale="9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2400">
                <a:latin typeface="맑은 고딕" charset="0"/>
                <a:ea typeface="맑은 고딕" charset="0"/>
                <a:cs typeface="+mj-cs"/>
              </a:rPr>
              <a:t>주문상세보기</a:t>
            </a:r>
            <a:endParaRPr lang="ko-KR" altLang="en-US" sz="2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8672195" y="302895"/>
            <a:ext cx="3126740" cy="60363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latinLnBrk="0">
              <a:buFontTx/>
              <a:buNone/>
            </a:pPr>
            <a:r>
              <a:rPr lang="ko-KR" altLang="en-US" sz="1600">
                <a:latin typeface="맑은 고딕" charset="0"/>
                <a:ea typeface="맑은 고딕" charset="0"/>
                <a:cs typeface="+mn-cs"/>
              </a:rPr>
              <a:t>1</a:t>
            </a:r>
            <a:r>
              <a:rPr lang="ko-KR" altLang="en-US" sz="1600">
                <a:latin typeface="맑은 고딕" charset="0"/>
                <a:ea typeface="맑은 고딕" charset="0"/>
                <a:cs typeface="+mn-cs"/>
              </a:rPr>
              <a:t>. 선택한 주문의 상세 내용을 보여줍니다.</a:t>
            </a:r>
            <a:endParaRPr lang="ko-KR" altLang="en-US" sz="1600">
              <a:latin typeface="맑은 고딕" charset="0"/>
              <a:ea typeface="맑은 고딕" charset="0"/>
              <a:cs typeface="+mn-cs"/>
            </a:endParaRPr>
          </a:p>
          <a:p>
            <a:pPr marL="0" indent="0" algn="l" latinLnBrk="0">
              <a:buFontTx/>
              <a:buNone/>
            </a:pPr>
            <a:r>
              <a:rPr lang="ko-KR" altLang="en-US" sz="1600">
                <a:latin typeface="맑은 고딕" charset="0"/>
                <a:ea typeface="맑은 고딕" charset="0"/>
                <a:cs typeface="+mn-cs"/>
              </a:rPr>
              <a:t>2. 배송준비중, 배송중, 배송완료, 배송취소를 선택하여 변경후 정보수정버튼을 클릭시 수정완료 </a:t>
            </a:r>
            <a:endParaRPr lang="ko-KR" altLang="en-US" sz="16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2368550" y="1282065"/>
            <a:ext cx="267335" cy="283845"/>
          </a:xfrm>
          <a:prstGeom prst="ellipse"/>
          <a:solidFill>
            <a:schemeClr val="bg1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>
                <a:solidFill>
                  <a:srgbClr val="FF0000"/>
                </a:solidFill>
              </a:rPr>
              <a:t>1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4670425" y="4500880"/>
            <a:ext cx="267335" cy="283845"/>
          </a:xfrm>
          <a:prstGeom prst="ellipse"/>
          <a:solidFill>
            <a:schemeClr val="bg1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>
                <a:solidFill>
                  <a:srgbClr val="FF0000"/>
                </a:solidFill>
              </a:rPr>
              <a:t>2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" name="Rect 0">
            <a:hlinkClick r:id="rId3"/>
          </p:cNvPr>
          <p:cNvSpPr>
            <a:spLocks noChangeAspect="1"/>
          </p:cNvSpPr>
          <p:nvPr/>
        </p:nvSpPr>
        <p:spPr bwMode="auto">
          <a:xfrm rot="0">
            <a:off x="155575" y="-144780"/>
            <a:ext cx="305435" cy="305435"/>
          </a:xfrm>
          <a:prstGeom prst="rect"/>
          <a:noFill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15" descr="C:/Users/user/AppData/Roaming/PolarisOffice/ETemp/26424_21352152/fImage95899370446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9540" y="839470"/>
            <a:ext cx="6764020" cy="5577205"/>
          </a:xfrm>
          <a:prstGeom prst="rect"/>
          <a:noFill/>
        </p:spPr>
      </p:pic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132715" y="0"/>
            <a:ext cx="2170430" cy="416560"/>
          </a:xfrm>
          <a:prstGeom prst="rect"/>
        </p:spPr>
        <p:txBody>
          <a:bodyPr wrap="square" lIns="91440" tIns="45720" rIns="91440" bIns="45720" numCol="1" vert="horz" anchor="b">
            <a:normAutofit fontScale="9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2400">
                <a:latin typeface="맑은 고딕" charset="0"/>
                <a:ea typeface="맑은 고딕" charset="0"/>
                <a:cs typeface="+mj-cs"/>
              </a:rPr>
              <a:t>주문관리</a:t>
            </a:r>
            <a:endParaRPr lang="ko-KR" altLang="en-US" sz="2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8629015" y="407035"/>
            <a:ext cx="3126740" cy="60363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latinLnBrk="0">
              <a:buFontTx/>
              <a:buNone/>
            </a:pPr>
            <a:r>
              <a:rPr lang="ko-KR" altLang="en-US" sz="1600">
                <a:latin typeface="맑은 고딕" charset="0"/>
                <a:ea typeface="맑은 고딕" charset="0"/>
                <a:cs typeface="+mn-cs"/>
              </a:rPr>
              <a:t>1. 현재 등록된 게시판을 보여주는 페이지입니다. </a:t>
            </a:r>
            <a:endParaRPr lang="ko-KR" altLang="en-US" sz="1600">
              <a:latin typeface="맑은 고딕" charset="0"/>
              <a:ea typeface="맑은 고딕" charset="0"/>
              <a:cs typeface="+mn-cs"/>
            </a:endParaRPr>
          </a:p>
          <a:p>
            <a:pPr marL="0" indent="0" algn="l" latinLnBrk="0">
              <a:buFontTx/>
              <a:buNone/>
            </a:pPr>
            <a:r>
              <a:rPr lang="ko-KR" altLang="en-US" sz="1600">
                <a:latin typeface="맑은 고딕" charset="0"/>
                <a:ea typeface="맑은 고딕" charset="0"/>
                <a:cs typeface="+mn-cs"/>
              </a:rPr>
              <a:t>글등록 버튼을 클릭시 등록페이지로 가고</a:t>
            </a:r>
            <a:endParaRPr lang="ko-KR" altLang="en-US" sz="1600">
              <a:latin typeface="맑은 고딕" charset="0"/>
              <a:ea typeface="맑은 고딕" charset="0"/>
              <a:cs typeface="+mn-cs"/>
            </a:endParaRPr>
          </a:p>
          <a:p>
            <a:pPr marL="0" indent="0" algn="l" latinLnBrk="0">
              <a:buFontTx/>
              <a:buNone/>
            </a:pPr>
            <a:r>
              <a:rPr lang="ko-KR" altLang="en-US" sz="1600">
                <a:latin typeface="맑은 고딕" charset="0"/>
                <a:ea typeface="맑은 고딕" charset="0"/>
                <a:cs typeface="+mn-cs"/>
              </a:rPr>
              <a:t>체크박스를 체크후 글삭제 버튼을 클릭시 DB포함 삭제 됩니다.</a:t>
            </a:r>
            <a:endParaRPr lang="ko-KR" altLang="en-US" sz="1600">
              <a:latin typeface="맑은 고딕" charset="0"/>
              <a:ea typeface="맑은 고딕" charset="0"/>
              <a:cs typeface="+mn-cs"/>
            </a:endParaRPr>
          </a:p>
          <a:p>
            <a:pPr marL="0" indent="0" algn="l" latinLnBrk="0">
              <a:buFontTx/>
              <a:buNone/>
            </a:pPr>
            <a:endParaRPr lang="ko-KR" altLang="en-US" sz="1600">
              <a:latin typeface="맑은 고딕" charset="0"/>
              <a:ea typeface="맑은 고딕" charset="0"/>
              <a:cs typeface="+mn-cs"/>
            </a:endParaRPr>
          </a:p>
          <a:p>
            <a:pPr marL="0" indent="0" algn="l" latinLnBrk="0">
              <a:buFontTx/>
              <a:buNone/>
            </a:pPr>
            <a:r>
              <a:rPr lang="ko-KR" altLang="en-US" sz="1600">
                <a:latin typeface="맑은 고딕" charset="0"/>
                <a:ea typeface="맑은 고딕" charset="0"/>
                <a:cs typeface="+mn-cs"/>
              </a:rPr>
              <a:t>2. 수정버튼 클릭시 해당 글의 내용을 수정할수있습니다.</a:t>
            </a:r>
            <a:endParaRPr lang="ko-KR" altLang="en-US" sz="16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2169160" y="1342390"/>
            <a:ext cx="267335" cy="283845"/>
          </a:xfrm>
          <a:prstGeom prst="ellipse"/>
          <a:solidFill>
            <a:schemeClr val="bg1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>
                <a:solidFill>
                  <a:srgbClr val="FF0000"/>
                </a:solidFill>
              </a:rPr>
              <a:t>1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5752465" y="1903095"/>
            <a:ext cx="267335" cy="283845"/>
          </a:xfrm>
          <a:prstGeom prst="ellipse"/>
          <a:solidFill>
            <a:schemeClr val="bg1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>
                <a:solidFill>
                  <a:srgbClr val="FF0000"/>
                </a:solidFill>
              </a:rPr>
              <a:t>2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" name="Rect 0">
            <a:hlinkClick r:id="rId3"/>
          </p:cNvPr>
          <p:cNvSpPr>
            <a:spLocks noChangeAspect="1"/>
          </p:cNvSpPr>
          <p:nvPr/>
        </p:nvSpPr>
        <p:spPr bwMode="auto">
          <a:xfrm rot="0">
            <a:off x="155575" y="-144780"/>
            <a:ext cx="305435" cy="305435"/>
          </a:xfrm>
          <a:prstGeom prst="rect"/>
          <a:noFill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16" descr="C:/Users/user/AppData/Roaming/PolarisOffice/ETemp/26424_21352152/fImage28992371570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9105" y="1143000"/>
            <a:ext cx="6529705" cy="4267835"/>
          </a:xfrm>
          <a:prstGeom prst="rect"/>
          <a:noFill/>
        </p:spPr>
      </p:pic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132715" y="0"/>
            <a:ext cx="2170430" cy="416560"/>
          </a:xfrm>
          <a:prstGeom prst="rect"/>
        </p:spPr>
        <p:txBody>
          <a:bodyPr wrap="square" lIns="91440" tIns="45720" rIns="91440" bIns="45720" numCol="1" vert="horz" anchor="b">
            <a:normAutofit fontScale="9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2400">
                <a:latin typeface="맑은 고딕" charset="0"/>
                <a:ea typeface="맑은 고딕" charset="0"/>
                <a:cs typeface="+mj-cs"/>
              </a:rPr>
              <a:t>주문관리</a:t>
            </a:r>
            <a:endParaRPr lang="ko-KR" altLang="en-US" sz="2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8629015" y="407035"/>
            <a:ext cx="3126740" cy="60363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latinLnBrk="0">
              <a:buFontTx/>
              <a:buNone/>
            </a:pPr>
            <a:r>
              <a:rPr lang="ko-KR" altLang="en-US" sz="1600">
                <a:latin typeface="맑은 고딕" charset="0"/>
                <a:ea typeface="맑은 고딕" charset="0"/>
                <a:cs typeface="+mn-cs"/>
              </a:rPr>
              <a:t>1. 공지사항 상세 페이지 입니다.</a:t>
            </a:r>
            <a:endParaRPr lang="ko-KR" altLang="en-US" sz="1600">
              <a:latin typeface="맑은 고딕" charset="0"/>
              <a:ea typeface="맑은 고딕" charset="0"/>
              <a:cs typeface="+mn-cs"/>
            </a:endParaRPr>
          </a:p>
          <a:p>
            <a:pPr marL="0" indent="0" algn="l" latinLnBrk="0">
              <a:buFontTx/>
              <a:buNone/>
            </a:pPr>
            <a:r>
              <a:rPr lang="ko-KR" altLang="en-US" sz="1600">
                <a:latin typeface="맑은 고딕" charset="0"/>
                <a:ea typeface="맑은 고딕" charset="0"/>
                <a:cs typeface="+mn-cs"/>
              </a:rPr>
              <a:t>공지사항글을 작성후 수정까지 할수 있습니다.</a:t>
            </a:r>
            <a:endParaRPr lang="ko-KR" altLang="en-US" sz="1600">
              <a:latin typeface="맑은 고딕" charset="0"/>
              <a:ea typeface="맑은 고딕" charset="0"/>
              <a:cs typeface="+mn-cs"/>
            </a:endParaRPr>
          </a:p>
          <a:p>
            <a:pPr marL="0" indent="0" algn="l" latinLnBrk="0">
              <a:buFontTx/>
              <a:buNone/>
            </a:pPr>
            <a:endParaRPr lang="ko-KR" altLang="en-US" sz="1600">
              <a:latin typeface="맑은 고딕" charset="0"/>
              <a:ea typeface="맑은 고딕" charset="0"/>
              <a:cs typeface="+mn-cs"/>
            </a:endParaRPr>
          </a:p>
          <a:p>
            <a:pPr marL="0" indent="0" algn="l" latinLnBrk="0">
              <a:buFontTx/>
              <a:buNone/>
            </a:pPr>
            <a:r>
              <a:rPr lang="ko-KR" altLang="en-US" sz="1600">
                <a:latin typeface="맑은 고딕" charset="0"/>
                <a:ea typeface="맑은 고딕" charset="0"/>
                <a:cs typeface="+mn-cs"/>
              </a:rPr>
              <a:t>2. 등록 버튼을 클릭시 DB에 저장후 메인페이지-&gt;공지사항에 등록 됩니다.</a:t>
            </a:r>
            <a:endParaRPr lang="ko-KR" altLang="en-US" sz="16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3208020" y="1706245"/>
            <a:ext cx="267335" cy="283845"/>
          </a:xfrm>
          <a:prstGeom prst="ellipse"/>
          <a:solidFill>
            <a:schemeClr val="bg1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>
                <a:solidFill>
                  <a:srgbClr val="FF0000"/>
                </a:solidFill>
              </a:rPr>
              <a:t>1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5899785" y="4899025"/>
            <a:ext cx="267335" cy="283845"/>
          </a:xfrm>
          <a:prstGeom prst="ellipse"/>
          <a:solidFill>
            <a:schemeClr val="bg1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>
                <a:solidFill>
                  <a:srgbClr val="FF0000"/>
                </a:solidFill>
              </a:rPr>
              <a:t>2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" name="Rect 0">
            <a:hlinkClick r:id="rId3"/>
          </p:cNvPr>
          <p:cNvSpPr>
            <a:spLocks noChangeAspect="1"/>
          </p:cNvSpPr>
          <p:nvPr/>
        </p:nvSpPr>
        <p:spPr bwMode="auto">
          <a:xfrm rot="0">
            <a:off x="155575" y="-144780"/>
            <a:ext cx="305435" cy="305435"/>
          </a:xfrm>
          <a:prstGeom prst="rect"/>
          <a:noFill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" descr="C:/Users/user/AppData/Roaming/PolarisOffice/ETemp/26424_21352152/image2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-66675" y="717550"/>
            <a:ext cx="8616950" cy="4660265"/>
          </a:xfrm>
          <a:prstGeom prst="rect"/>
          <a:noFill/>
        </p:spPr>
      </p:pic>
      <p:pic>
        <p:nvPicPr>
          <p:cNvPr id="32" name="그림 17" descr="C:/Users/user/AppData/Roaming/PolarisOffice/ETemp/26424_21352152/fImage19007372814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722755" y="718820"/>
            <a:ext cx="7352665" cy="4520565"/>
          </a:xfrm>
          <a:prstGeom prst="rect"/>
          <a:noFill/>
        </p:spPr>
      </p:pic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132715" y="0"/>
            <a:ext cx="2170430" cy="416560"/>
          </a:xfrm>
          <a:prstGeom prst="rect"/>
        </p:spPr>
        <p:txBody>
          <a:bodyPr wrap="square" lIns="91440" tIns="45720" rIns="91440" bIns="45720" numCol="1" vert="horz" anchor="b">
            <a:normAutofit fontScale="9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2400">
                <a:latin typeface="맑은 고딕" charset="0"/>
                <a:ea typeface="맑은 고딕" charset="0"/>
                <a:cs typeface="+mj-cs"/>
              </a:rPr>
              <a:t>주문관리</a:t>
            </a:r>
            <a:endParaRPr lang="ko-KR" altLang="en-US" sz="2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9062085" y="407035"/>
            <a:ext cx="3126740" cy="60363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latinLnBrk="0">
              <a:buFontTx/>
              <a:buNone/>
            </a:pPr>
            <a:r>
              <a:rPr lang="ko-KR" altLang="en-US" sz="1600">
                <a:latin typeface="맑은 고딕" charset="0"/>
                <a:ea typeface="맑은 고딕" charset="0"/>
                <a:cs typeface="+mn-cs"/>
              </a:rPr>
              <a:t>1. 1:1문의가 들어온 목록을 보여줍니다. </a:t>
            </a:r>
            <a:endParaRPr lang="ko-KR" altLang="en-US" sz="1600">
              <a:latin typeface="맑은 고딕" charset="0"/>
              <a:ea typeface="맑은 고딕" charset="0"/>
              <a:cs typeface="+mn-cs"/>
            </a:endParaRPr>
          </a:p>
          <a:p>
            <a:pPr marL="0" indent="0" algn="l" latinLnBrk="0">
              <a:buFontTx/>
              <a:buNone/>
            </a:pPr>
            <a:r>
              <a:rPr lang="ko-KR" altLang="en-US" sz="1600">
                <a:latin typeface="맑은 고딕" charset="0"/>
                <a:ea typeface="맑은 고딕" charset="0"/>
                <a:cs typeface="+mn-cs"/>
              </a:rPr>
              <a:t>2. 1:1문의 한 내역을 클릭시 답변을 달수있습니다.</a:t>
            </a:r>
            <a:endParaRPr lang="ko-KR" altLang="en-US" sz="16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2688590" y="1074420"/>
            <a:ext cx="267335" cy="283845"/>
          </a:xfrm>
          <a:prstGeom prst="ellipse"/>
          <a:solidFill>
            <a:schemeClr val="bg1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>
                <a:solidFill>
                  <a:srgbClr val="FF0000"/>
                </a:solidFill>
              </a:rPr>
              <a:t>1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" name="Rect 0">
            <a:hlinkClick r:id="rId4"/>
          </p:cNvPr>
          <p:cNvSpPr>
            <a:spLocks noChangeAspect="1"/>
          </p:cNvSpPr>
          <p:nvPr/>
        </p:nvSpPr>
        <p:spPr bwMode="auto">
          <a:xfrm rot="0">
            <a:off x="155575" y="-144780"/>
            <a:ext cx="305435" cy="305435"/>
          </a:xfrm>
          <a:prstGeom prst="rect"/>
          <a:noFill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18" descr="C:/Users/user/AppData/Roaming/PolarisOffice/ETemp/26424_21352152/fImage76398373328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29235" y="1003935"/>
            <a:ext cx="7599680" cy="5300345"/>
          </a:xfrm>
          <a:prstGeom prst="rect"/>
          <a:noFill/>
        </p:spPr>
      </p:pic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132715" y="0"/>
            <a:ext cx="2170430" cy="416560"/>
          </a:xfrm>
          <a:prstGeom prst="rect"/>
        </p:spPr>
        <p:txBody>
          <a:bodyPr wrap="square" lIns="91440" tIns="45720" rIns="91440" bIns="45720" numCol="1" vert="horz" anchor="b">
            <a:normAutofit fontScale="9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2400">
                <a:latin typeface="맑은 고딕" charset="0"/>
                <a:ea typeface="맑은 고딕" charset="0"/>
                <a:cs typeface="+mj-cs"/>
              </a:rPr>
              <a:t>주문관리</a:t>
            </a:r>
            <a:endParaRPr lang="ko-KR" altLang="en-US" sz="2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8629015" y="407035"/>
            <a:ext cx="3126740" cy="60363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latinLnBrk="0">
              <a:buFontTx/>
              <a:buNone/>
            </a:pPr>
            <a:r>
              <a:rPr lang="ko-KR" altLang="en-US" sz="1600">
                <a:latin typeface="맑은 고딕" charset="0"/>
                <a:ea typeface="맑은 고딕" charset="0"/>
                <a:cs typeface="+mn-cs"/>
              </a:rPr>
              <a:t>1. 사용자의 1:1문의 내용을 확인할수있습니다.</a:t>
            </a:r>
            <a:endParaRPr lang="ko-KR" altLang="en-US" sz="1600">
              <a:latin typeface="맑은 고딕" charset="0"/>
              <a:ea typeface="맑은 고딕" charset="0"/>
              <a:cs typeface="+mn-cs"/>
            </a:endParaRPr>
          </a:p>
          <a:p>
            <a:pPr marL="0" indent="0" algn="l" latinLnBrk="0">
              <a:buFontTx/>
              <a:buNone/>
            </a:pPr>
            <a:endParaRPr lang="ko-KR" altLang="en-US" sz="1600">
              <a:latin typeface="맑은 고딕" charset="0"/>
              <a:ea typeface="맑은 고딕" charset="0"/>
              <a:cs typeface="+mn-cs"/>
            </a:endParaRPr>
          </a:p>
          <a:p>
            <a:pPr marL="0" indent="0" algn="l" latinLnBrk="0">
              <a:buFontTx/>
              <a:buNone/>
            </a:pPr>
            <a:r>
              <a:rPr lang="ko-KR" altLang="en-US" sz="1600">
                <a:latin typeface="맑은 고딕" charset="0"/>
                <a:ea typeface="맑은 고딕" charset="0"/>
                <a:cs typeface="+mn-cs"/>
              </a:rPr>
              <a:t>2. 답변을 작성후 답변하기 클릭시 메인페이지에서 답변을 확인 할수있습니다.</a:t>
            </a:r>
            <a:endParaRPr lang="ko-KR" altLang="en-US" sz="16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2359660" y="1905635"/>
            <a:ext cx="267335" cy="283845"/>
          </a:xfrm>
          <a:prstGeom prst="ellipse"/>
          <a:solidFill>
            <a:schemeClr val="bg1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>
                <a:solidFill>
                  <a:srgbClr val="FF0000"/>
                </a:solidFill>
              </a:rPr>
              <a:t>1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6999605" y="4890135"/>
            <a:ext cx="267335" cy="283845"/>
          </a:xfrm>
          <a:prstGeom prst="ellipse"/>
          <a:solidFill>
            <a:schemeClr val="bg1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>
                <a:solidFill>
                  <a:srgbClr val="FF0000"/>
                </a:solidFill>
              </a:rPr>
              <a:t>2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" name="Rect 0">
            <a:hlinkClick r:id="rId3"/>
          </p:cNvPr>
          <p:cNvSpPr>
            <a:spLocks noChangeAspect="1"/>
          </p:cNvSpPr>
          <p:nvPr/>
        </p:nvSpPr>
        <p:spPr bwMode="auto">
          <a:xfrm rot="0">
            <a:off x="155575" y="-144780"/>
            <a:ext cx="305435" cy="305435"/>
          </a:xfrm>
          <a:prstGeom prst="rect"/>
          <a:noFill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473710"/>
            <a:ext cx="5343525" cy="641223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2715" y="0"/>
            <a:ext cx="1587500" cy="473710"/>
          </a:xfrm>
        </p:spPr>
        <p:txBody>
          <a:bodyPr>
            <a:normAutofit/>
          </a:bodyPr>
          <a:lstStyle/>
          <a:p>
            <a:r>
              <a:rPr lang="ko-KR" altLang="en-US" sz="2400" dirty="0" err="1" smtClean="0"/>
              <a:t>메인화면</a:t>
            </a:r>
            <a:endParaRPr lang="ko-KR" altLang="en-US" sz="2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11870" y="415925"/>
            <a:ext cx="3125470" cy="603504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 smtClean="0"/>
              <a:t>유저가 처음 접속할 때 사료를 </a:t>
            </a:r>
            <a:r>
              <a:rPr lang="ko-KR" altLang="en-US" sz="1600" dirty="0" err="1" smtClean="0"/>
              <a:t>볼려는</a:t>
            </a:r>
            <a:r>
              <a:rPr lang="ko-KR" altLang="en-US" sz="1600" dirty="0" smtClean="0"/>
              <a:t> 목적이기 때문에 일단 </a:t>
            </a:r>
            <a:r>
              <a:rPr lang="ko-KR" altLang="en-US" sz="1600" dirty="0" err="1" smtClean="0"/>
              <a:t>반려견</a:t>
            </a:r>
            <a:r>
              <a:rPr lang="ko-KR" altLang="en-US" sz="1600" dirty="0" err="1" smtClean="0"/>
              <a:t>인지</a:t>
            </a:r>
            <a:r>
              <a:rPr lang="ko-KR" altLang="en-US" sz="1600" dirty="0" smtClean="0"/>
              <a:t> 반려묘인지를 확인하여 </a:t>
            </a:r>
            <a:r>
              <a:rPr lang="ko-KR" altLang="en-US" sz="1600" dirty="0" err="1" smtClean="0"/>
              <a:t>더보기</a:t>
            </a:r>
            <a:r>
              <a:rPr lang="ko-KR" altLang="en-US" sz="1600" dirty="0" smtClean="0"/>
              <a:t> 버튼을 클릭 시 해당 태그로 상품이 검색되게 만듦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사용자에게 필요한 정보를 보여주는 형식으로 만듦</a:t>
            </a:r>
            <a:endParaRPr lang="en-US" altLang="ko-KR" sz="1600" dirty="0" smtClean="0"/>
          </a:p>
        </p:txBody>
      </p:sp>
      <p:sp>
        <p:nvSpPr>
          <p:cNvPr id="6" name="타원 5"/>
          <p:cNvSpPr/>
          <p:nvPr/>
        </p:nvSpPr>
        <p:spPr>
          <a:xfrm>
            <a:off x="2722245" y="3934460"/>
            <a:ext cx="266065" cy="28257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타원 6"/>
          <p:cNvSpPr/>
          <p:nvPr/>
        </p:nvSpPr>
        <p:spPr>
          <a:xfrm>
            <a:off x="2722245" y="5909945"/>
            <a:ext cx="266065" cy="28257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4" name="AutoShape 2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155575" y="-1447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014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2544445"/>
            <a:ext cx="2843530" cy="358521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825" y="2400300"/>
            <a:ext cx="1728470" cy="440372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1880" y="320040"/>
            <a:ext cx="4220210" cy="19907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2715" y="0"/>
            <a:ext cx="1587500" cy="473710"/>
          </a:xfrm>
        </p:spPr>
        <p:txBody>
          <a:bodyPr>
            <a:normAutofit fontScale="90000"/>
          </a:bodyPr>
          <a:lstStyle/>
          <a:p>
            <a:r>
              <a:rPr lang="ko-KR" altLang="en-US" sz="2400" smtClean="0"/>
              <a:t>상품리스트</a:t>
            </a:r>
            <a:endParaRPr lang="ko-KR" altLang="en-US" sz="2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11870" y="415925"/>
            <a:ext cx="3125470" cy="6035040"/>
          </a:xfrm>
        </p:spPr>
        <p:txBody>
          <a:bodyPr>
            <a:normAutofit/>
          </a:bodyPr>
          <a:lstStyle/>
          <a:p>
            <a:pPr algn="l"/>
            <a:r>
              <a:rPr lang="en-US" altLang="ko-KR" sz="1600" dirty="0" smtClean="0"/>
              <a:t>1. 3</a:t>
            </a:r>
            <a:r>
              <a:rPr lang="ko-KR" altLang="en-US" sz="1600" dirty="0" smtClean="0"/>
              <a:t>초간 </a:t>
            </a:r>
            <a:r>
              <a:rPr lang="ko-KR" altLang="en-US" sz="1600" dirty="0" err="1" smtClean="0"/>
              <a:t>캐러셀</a:t>
            </a:r>
            <a:r>
              <a:rPr lang="ko-KR" altLang="en-US" sz="1600" dirty="0" smtClean="0"/>
              <a:t> 띄우기</a:t>
            </a:r>
            <a:endParaRPr lang="en-US" altLang="ko-KR" sz="1600" dirty="0"/>
          </a:p>
          <a:p>
            <a:pPr algn="l"/>
            <a:r>
              <a:rPr lang="en-US" altLang="ko-KR" sz="1600" dirty="0" smtClean="0"/>
              <a:t>2. </a:t>
            </a:r>
            <a:r>
              <a:rPr lang="ko-KR" altLang="en-US" sz="1600" dirty="0" err="1" smtClean="0"/>
              <a:t>반려견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반려묘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선택시</a:t>
            </a:r>
            <a:r>
              <a:rPr lang="ko-KR" altLang="en-US" sz="1600" dirty="0" smtClean="0"/>
              <a:t> 색상을 파란색으로 바꾸고 해당 상품만 </a:t>
            </a:r>
            <a:r>
              <a:rPr lang="ko-KR" altLang="en-US" sz="1600" dirty="0" err="1" smtClean="0"/>
              <a:t>나오도록</a:t>
            </a:r>
            <a:r>
              <a:rPr lang="ko-KR" altLang="en-US" sz="1600" dirty="0" err="1"/>
              <a:t>함</a:t>
            </a:r>
            <a:endParaRPr lang="en-US" altLang="ko-KR" sz="1600" dirty="0" smtClean="0"/>
          </a:p>
          <a:p>
            <a:pPr algn="l"/>
            <a:r>
              <a:rPr lang="en-US" altLang="ko-KR" sz="1600" dirty="0" smtClean="0"/>
              <a:t>3. </a:t>
            </a:r>
            <a:r>
              <a:rPr lang="ko-KR" altLang="en-US" sz="1600" dirty="0" smtClean="0"/>
              <a:t>슬라이드바를 이용해서 해당 나이에 맞는 상품만 </a:t>
            </a:r>
            <a:r>
              <a:rPr lang="ko-KR" altLang="en-US" sz="1600" dirty="0" err="1" smtClean="0"/>
              <a:t>나오도록함</a:t>
            </a:r>
            <a:endParaRPr lang="en-US" altLang="ko-KR" sz="1600" dirty="0" smtClean="0"/>
          </a:p>
          <a:p>
            <a:pPr algn="l"/>
            <a:r>
              <a:rPr lang="en-US" altLang="ko-KR" sz="1600" dirty="0" smtClean="0"/>
              <a:t>4. </a:t>
            </a:r>
            <a:r>
              <a:rPr lang="ko-KR" altLang="en-US" sz="1600" dirty="0" smtClean="0"/>
              <a:t>체크박스를 이용해서 해당 키워드를 보내주도록함</a:t>
            </a:r>
            <a:endParaRPr lang="en-US" altLang="ko-KR" sz="1600" dirty="0" smtClean="0"/>
          </a:p>
          <a:p>
            <a:pPr algn="l"/>
            <a:r>
              <a:rPr lang="en-US" altLang="ko-KR" sz="1600" dirty="0" smtClean="0"/>
              <a:t>5. </a:t>
            </a:r>
            <a:r>
              <a:rPr lang="ko-KR" altLang="en-US" sz="1600" dirty="0" smtClean="0"/>
              <a:t>버튼을 </a:t>
            </a:r>
            <a:r>
              <a:rPr lang="ko-KR" altLang="en-US" sz="1600" dirty="0" err="1" smtClean="0"/>
              <a:t>클릭시</a:t>
            </a:r>
            <a:r>
              <a:rPr lang="ko-KR" altLang="en-US" sz="1600" dirty="0" smtClean="0"/>
              <a:t> 해당하는 상품페이지로 이동함</a:t>
            </a:r>
            <a:endParaRPr lang="en-US" altLang="ko-KR" sz="1600" dirty="0" smtClean="0"/>
          </a:p>
          <a:p>
            <a:pPr algn="l"/>
            <a:r>
              <a:rPr lang="en-US" altLang="ko-KR" sz="1600" dirty="0" smtClean="0"/>
              <a:t>6.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상품을 누르면 상품상세페이지로 이동함</a:t>
            </a:r>
            <a:endParaRPr lang="en-US" altLang="ko-KR" sz="1600" dirty="0" smtClean="0"/>
          </a:p>
          <a:p>
            <a:pPr algn="l"/>
            <a:endParaRPr lang="ko-KR" altLang="en-US" sz="16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040" y="545465"/>
            <a:ext cx="2849245" cy="5492115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5496560" y="1174115"/>
            <a:ext cx="266065" cy="28257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타원 6"/>
          <p:cNvSpPr/>
          <p:nvPr/>
        </p:nvSpPr>
        <p:spPr>
          <a:xfrm>
            <a:off x="4112260" y="3199765"/>
            <a:ext cx="266065" cy="28257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104005" y="3830320"/>
            <a:ext cx="266065" cy="28257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4125595" y="5001895"/>
            <a:ext cx="266065" cy="28257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928485" y="2580005"/>
            <a:ext cx="266065" cy="28257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2086610" y="1455420"/>
            <a:ext cx="2230755" cy="5226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927100" y="3345815"/>
            <a:ext cx="2747645" cy="511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6795135" y="4460875"/>
            <a:ext cx="266065" cy="28257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6</a:t>
            </a:r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2150745" y="4257040"/>
            <a:ext cx="4018915" cy="2038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98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420" y="1141095"/>
            <a:ext cx="3377565" cy="425831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955" y="3063875"/>
            <a:ext cx="1674495" cy="7721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41095"/>
            <a:ext cx="4612005" cy="453644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3520" y="207645"/>
            <a:ext cx="4389120" cy="415925"/>
          </a:xfrm>
        </p:spPr>
        <p:txBody>
          <a:bodyPr>
            <a:normAutofit fontScale="90000"/>
          </a:bodyPr>
          <a:lstStyle/>
          <a:p>
            <a:r>
              <a:rPr lang="ko-KR" altLang="en-US" sz="2400" dirty="0" smtClean="0"/>
              <a:t>아이디 찾기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비밀번호 찾기</a:t>
            </a:r>
            <a:endParaRPr lang="ko-KR" altLang="en-US" sz="2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11870" y="415925"/>
            <a:ext cx="3125470" cy="6035040"/>
          </a:xfrm>
        </p:spPr>
        <p:txBody>
          <a:bodyPr>
            <a:normAutofit/>
          </a:bodyPr>
          <a:lstStyle/>
          <a:p>
            <a:pPr algn="l"/>
            <a:r>
              <a:rPr lang="en-US" altLang="ko-KR" sz="1600" dirty="0" smtClean="0"/>
              <a:t>1. </a:t>
            </a:r>
            <a:r>
              <a:rPr lang="ko-KR" altLang="en-US" sz="1600" dirty="0" smtClean="0"/>
              <a:t>아이디 찾기 창에 </a:t>
            </a:r>
            <a:r>
              <a:rPr lang="en-US" altLang="ko-KR" sz="1600" dirty="0" smtClean="0"/>
              <a:t>Input</a:t>
            </a:r>
            <a:r>
              <a:rPr lang="ko-KR" altLang="en-US" sz="1600" dirty="0" smtClean="0"/>
              <a:t>창을 띄워서 이름과 이메일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휴대전화를 입력하도록 함</a:t>
            </a:r>
            <a:r>
              <a:rPr lang="en-US" altLang="ko-KR" sz="1600" dirty="0" smtClean="0"/>
              <a:t>.</a:t>
            </a:r>
          </a:p>
          <a:p>
            <a:pPr algn="l"/>
            <a:r>
              <a:rPr lang="en-US" altLang="ko-KR" sz="1600" dirty="0" smtClean="0"/>
              <a:t>2. </a:t>
            </a:r>
            <a:r>
              <a:rPr lang="ko-KR" altLang="en-US" sz="1600" dirty="0" smtClean="0"/>
              <a:t>이름 칸에 아무것도 입력하지 않으면 이름을 입력해달라고 함수를 넣음</a:t>
            </a:r>
            <a:r>
              <a:rPr lang="en-US" altLang="ko-KR" sz="1600" dirty="0" smtClean="0"/>
              <a:t>.</a:t>
            </a:r>
          </a:p>
          <a:p>
            <a:pPr algn="l"/>
            <a:r>
              <a:rPr lang="en-US" altLang="ko-KR" sz="1600" dirty="0" smtClean="0"/>
              <a:t>3. </a:t>
            </a:r>
            <a:r>
              <a:rPr lang="ko-KR" altLang="en-US" sz="1600" dirty="0" smtClean="0"/>
              <a:t>이메일 또는 휴대전화 칸에 </a:t>
            </a:r>
            <a:r>
              <a:rPr lang="ko-KR" altLang="en-US" sz="1600" dirty="0"/>
              <a:t>아무것도 입력하지 않으면 이름을 입력해달라고 </a:t>
            </a:r>
            <a:r>
              <a:rPr lang="ko-KR" altLang="en-US" sz="1600" dirty="0" smtClean="0"/>
              <a:t>함수를 </a:t>
            </a:r>
            <a:r>
              <a:rPr lang="ko-KR" altLang="en-US" sz="1600" dirty="0"/>
              <a:t>넣음</a:t>
            </a:r>
            <a:r>
              <a:rPr lang="en-US" altLang="ko-KR" sz="1600" dirty="0"/>
              <a:t>.</a:t>
            </a:r>
          </a:p>
          <a:p>
            <a:pPr marL="342900" indent="-342900" algn="l">
              <a:buAutoNum type="arabicPeriod"/>
            </a:pPr>
            <a:endParaRPr lang="ko-KR" altLang="en-US" sz="1600" dirty="0"/>
          </a:p>
        </p:txBody>
      </p:sp>
      <p:sp>
        <p:nvSpPr>
          <p:cNvPr id="6" name="타원 5"/>
          <p:cNvSpPr/>
          <p:nvPr/>
        </p:nvSpPr>
        <p:spPr>
          <a:xfrm>
            <a:off x="1833880" y="3308350"/>
            <a:ext cx="266065" cy="28257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타원 6"/>
          <p:cNvSpPr/>
          <p:nvPr/>
        </p:nvSpPr>
        <p:spPr>
          <a:xfrm>
            <a:off x="5704205" y="2190750"/>
            <a:ext cx="266065" cy="28257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04205" y="3451225"/>
            <a:ext cx="266065" cy="28257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153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515" y="1085850"/>
            <a:ext cx="3326765" cy="330263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3625"/>
            <a:ext cx="4677410" cy="466788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2715" y="0"/>
            <a:ext cx="1587500" cy="473710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로그인</a:t>
            </a:r>
            <a:endParaRPr lang="ko-KR" altLang="en-US" sz="2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11870" y="415925"/>
            <a:ext cx="3125470" cy="6035040"/>
          </a:xfrm>
        </p:spPr>
        <p:txBody>
          <a:bodyPr>
            <a:normAutofit/>
          </a:bodyPr>
          <a:lstStyle/>
          <a:p>
            <a:pPr algn="l"/>
            <a:r>
              <a:rPr lang="en-US" altLang="ko-KR" sz="1600" dirty="0" smtClean="0"/>
              <a:t>1. </a:t>
            </a:r>
            <a:r>
              <a:rPr lang="ko-KR" altLang="en-US" sz="1600" dirty="0" err="1" smtClean="0"/>
              <a:t>로그인버튼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클릭시</a:t>
            </a:r>
            <a:r>
              <a:rPr lang="ko-KR" altLang="en-US" sz="1600" dirty="0" smtClean="0"/>
              <a:t> 로그인 가능</a:t>
            </a:r>
            <a:endParaRPr lang="en-US" altLang="ko-KR" sz="1600" dirty="0" smtClean="0"/>
          </a:p>
          <a:p>
            <a:pPr algn="l"/>
            <a:r>
              <a:rPr lang="en-US" altLang="ko-KR" sz="1600" dirty="0" smtClean="0"/>
              <a:t>2. </a:t>
            </a:r>
            <a:r>
              <a:rPr lang="ko-KR" altLang="en-US" sz="1600" dirty="0" smtClean="0"/>
              <a:t>인풋을 </a:t>
            </a:r>
            <a:r>
              <a:rPr lang="ko-KR" altLang="en-US" sz="1600" dirty="0" err="1" smtClean="0"/>
              <a:t>클릭시</a:t>
            </a:r>
            <a:r>
              <a:rPr lang="ko-KR" altLang="en-US" sz="1600" dirty="0" smtClean="0"/>
              <a:t> 테두리 색이 파란색으로 변경</a:t>
            </a:r>
            <a:endParaRPr lang="en-US" altLang="ko-KR" sz="1600" dirty="0" smtClean="0"/>
          </a:p>
          <a:p>
            <a:pPr algn="l"/>
            <a:r>
              <a:rPr lang="en-US" altLang="ko-KR" sz="1600" dirty="0" smtClean="0"/>
              <a:t>3. </a:t>
            </a:r>
            <a:r>
              <a:rPr lang="ko-KR" altLang="en-US" sz="1600" dirty="0" smtClean="0"/>
              <a:t>체크박스 </a:t>
            </a:r>
            <a:r>
              <a:rPr lang="ko-KR" altLang="en-US" sz="1600" dirty="0" err="1" smtClean="0"/>
              <a:t>클릭시</a:t>
            </a:r>
            <a:r>
              <a:rPr lang="ko-KR" altLang="en-US" sz="1600" dirty="0" smtClean="0"/>
              <a:t> 체크박스 배경이 노란색이고 </a:t>
            </a:r>
            <a:r>
              <a:rPr lang="ko-KR" altLang="en-US" sz="1600" dirty="0" err="1" smtClean="0"/>
              <a:t>체크표시는</a:t>
            </a:r>
            <a:r>
              <a:rPr lang="ko-KR" altLang="en-US" sz="1600" dirty="0" smtClean="0"/>
              <a:t> 검은색으로 나타나게 함</a:t>
            </a:r>
            <a:endParaRPr lang="en-US" altLang="ko-KR" sz="1600" dirty="0" smtClean="0"/>
          </a:p>
          <a:p>
            <a:pPr algn="l"/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4. </a:t>
            </a:r>
            <a:r>
              <a:rPr lang="ko-KR" altLang="en-US" sz="1600" dirty="0" smtClean="0"/>
              <a:t>아이디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비밀번호를 아무것도 입력을 </a:t>
            </a:r>
            <a:r>
              <a:rPr lang="ko-KR" altLang="en-US" sz="1600" dirty="0" err="1" smtClean="0"/>
              <a:t>안했을시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뜨게함</a:t>
            </a:r>
            <a:endParaRPr lang="en-US" altLang="ko-KR" sz="1600" dirty="0"/>
          </a:p>
        </p:txBody>
      </p:sp>
      <p:sp>
        <p:nvSpPr>
          <p:cNvPr id="6" name="타원 5"/>
          <p:cNvSpPr/>
          <p:nvPr/>
        </p:nvSpPr>
        <p:spPr>
          <a:xfrm>
            <a:off x="1231265" y="3834765"/>
            <a:ext cx="266065" cy="28257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타원 6"/>
          <p:cNvSpPr/>
          <p:nvPr/>
        </p:nvSpPr>
        <p:spPr>
          <a:xfrm>
            <a:off x="4942840" y="2310765"/>
            <a:ext cx="266065" cy="28257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942840" y="4105910"/>
            <a:ext cx="266065" cy="28257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2638425" y="2945765"/>
            <a:ext cx="2234565" cy="3524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6015990" y="3106420"/>
            <a:ext cx="266065" cy="28257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394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473710"/>
            <a:ext cx="5097780" cy="641858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2715" y="0"/>
            <a:ext cx="1587500" cy="473710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약관동의</a:t>
            </a:r>
            <a:endParaRPr lang="ko-KR" altLang="en-US" sz="2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11870" y="415925"/>
            <a:ext cx="3125470" cy="6035040"/>
          </a:xfrm>
        </p:spPr>
        <p:txBody>
          <a:bodyPr>
            <a:normAutofit/>
          </a:bodyPr>
          <a:lstStyle/>
          <a:p>
            <a:pPr marL="342900" indent="-342900" algn="l">
              <a:buAutoNum type="arabicPeriod"/>
            </a:pPr>
            <a:r>
              <a:rPr lang="ko-KR" altLang="en-US" sz="1600" dirty="0" err="1" smtClean="0"/>
              <a:t>모두동의</a:t>
            </a:r>
            <a:r>
              <a:rPr lang="ko-KR" altLang="en-US" sz="1600" dirty="0" smtClean="0"/>
              <a:t> 체크박스 </a:t>
            </a:r>
            <a:r>
              <a:rPr lang="ko-KR" altLang="en-US" sz="1600" dirty="0" err="1" smtClean="0"/>
              <a:t>클릭시</a:t>
            </a:r>
            <a:r>
              <a:rPr lang="ko-KR" altLang="en-US" sz="1600" dirty="0" smtClean="0"/>
              <a:t> 전체 체크박스가 체크 되게 만듦</a:t>
            </a:r>
            <a:endParaRPr lang="en-US" altLang="ko-KR" sz="1600" dirty="0" smtClean="0"/>
          </a:p>
          <a:p>
            <a:pPr marL="342900" indent="-342900" algn="l">
              <a:buAutoNum type="arabicPeriod"/>
            </a:pPr>
            <a:r>
              <a:rPr lang="ko-KR" altLang="en-US" sz="1600" dirty="0" smtClean="0"/>
              <a:t>항목의 체크박스 </a:t>
            </a:r>
            <a:r>
              <a:rPr lang="ko-KR" altLang="en-US" sz="1600" dirty="0" err="1" smtClean="0"/>
              <a:t>클릭시</a:t>
            </a:r>
            <a:r>
              <a:rPr lang="ko-KR" altLang="en-US" sz="1600" dirty="0" smtClean="0"/>
              <a:t> 밑에 내용이 접어지고 안보이게 설정함</a:t>
            </a:r>
            <a:endParaRPr lang="en-US" altLang="ko-KR" sz="1600" dirty="0" smtClean="0"/>
          </a:p>
          <a:p>
            <a:pPr marL="342900" indent="-342900" algn="l">
              <a:buAutoNum type="arabicPeriod"/>
            </a:pPr>
            <a:r>
              <a:rPr lang="ko-KR" altLang="en-US" sz="1600" dirty="0" err="1" smtClean="0"/>
              <a:t>버튼클릭시</a:t>
            </a:r>
            <a:r>
              <a:rPr lang="ko-KR" altLang="en-US" sz="1600" dirty="0" smtClean="0"/>
              <a:t> 다음화면으로 넘어감 </a:t>
            </a:r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  <p:sp>
        <p:nvSpPr>
          <p:cNvPr id="6" name="타원 5"/>
          <p:cNvSpPr/>
          <p:nvPr/>
        </p:nvSpPr>
        <p:spPr>
          <a:xfrm>
            <a:off x="1587500" y="2584450"/>
            <a:ext cx="266065" cy="28257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타원 8"/>
          <p:cNvSpPr/>
          <p:nvPr/>
        </p:nvSpPr>
        <p:spPr>
          <a:xfrm>
            <a:off x="1587500" y="3098165"/>
            <a:ext cx="266065" cy="28257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4" name="AutoShape 2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155575" y="-1447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4031615" y="5151755"/>
            <a:ext cx="266065" cy="28257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6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639445"/>
            <a:ext cx="6677660" cy="620141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5575" y="210185"/>
            <a:ext cx="1587500" cy="473710"/>
          </a:xfrm>
        </p:spPr>
        <p:txBody>
          <a:bodyPr>
            <a:normAutofit fontScale="90000"/>
          </a:bodyPr>
          <a:lstStyle/>
          <a:p>
            <a:r>
              <a:rPr lang="ko-KR" altLang="en-US" sz="2400" dirty="0" smtClean="0"/>
              <a:t>회원정보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입력</a:t>
            </a:r>
            <a:endParaRPr lang="ko-KR" altLang="en-US" sz="2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11870" y="415925"/>
            <a:ext cx="3125470" cy="603504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 smtClean="0"/>
              <a:t>사용자 아이디를 </a:t>
            </a:r>
            <a:r>
              <a:rPr lang="ko-KR" altLang="en-US" sz="1600" dirty="0" err="1" smtClean="0"/>
              <a:t>입력후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클릭시</a:t>
            </a:r>
            <a:r>
              <a:rPr lang="ko-KR" altLang="en-US" sz="1600" dirty="0" smtClean="0"/>
              <a:t> 아이디 </a:t>
            </a:r>
            <a:r>
              <a:rPr lang="ko-KR" altLang="en-US" sz="1600" dirty="0" err="1" smtClean="0"/>
              <a:t>데이터값을</a:t>
            </a:r>
            <a:r>
              <a:rPr lang="ko-KR" altLang="en-US" sz="1600" dirty="0" smtClean="0"/>
              <a:t> 조회하여 사용가능 여부를 확인하여 텍스트로 </a:t>
            </a:r>
            <a:r>
              <a:rPr lang="ko-KR" altLang="en-US" sz="1600" dirty="0" err="1" smtClean="0"/>
              <a:t>띄어준다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회원가입 버튼을 </a:t>
            </a:r>
            <a:r>
              <a:rPr lang="ko-KR" altLang="en-US" sz="1600" dirty="0" err="1" smtClean="0"/>
              <a:t>클릭시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데이터를 서버로 보내어 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에 저장한다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endParaRPr lang="ko-KR" altLang="en-US" sz="1600" dirty="0"/>
          </a:p>
        </p:txBody>
      </p:sp>
      <p:sp>
        <p:nvSpPr>
          <p:cNvPr id="6" name="타원 5"/>
          <p:cNvSpPr/>
          <p:nvPr/>
        </p:nvSpPr>
        <p:spPr>
          <a:xfrm>
            <a:off x="5752465" y="2560320"/>
            <a:ext cx="266065" cy="28257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타원 6"/>
          <p:cNvSpPr/>
          <p:nvPr/>
        </p:nvSpPr>
        <p:spPr>
          <a:xfrm>
            <a:off x="4278630" y="6391910"/>
            <a:ext cx="266065" cy="28257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4" name="AutoShape 2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155575" y="-1447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610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50" y="650240"/>
            <a:ext cx="6144260" cy="620649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2715" y="0"/>
            <a:ext cx="1587500" cy="473710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가입완료</a:t>
            </a:r>
            <a:endParaRPr lang="ko-KR" altLang="en-US" sz="2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11870" y="415925"/>
            <a:ext cx="3125470" cy="6035040"/>
          </a:xfrm>
        </p:spPr>
        <p:txBody>
          <a:bodyPr>
            <a:normAutofit/>
          </a:bodyPr>
          <a:lstStyle/>
          <a:p>
            <a:r>
              <a:rPr lang="en-US" altLang="ko-KR" sz="1600" dirty="0" smtClean="0"/>
              <a:t>1. </a:t>
            </a:r>
            <a:r>
              <a:rPr lang="ko-KR" altLang="en-US" sz="1600" dirty="0" smtClean="0"/>
              <a:t>회원가입이 완료하여 </a:t>
            </a:r>
            <a:r>
              <a:rPr lang="ko-KR" altLang="en-US" sz="1600" dirty="0" err="1" smtClean="0"/>
              <a:t>메인으로</a:t>
            </a:r>
            <a:r>
              <a:rPr lang="ko-KR" altLang="en-US" sz="1600" dirty="0" smtClean="0"/>
              <a:t> 버튼을 </a:t>
            </a:r>
            <a:r>
              <a:rPr lang="ko-KR" altLang="en-US" sz="1600" dirty="0" err="1" smtClean="0"/>
              <a:t>클릭시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메인으로</a:t>
            </a:r>
            <a:r>
              <a:rPr lang="ko-KR" altLang="en-US" sz="1600" dirty="0" smtClean="0"/>
              <a:t> 이동 </a:t>
            </a:r>
            <a:r>
              <a:rPr lang="ko-KR" altLang="en-US" sz="1600" dirty="0" err="1" smtClean="0"/>
              <a:t>되게함</a:t>
            </a:r>
            <a:endParaRPr lang="en-US" altLang="ko-KR" sz="1600" dirty="0" smtClean="0"/>
          </a:p>
          <a:p>
            <a:endParaRPr lang="ko-KR" altLang="en-US" sz="1600" dirty="0"/>
          </a:p>
        </p:txBody>
      </p:sp>
      <p:sp>
        <p:nvSpPr>
          <p:cNvPr id="6" name="타원 5"/>
          <p:cNvSpPr/>
          <p:nvPr/>
        </p:nvSpPr>
        <p:spPr>
          <a:xfrm>
            <a:off x="2496185" y="4593590"/>
            <a:ext cx="266065" cy="28257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" name="AutoShape 2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155575" y="-1447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529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25</Pages>
  <Paragraphs>164</Paragraphs>
  <Words>631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EZEN</dc:creator>
  <cp:lastModifiedBy>엠 트</cp:lastModifiedBy>
  <dc:title>메인화면</dc:title>
  <cp:version>9.103.112.46022</cp:version>
  <dcterms:modified xsi:type="dcterms:W3CDTF">2022-09-05T09:18:23Z</dcterms:modified>
</cp:coreProperties>
</file>