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7" r:id="rId4"/>
    <p:sldId id="262" r:id="rId5"/>
    <p:sldId id="263" r:id="rId6"/>
    <p:sldId id="264" r:id="rId7"/>
    <p:sldId id="265" r:id="rId8"/>
    <p:sldId id="268" r:id="rId9"/>
    <p:sldId id="269" r:id="rId10"/>
    <p:sldId id="271" r:id="rId11"/>
    <p:sldId id="270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95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项目报告</a:t>
            </a:r>
            <a:br>
              <a:rPr lang="zh-CN" altLang="zh-CN"/>
            </a:br>
            <a:r>
              <a:rPr lang="zh-CN" altLang="zh-CN" sz="2400"/>
              <a:t>项目名称：简约生活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                                      </a:t>
            </a:r>
            <a:r>
              <a:rPr lang="zh-CN" altLang="en-US"/>
              <a:t>报告人：俞果、熊永美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Screenshot_16223907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55" y="608330"/>
            <a:ext cx="2908300" cy="5978525"/>
          </a:xfrm>
          <a:prstGeom prst="rect">
            <a:avLst/>
          </a:prstGeom>
        </p:spPr>
      </p:pic>
      <p:pic>
        <p:nvPicPr>
          <p:cNvPr id="4" name="图片 3" descr="Screenshot_16223907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265" y="506730"/>
            <a:ext cx="2957195" cy="6079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Screenshot_1622390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40" y="582930"/>
            <a:ext cx="2806700" cy="5770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010" y="582930"/>
            <a:ext cx="2773680" cy="569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>
                <a:sym typeface="+mn-ea"/>
              </a:rPr>
              <a:t>https://github.com/YuGuo0216/SimpleLife.git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01445"/>
            <a:ext cx="9892665" cy="51314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85" y="287020"/>
            <a:ext cx="9549130" cy="978535"/>
          </a:xfrm>
        </p:spPr>
        <p:txBody>
          <a:bodyPr>
            <a:normAutofit/>
          </a:bodyPr>
          <a:lstStyle/>
          <a:p>
            <a:r>
              <a:rPr lang="zh-CN" altLang="en-US"/>
              <a:t>项目介绍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105" y="1486535"/>
            <a:ext cx="10413365" cy="5092065"/>
          </a:xfrm>
        </p:spPr>
        <p:txBody>
          <a:bodyPr>
            <a:normAutofit fontScale="60000"/>
          </a:bodyPr>
          <a:lstStyle/>
          <a:p>
            <a:r>
              <a:rPr lang="zh-CN" altLang="en-US" dirty="0">
                <a:sym typeface="+mn-ea"/>
              </a:rPr>
              <a:t>项目名称:  简约生活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开发工具：Android Studio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项目描述：基于安卓基础知识点开发的个人记账工具和记事本，其中包括记录当天收支情况，计算当天以及当月共收支总钱数，能查看历史账单，能记录自己想记的事情，类似于备忘录</a:t>
            </a:r>
            <a:r>
              <a:rPr lang="zh-CN" altLang="en-US" dirty="0"/>
              <a:t>。</a:t>
            </a:r>
            <a:r>
              <a:rPr lang="zh-CN" altLang="en-US" dirty="0">
                <a:sym typeface="+mn-ea"/>
              </a:rPr>
              <a:t>能够搜索用户关于某种记录的全部收支情况等功能。基本上能够解决个人记账的问题，界面简约，滑动流畅。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项目重要技术点：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1-绘制布局，掌握android基本view控件的属性和使用		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2-熟练掌握Activity页面展示，跳转和传值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3-使用碎片加载界面，滑动视图切换页面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4-自定义对话框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5-自定义软键盘绘制和使用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6-列表视图以及网格视图的适配器使用和页面加载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7-使用Android自带数据库，熟练创建表，并进行增删改查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8-定义drawable文件，设定布局以及控件样式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9-使用MPAndroidChart第三方框架绘制柱状图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1885" y="836930"/>
            <a:ext cx="81807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分工：各完成</a:t>
            </a:r>
            <a:r>
              <a:rPr lang="en-US" altLang="zh-CN">
                <a:sym typeface="+mn-ea"/>
              </a:rPr>
              <a:t>50%</a:t>
            </a:r>
            <a:r>
              <a:rPr lang="zh-CN" altLang="en-US">
                <a:sym typeface="+mn-ea"/>
              </a:rPr>
              <a:t>的任务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熊永美：完成记账部分所有功能，见前面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7PPT</a:t>
            </a:r>
            <a:r>
              <a:rPr lang="zh-CN" altLang="en-US">
                <a:sym typeface="+mn-ea"/>
              </a:rPr>
              <a:t>展示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俞果：完成记事本部分及功能，见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11PPT</a:t>
            </a:r>
            <a:r>
              <a:rPr lang="zh-CN" altLang="en-US">
                <a:sym typeface="+mn-ea"/>
              </a:rPr>
              <a:t>展示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code line amount：</a:t>
            </a:r>
            <a:r>
              <a:rPr lang="en-US" altLang="zh-CN">
                <a:sym typeface="+mn-ea"/>
              </a:rPr>
              <a:t>4904</a:t>
            </a:r>
            <a:r>
              <a:rPr lang="zh-CN" altLang="en-US">
                <a:sym typeface="+mn-ea"/>
              </a:rPr>
              <a:t>行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https://github.com/YuGuo0216/SimpleLife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a1"/>
          <p:cNvPicPr>
            <a:picLocks noGrp="1"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6430" y="1183640"/>
            <a:ext cx="2658745" cy="5383530"/>
          </a:xfrm>
          <a:prstGeom prst="rect">
            <a:avLst/>
          </a:prstGeom>
        </p:spPr>
      </p:pic>
      <p:pic>
        <p:nvPicPr>
          <p:cNvPr id="7" name="内容占位符 6" descr="a2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850505" y="1313815"/>
            <a:ext cx="2648585" cy="52177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a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03425" y="1313815"/>
            <a:ext cx="2980690" cy="5650865"/>
          </a:xfrm>
          <a:prstGeom prst="rect">
            <a:avLst/>
          </a:prstGeom>
        </p:spPr>
      </p:pic>
      <p:pic>
        <p:nvPicPr>
          <p:cNvPr id="6" name="内容占位符 5" descr="a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735570" y="1313815"/>
            <a:ext cx="2728595" cy="51047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a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67560" y="1807845"/>
            <a:ext cx="2498725" cy="4575810"/>
          </a:xfrm>
          <a:prstGeom prst="rect">
            <a:avLst/>
          </a:prstGeom>
        </p:spPr>
      </p:pic>
      <p:pic>
        <p:nvPicPr>
          <p:cNvPr id="6" name="内容占位符 5" descr="a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65745" y="1750695"/>
            <a:ext cx="2266950" cy="4248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b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72515" y="1960245"/>
            <a:ext cx="4248150" cy="3829050"/>
          </a:xfrm>
          <a:prstGeom prst="rect">
            <a:avLst/>
          </a:prstGeom>
        </p:spPr>
      </p:pic>
      <p:pic>
        <p:nvPicPr>
          <p:cNvPr id="6" name="内容占位符 5" descr="b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18275" y="1731645"/>
            <a:ext cx="4962525" cy="4286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Screenshot_16223900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49425" y="608330"/>
            <a:ext cx="2828290" cy="5814060"/>
          </a:xfrm>
          <a:prstGeom prst="rect">
            <a:avLst/>
          </a:prstGeom>
        </p:spPr>
      </p:pic>
      <p:pic>
        <p:nvPicPr>
          <p:cNvPr id="4" name="图片 3" descr="Screenshot_16223900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5" y="510540"/>
            <a:ext cx="2839085" cy="58362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Screenshot_16223900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65" y="608330"/>
            <a:ext cx="2753995" cy="5662295"/>
          </a:xfrm>
          <a:prstGeom prst="rect">
            <a:avLst/>
          </a:prstGeom>
        </p:spPr>
      </p:pic>
      <p:pic>
        <p:nvPicPr>
          <p:cNvPr id="6" name="图片 5" descr="Screenshot_16223904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85" y="597535"/>
            <a:ext cx="2753995" cy="5662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301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5254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301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Wingdings</vt:lpstr>
      <vt:lpstr>Office 主题​​</vt:lpstr>
      <vt:lpstr>项目报告 项目名称：简约生活</vt:lpstr>
      <vt:lpstr>项目介绍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https://github.com/YuGuo0216/SimpleLife.git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项目报告 项目名称：简约生活</dc:title>
  <dc:creator/>
  <cp:lastModifiedBy>2580814416@qq.com</cp:lastModifiedBy>
  <cp:revision>180</cp:revision>
  <dcterms:created xsi:type="dcterms:W3CDTF">2019-06-19T02:08:00Z</dcterms:created>
  <dcterms:modified xsi:type="dcterms:W3CDTF">2021-05-31T02:29:40Z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6AA255D8AD804C62843A60DBD0932B6C</vt:lpwstr>
  </property>
</Properties>
</file>