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7" r:id="rId2"/>
    <p:sldId id="261" r:id="rId3"/>
    <p:sldId id="262" r:id="rId4"/>
    <p:sldId id="259" r:id="rId5"/>
    <p:sldId id="265" r:id="rId6"/>
    <p:sldId id="260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A36E2-FF37-2A48-B8BA-37E446B53A8E}" type="datetimeFigureOut">
              <a:rPr lang="en-TW" smtClean="0"/>
              <a:t>2021/1/14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55D3D-EAE9-9546-B9B8-AA714588EC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169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55D3D-EAE9-9546-B9B8-AA714588EC0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424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D8D59-9590-1244-A071-FB10FABF3E66}"/>
              </a:ext>
            </a:extLst>
          </p:cNvPr>
          <p:cNvSpPr txBox="1"/>
          <p:nvPr/>
        </p:nvSpPr>
        <p:spPr>
          <a:xfrm>
            <a:off x="889778" y="416539"/>
            <a:ext cx="4768938" cy="3818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藍牙遙控車</a:t>
            </a:r>
            <a:endParaRPr lang="en-US" altLang="zh-TW" sz="5400" i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loor, indoor, table, wooden&#10;&#10;Description automatically generated">
            <a:extLst>
              <a:ext uri="{FF2B5EF4-FFF2-40B4-BE49-F238E27FC236}">
                <a16:creationId xmlns:a16="http://schemas.microsoft.com/office/drawing/2014/main" id="{7C2B99C6-CA8D-844B-A01C-FF646B933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59" r="2" b="10476"/>
          <a:stretch/>
        </p:blipFill>
        <p:spPr>
          <a:xfrm>
            <a:off x="6222399" y="770572"/>
            <a:ext cx="5309802" cy="5109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3FF7-BB0C-2C4E-A70C-A917379C618B}"/>
              </a:ext>
            </a:extLst>
          </p:cNvPr>
          <p:cNvSpPr txBox="1"/>
          <p:nvPr/>
        </p:nvSpPr>
        <p:spPr>
          <a:xfrm>
            <a:off x="1108142" y="4651745"/>
            <a:ext cx="4890977" cy="999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0000"/>
            </a:pPr>
            <a:r>
              <a:rPr lang="en-US" altLang="zh-TW" b="1" cap="all" spc="300" dirty="0">
                <a:solidFill>
                  <a:schemeClr val="tx2"/>
                </a:solidFill>
              </a:rPr>
              <a:t>Team 24 </a:t>
            </a:r>
            <a:r>
              <a:rPr lang="en-US" b="1" cap="all" spc="300" dirty="0" err="1">
                <a:solidFill>
                  <a:schemeClr val="tx2"/>
                </a:solidFill>
              </a:rPr>
              <a:t>丁緒慈、龐羽涵</a:t>
            </a:r>
            <a:endParaRPr lang="en-US" b="1" cap="all" spc="3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0000"/>
            </a:pPr>
            <a:endParaRPr lang="en-US" altLang="zh-TW" b="1" cap="all" spc="3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0000"/>
            </a:pPr>
            <a:endParaRPr lang="en-US" b="1" cap="all" spc="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6376-1DB5-D944-9FCB-BA68C2D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TW" dirty="0"/>
              <a:t>功能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DF59-2309-8747-AC7C-750F5A76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zh-TW" altLang="en-US" sz="3600" dirty="0"/>
              <a:t>遠端遙控車子</a:t>
            </a:r>
            <a:endParaRPr lang="en-US" altLang="zh-TW" sz="3600" dirty="0"/>
          </a:p>
          <a:p>
            <a:r>
              <a:rPr lang="zh-TW" altLang="en-US" sz="3600" dirty="0"/>
              <a:t>手動調整速度</a:t>
            </a:r>
            <a:endParaRPr lang="en-US" altLang="zh-TW" sz="3600" dirty="0"/>
          </a:p>
          <a:p>
            <a:r>
              <a:rPr lang="zh-TW" altLang="en-US" sz="3600" dirty="0"/>
              <a:t>自動避障（安全距離</a:t>
            </a:r>
            <a:r>
              <a:rPr lang="en-US" altLang="zh-TW" sz="3600" dirty="0"/>
              <a:t>60</a:t>
            </a:r>
            <a:r>
              <a:rPr lang="zh-TW" altLang="en-US" sz="3600" dirty="0"/>
              <a:t>公分）</a:t>
            </a:r>
            <a:endParaRPr lang="en-TW" sz="3600" dirty="0"/>
          </a:p>
          <a:p>
            <a:r>
              <a:rPr lang="zh-TW" altLang="en-US" sz="3600" dirty="0"/>
              <a:t>方向提示燈</a:t>
            </a:r>
            <a:endParaRPr lang="en-TW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5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376-1DB5-D944-9FCB-BA68C2D8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手機</a:t>
            </a:r>
            <a:r>
              <a:rPr lang="en-US" altLang="zh-TW" dirty="0" err="1"/>
              <a:t>APP</a:t>
            </a:r>
            <a:r>
              <a:rPr lang="zh-TW" altLang="en-US" dirty="0"/>
              <a:t>介面</a:t>
            </a:r>
            <a:endParaRPr lang="en-TW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1EB653A-D1D5-F94F-9E7D-A036C736CA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1581" b="-1"/>
          <a:stretch/>
        </p:blipFill>
        <p:spPr>
          <a:xfrm>
            <a:off x="1783817" y="2045502"/>
            <a:ext cx="8624366" cy="44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1">
            <a:extLst>
              <a:ext uri="{FF2B5EF4-FFF2-40B4-BE49-F238E27FC236}">
                <a16:creationId xmlns:a16="http://schemas.microsoft.com/office/drawing/2014/main" id="{888B4573-20ED-5840-BFFF-4BDDABEB46D1}"/>
              </a:ext>
            </a:extLst>
          </p:cNvPr>
          <p:cNvPicPr/>
          <p:nvPr/>
        </p:nvPicPr>
        <p:blipFill rotWithShape="1">
          <a:blip r:embed="rId2"/>
          <a:srcRect l="33987" t="30830" r="21544" b="20656"/>
          <a:stretch/>
        </p:blipFill>
        <p:spPr bwMode="auto">
          <a:xfrm>
            <a:off x="2165508" y="1500865"/>
            <a:ext cx="7860983" cy="4823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94B39-166B-864C-99E5-7F68857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藍牙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3BB3-91D2-A440-8CC2-B67AC1C8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藍牙模組接線</a:t>
            </a:r>
          </a:p>
        </p:txBody>
      </p:sp>
    </p:spTree>
    <p:extLst>
      <p:ext uri="{BB962C8B-B14F-4D97-AF65-F5344CB8AC3E}">
        <p14:creationId xmlns:p14="http://schemas.microsoft.com/office/powerpoint/2010/main" val="22659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37E8-AD4E-164F-A635-0D1F0BA2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圖片 5">
            <a:extLst>
              <a:ext uri="{FF2B5EF4-FFF2-40B4-BE49-F238E27FC236}">
                <a16:creationId xmlns:a16="http://schemas.microsoft.com/office/drawing/2014/main" id="{803C5634-5456-ED4B-9AAB-469043CB9542}"/>
              </a:ext>
            </a:extLst>
          </p:cNvPr>
          <p:cNvPicPr/>
          <p:nvPr/>
        </p:nvPicPr>
        <p:blipFill rotWithShape="1">
          <a:blip r:embed="rId2"/>
          <a:srcRect l="14929" t="25257" r="26198" b="32363"/>
          <a:stretch/>
        </p:blipFill>
        <p:spPr bwMode="auto">
          <a:xfrm>
            <a:off x="2134552" y="2009554"/>
            <a:ext cx="7922896" cy="4007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F0C790-D447-654A-9809-1BD8EB2A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TW" dirty="0"/>
              <a:t>藍牙</a:t>
            </a:r>
          </a:p>
        </p:txBody>
      </p:sp>
    </p:spTree>
    <p:extLst>
      <p:ext uri="{BB962C8B-B14F-4D97-AF65-F5344CB8AC3E}">
        <p14:creationId xmlns:p14="http://schemas.microsoft.com/office/powerpoint/2010/main" val="32071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CDF7-B089-5645-8329-69ABFD7C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電源供應</a:t>
            </a:r>
          </a:p>
        </p:txBody>
      </p:sp>
      <p:pic>
        <p:nvPicPr>
          <p:cNvPr id="6" name="Content Placeholder 5" descr="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C7056C10-AE1C-EB4B-A2CA-119FDFE9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52"/>
          <a:stretch/>
        </p:blipFill>
        <p:spPr>
          <a:xfrm>
            <a:off x="2051918" y="1645993"/>
            <a:ext cx="3513219" cy="4293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icture containing indoor, table, desk, sitting&#10;&#10;Description automatically generated">
            <a:extLst>
              <a:ext uri="{FF2B5EF4-FFF2-40B4-BE49-F238E27FC236}">
                <a16:creationId xmlns:a16="http://schemas.microsoft.com/office/drawing/2014/main" id="{6C34E027-1173-F145-80A7-980360618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07"/>
          <a:stretch/>
        </p:blipFill>
        <p:spPr>
          <a:xfrm>
            <a:off x="6474054" y="1645994"/>
            <a:ext cx="4085689" cy="429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27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C5F5-46EC-334A-A02E-6268D2B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平衡</a:t>
            </a:r>
          </a:p>
        </p:txBody>
      </p:sp>
      <p:pic>
        <p:nvPicPr>
          <p:cNvPr id="5" name="Content Placeholder 4" descr="A close up of a hard wood floor&#10;&#10;Description automatically generated">
            <a:extLst>
              <a:ext uri="{FF2B5EF4-FFF2-40B4-BE49-F238E27FC236}">
                <a16:creationId xmlns:a16="http://schemas.microsoft.com/office/drawing/2014/main" id="{3B9DF659-B33E-124D-B132-16CBC223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14" y="1439210"/>
            <a:ext cx="6507972" cy="4885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5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DC1ED16-6A2D-704F-8F82-CC38264A2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3"/>
          <a:stretch/>
        </p:blipFill>
        <p:spPr>
          <a:xfrm>
            <a:off x="4016483" y="1915557"/>
            <a:ext cx="4159033" cy="4250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45A3F1-7955-BE44-9555-E5752663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TW" dirty="0"/>
              <a:t>方向提示燈</a:t>
            </a:r>
          </a:p>
        </p:txBody>
      </p:sp>
    </p:spTree>
    <p:extLst>
      <p:ext uri="{BB962C8B-B14F-4D97-AF65-F5344CB8AC3E}">
        <p14:creationId xmlns:p14="http://schemas.microsoft.com/office/powerpoint/2010/main" val="200708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06199-A969-044E-BEEB-5E2591FE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600" dirty="0"/>
              <a:t>DEMO</a:t>
            </a:r>
            <a:endParaRPr lang="en-US" sz="6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8261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</Words>
  <Application>Microsoft Macintosh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PowerPoint Presentation</vt:lpstr>
      <vt:lpstr>功能</vt:lpstr>
      <vt:lpstr>手機APP介面</vt:lpstr>
      <vt:lpstr>藍牙</vt:lpstr>
      <vt:lpstr>藍牙</vt:lpstr>
      <vt:lpstr>電源供應</vt:lpstr>
      <vt:lpstr>平衡</vt:lpstr>
      <vt:lpstr>方向提示燈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2021-01-13T14:30:25Z</dcterms:created>
  <dcterms:modified xsi:type="dcterms:W3CDTF">2021-01-14T07:51:17Z</dcterms:modified>
</cp:coreProperties>
</file>