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3" r:id="rId5"/>
    <p:sldId id="274" r:id="rId6"/>
    <p:sldId id="260" r:id="rId7"/>
    <p:sldId id="275" r:id="rId8"/>
    <p:sldId id="276" r:id="rId9"/>
    <p:sldId id="268" r:id="rId10"/>
    <p:sldId id="277" r:id="rId11"/>
    <p:sldId id="278" r:id="rId12"/>
    <p:sldId id="265" r:id="rId13"/>
    <p:sldId id="266" r:id="rId14"/>
    <p:sldId id="279" r:id="rId15"/>
    <p:sldId id="280" r:id="rId16"/>
    <p:sldId id="272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microsoft.com/office/2007/relationships/hdphoto" Target="../media/image4.wdp"/><Relationship Id="rId8" Type="http://schemas.openxmlformats.org/officeDocument/2006/relationships/image" Target="../media/image3.png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tags" Target="../tags/tag8.xml"/><Relationship Id="rId7" Type="http://schemas.openxmlformats.org/officeDocument/2006/relationships/image" Target="../media/image7.emf"/><Relationship Id="rId6" Type="http://schemas.openxmlformats.org/officeDocument/2006/relationships/tags" Target="../tags/tag7.xml"/><Relationship Id="rId5" Type="http://schemas.openxmlformats.org/officeDocument/2006/relationships/image" Target="../media/image6.emf"/><Relationship Id="rId4" Type="http://schemas.openxmlformats.org/officeDocument/2006/relationships/tags" Target="../tags/tag6.xml"/><Relationship Id="rId3" Type="http://schemas.openxmlformats.org/officeDocument/2006/relationships/image" Target="../media/image5.emf"/><Relationship Id="rId2" Type="http://schemas.openxmlformats.org/officeDocument/2006/relationships/tags" Target="../tags/tag5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image" Target="../media/image9.emf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775"/>
            <a:ext cx="12192000" cy="3854450"/>
          </a:xfrm>
          <a:prstGeom prst="rect">
            <a:avLst/>
          </a:prstGeom>
        </p:spPr>
      </p:pic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2102821" y="460505"/>
            <a:ext cx="0" cy="45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51" y="222688"/>
            <a:ext cx="1286097" cy="874546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3326525" y="3145220"/>
            <a:ext cx="567559" cy="567559"/>
          </a:xfrm>
          <a:prstGeom prst="ellipse">
            <a:avLst/>
          </a:prstGeom>
          <a:solidFill>
            <a:srgbClr val="A08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35973" y="3145220"/>
            <a:ext cx="567559" cy="567559"/>
          </a:xfrm>
          <a:prstGeom prst="ellipse">
            <a:avLst/>
          </a:prstGeom>
          <a:solidFill>
            <a:srgbClr val="A08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729655" y="3145220"/>
            <a:ext cx="567559" cy="567559"/>
          </a:xfrm>
          <a:prstGeom prst="ellipse">
            <a:avLst/>
          </a:prstGeom>
          <a:solidFill>
            <a:srgbClr val="A08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44" y="3262573"/>
            <a:ext cx="248946" cy="377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44839" y="2533650"/>
            <a:ext cx="2237061" cy="91582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344839" y="3465355"/>
            <a:ext cx="2237061" cy="566894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6199-9D58-48A5-BA0C-429E89573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EE72-21B4-42E5-83BA-71CC7CD75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6199-9D58-48A5-BA0C-429E89573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EE72-21B4-42E5-83BA-71CC7CD75DA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23333"/>
            <a:ext cx="10515600" cy="57827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6199-9D58-48A5-BA0C-429E89573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EE72-21B4-42E5-83BA-71CC7CD75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6199-9D58-48A5-BA0C-429E89573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EE72-21B4-42E5-83BA-71CC7CD75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67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6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6199-9D58-48A5-BA0C-429E89573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EE72-21B4-42E5-83BA-71CC7CD75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889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33133"/>
            <a:ext cx="5157787" cy="355653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889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33133"/>
            <a:ext cx="5183188" cy="355653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6199-9D58-48A5-BA0C-429E89573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EE72-21B4-42E5-83BA-71CC7CD75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b="-24"/>
          <a:stretch>
            <a:fillRect/>
          </a:stretch>
        </p:blipFill>
        <p:spPr>
          <a:xfrm>
            <a:off x="4993070" y="2319053"/>
            <a:ext cx="763511" cy="21952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741" r="1223" b="522"/>
          <a:stretch>
            <a:fillRect/>
          </a:stretch>
        </p:blipFill>
        <p:spPr>
          <a:xfrm>
            <a:off x="3062167" y="1916909"/>
            <a:ext cx="754545" cy="26097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50" b="-770"/>
          <a:stretch>
            <a:fillRect/>
          </a:stretch>
        </p:blipFill>
        <p:spPr>
          <a:xfrm>
            <a:off x="4015526" y="2166426"/>
            <a:ext cx="817994" cy="25251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-443" b="31"/>
          <a:stretch>
            <a:fillRect/>
          </a:stretch>
        </p:blipFill>
        <p:spPr>
          <a:xfrm>
            <a:off x="7950907" y="1860637"/>
            <a:ext cx="790110" cy="26660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 rot="20771455">
            <a:off x="-1427608" y="-3053749"/>
            <a:ext cx="12841356" cy="57313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50" b="-770"/>
          <a:stretch>
            <a:fillRect/>
          </a:stretch>
        </p:blipFill>
        <p:spPr>
          <a:xfrm>
            <a:off x="6925616" y="2166426"/>
            <a:ext cx="817994" cy="25251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b="-24"/>
          <a:stretch>
            <a:fillRect/>
          </a:stretch>
        </p:blipFill>
        <p:spPr>
          <a:xfrm>
            <a:off x="6001734" y="2331356"/>
            <a:ext cx="763511" cy="219528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6199-9D58-48A5-BA0C-429E89573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EE72-21B4-42E5-83BA-71CC7CD75DA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3169058" y="3212643"/>
            <a:ext cx="537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5"/>
            </p:custDataLst>
          </p:nvPr>
        </p:nvSpPr>
        <p:spPr>
          <a:xfrm>
            <a:off x="4095760" y="3221776"/>
            <a:ext cx="660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6"/>
            </p:custDataLst>
          </p:nvPr>
        </p:nvSpPr>
        <p:spPr>
          <a:xfrm>
            <a:off x="5078673" y="3221776"/>
            <a:ext cx="617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7"/>
            </p:custDataLst>
          </p:nvPr>
        </p:nvSpPr>
        <p:spPr>
          <a:xfrm>
            <a:off x="6047640" y="3221776"/>
            <a:ext cx="684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8"/>
            </p:custDataLst>
          </p:nvPr>
        </p:nvSpPr>
        <p:spPr>
          <a:xfrm>
            <a:off x="7060024" y="3221776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9"/>
            </p:custDataLst>
          </p:nvPr>
        </p:nvSpPr>
        <p:spPr>
          <a:xfrm>
            <a:off x="8061946" y="3197283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6199-9D58-48A5-BA0C-429E89573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EE72-21B4-42E5-83BA-71CC7CD75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6199-9D58-48A5-BA0C-429E89573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EE72-21B4-42E5-83BA-71CC7CD75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45132" y="365125"/>
            <a:ext cx="1608667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868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6199-9D58-48A5-BA0C-429E89573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EE72-21B4-42E5-83BA-71CC7CD75D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6"/>
            <a:ext cx="10515600" cy="105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608667"/>
            <a:ext cx="10515600" cy="456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16199-9D58-48A5-BA0C-429E89573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3EE72-21B4-42E5-83BA-71CC7CD75D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.xml"/><Relationship Id="rId3" Type="http://schemas.openxmlformats.org/officeDocument/2006/relationships/image" Target="../media/image10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jpeg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image" Target="../media/image16.png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7.xml"/><Relationship Id="rId1" Type="http://schemas.openxmlformats.org/officeDocument/2006/relationships/tags" Target="../tags/tag7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25.png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106.xml"/><Relationship Id="rId25" Type="http://schemas.openxmlformats.org/officeDocument/2006/relationships/tags" Target="../tags/tag105.xml"/><Relationship Id="rId24" Type="http://schemas.openxmlformats.org/officeDocument/2006/relationships/tags" Target="../tags/tag104.xml"/><Relationship Id="rId23" Type="http://schemas.openxmlformats.org/officeDocument/2006/relationships/tags" Target="../tags/tag103.xml"/><Relationship Id="rId22" Type="http://schemas.openxmlformats.org/officeDocument/2006/relationships/tags" Target="../tags/tag102.xml"/><Relationship Id="rId21" Type="http://schemas.openxmlformats.org/officeDocument/2006/relationships/tags" Target="../tags/tag101.xml"/><Relationship Id="rId20" Type="http://schemas.openxmlformats.org/officeDocument/2006/relationships/tags" Target="../tags/tag100.xml"/><Relationship Id="rId2" Type="http://schemas.openxmlformats.org/officeDocument/2006/relationships/tags" Target="../tags/tag82.xml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tags" Target="../tags/tag10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image" Target="../media/image28.emf"/><Relationship Id="rId7" Type="http://schemas.openxmlformats.org/officeDocument/2006/relationships/tags" Target="../tags/tag128.xml"/><Relationship Id="rId6" Type="http://schemas.openxmlformats.org/officeDocument/2006/relationships/image" Target="../media/image27.emf"/><Relationship Id="rId5" Type="http://schemas.openxmlformats.org/officeDocument/2006/relationships/tags" Target="../tags/tag127.xml"/><Relationship Id="rId4" Type="http://schemas.openxmlformats.org/officeDocument/2006/relationships/image" Target="../media/image26.emf"/><Relationship Id="rId3" Type="http://schemas.openxmlformats.org/officeDocument/2006/relationships/tags" Target="../tags/tag126.xml"/><Relationship Id="rId2" Type="http://schemas.openxmlformats.org/officeDocument/2006/relationships/image" Target="../media/image9.emf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image" Target="../media/image7.emf"/><Relationship Id="rId13" Type="http://schemas.openxmlformats.org/officeDocument/2006/relationships/tags" Target="../tags/tag131.xml"/><Relationship Id="rId12" Type="http://schemas.openxmlformats.org/officeDocument/2006/relationships/image" Target="../media/image30.emf"/><Relationship Id="rId11" Type="http://schemas.openxmlformats.org/officeDocument/2006/relationships/tags" Target="../tags/tag130.xml"/><Relationship Id="rId10" Type="http://schemas.openxmlformats.org/officeDocument/2006/relationships/image" Target="../media/image29.emf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5.xml"/><Relationship Id="rId4" Type="http://schemas.openxmlformats.org/officeDocument/2006/relationships/image" Target="../media/image12.jpeg"/><Relationship Id="rId3" Type="http://schemas.openxmlformats.org/officeDocument/2006/relationships/tags" Target="../tags/tag24.xml"/><Relationship Id="rId2" Type="http://schemas.openxmlformats.org/officeDocument/2006/relationships/image" Target="../media/image11.png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13.png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image" Target="../media/image14.jpeg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image" Target="../media/image16.png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58.xml"/><Relationship Id="rId11" Type="http://schemas.openxmlformats.org/officeDocument/2006/relationships/image" Target="../media/image18.png"/><Relationship Id="rId10" Type="http://schemas.openxmlformats.org/officeDocument/2006/relationships/tags" Target="../tags/tag57.xml"/><Relationship Id="rId1" Type="http://schemas.openxmlformats.org/officeDocument/2006/relationships/tags" Target="../tags/tag5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4" Type="http://schemas.openxmlformats.org/officeDocument/2006/relationships/image" Target="../media/image20.png"/><Relationship Id="rId3" Type="http://schemas.openxmlformats.org/officeDocument/2006/relationships/tags" Target="../tags/tag60.xml"/><Relationship Id="rId2" Type="http://schemas.openxmlformats.org/officeDocument/2006/relationships/image" Target="../media/image19.png"/><Relationship Id="rId1" Type="http://schemas.openxmlformats.org/officeDocument/2006/relationships/tags" Target="../tags/tag5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GIF"/><Relationship Id="rId8" Type="http://schemas.openxmlformats.org/officeDocument/2006/relationships/tags" Target="../tags/tag68.xml"/><Relationship Id="rId7" Type="http://schemas.openxmlformats.org/officeDocument/2006/relationships/image" Target="../media/image21.png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9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10690" y="2180590"/>
            <a:ext cx="3943350" cy="858520"/>
          </a:xfrm>
        </p:spPr>
        <p:txBody>
          <a:bodyPr>
            <a:normAutofit/>
          </a:bodyPr>
          <a:p>
            <a:r>
              <a:rPr lang="en-US" altLang="zh-CN" b="1"/>
              <a:t>JVM</a:t>
            </a:r>
            <a:r>
              <a:rPr lang="zh-CN" altLang="en-US" b="1"/>
              <a:t>内存模型分享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43569" y="3827305"/>
            <a:ext cx="2237061" cy="566894"/>
          </a:xfrm>
        </p:spPr>
        <p:txBody>
          <a:bodyPr>
            <a:noAutofit/>
          </a:bodyPr>
          <a:p>
            <a:r>
              <a:rPr lang="zh-CN" altLang="en-US" sz="1700" b="1"/>
              <a:t>肖大帅</a:t>
            </a:r>
            <a:endParaRPr lang="zh-CN" altLang="en-US" sz="1700" b="1"/>
          </a:p>
          <a:p>
            <a:r>
              <a:rPr lang="en-US" altLang="zh-CN" sz="1700" b="1"/>
              <a:t>20200723</a:t>
            </a:r>
            <a:endParaRPr lang="en-US" altLang="zh-CN" sz="1700" b="1"/>
          </a:p>
        </p:txBody>
      </p:sp>
      <p:sp>
        <p:nvSpPr>
          <p:cNvPr id="234" name="PA_文本框 6"/>
          <p:cNvSpPr txBox="1"/>
          <p:nvPr>
            <p:custDataLst>
              <p:tags r:id="rId2"/>
            </p:custDataLst>
          </p:nvPr>
        </p:nvSpPr>
        <p:spPr>
          <a:xfrm>
            <a:off x="724853" y="1819508"/>
            <a:ext cx="5915025" cy="24392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3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02873" cy="68580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484434" y="633894"/>
            <a:ext cx="907181" cy="314492"/>
            <a:chOff x="572509" y="277950"/>
            <a:chExt cx="907181" cy="314492"/>
          </a:xfrm>
        </p:grpSpPr>
        <p:sp>
          <p:nvSpPr>
            <p:cNvPr id="11" name="矩形: 圆角 4"/>
            <p:cNvSpPr/>
            <p:nvPr>
              <p:custDataLst>
                <p:tags r:id="rId3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rgbClr val="266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文本框 33"/>
            <p:cNvSpPr txBox="1"/>
            <p:nvPr>
              <p:custDataLst>
                <p:tags r:id="rId4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rgbClr val="FFFFFF">
                      <a:alpha val="8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3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10800000">
            <a:off x="10558851" y="762587"/>
            <a:ext cx="869950" cy="74693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457202" y="1229710"/>
            <a:ext cx="3200425" cy="1353184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30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Jvm内存模型</a:t>
            </a:r>
            <a:endParaRPr lang="en-US" altLang="zh-CN" sz="4000" b="1" spc="30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2087" b="2087"/>
          <a:stretch>
            <a:fillRect/>
          </a:stretch>
        </p:blipFill>
        <p:spPr>
          <a:xfrm>
            <a:off x="4571998" y="1981216"/>
            <a:ext cx="7162800" cy="320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80" h="5040">
                <a:moveTo>
                  <a:pt x="0" y="0"/>
                </a:moveTo>
                <a:lnTo>
                  <a:pt x="11280" y="0"/>
                </a:lnTo>
                <a:lnTo>
                  <a:pt x="11280" y="5040"/>
                </a:lnTo>
                <a:lnTo>
                  <a:pt x="0" y="50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457202" y="2885717"/>
            <a:ext cx="3200400" cy="14268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rtlCol="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线程共享：堆，方法区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线程独占：虚拟机栈，本地方法栈，程序计数器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build="allAtOnce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Jvm</a:t>
            </a:r>
            <a:r>
              <a:rPr lang="zh-CN" altLang="en-US">
                <a:sym typeface="+mn-ea"/>
              </a:rPr>
              <a:t>内存模型</a:t>
            </a:r>
            <a:endParaRPr lang="zh-CN" altLang="en-US"/>
          </a:p>
        </p:txBody>
      </p:sp>
      <p:pic>
        <p:nvPicPr>
          <p:cNvPr id="4" name="内容占位符 3" descr="jvm内存模型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1975" y="1562735"/>
            <a:ext cx="11067415" cy="4567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Jvm</a:t>
            </a:r>
            <a:r>
              <a:rPr lang="zh-CN" altLang="en-US">
                <a:sym typeface="+mn-ea"/>
              </a:rPr>
              <a:t>内存模型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 descr="堆内存的结构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6415" y="1608455"/>
            <a:ext cx="8598535" cy="45681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682853" y="2779858"/>
            <a:ext cx="10826295" cy="914108"/>
          </a:xfrm>
          <a:prstGeom prst="rect">
            <a:avLst/>
          </a:prstGeom>
          <a:solidFill>
            <a:srgbClr val="B8D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795181" y="2924637"/>
            <a:ext cx="10601637" cy="659479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</a:pPr>
            <a:r>
              <a:rPr lang="zh-CN" altLang="en-US" sz="15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回收时间：当对象永久地失去引用后，系统会在合适的时候回收它所占的内存。</a:t>
            </a:r>
            <a:endParaRPr lang="zh-CN" altLang="en-US" sz="15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>
            <p:custDataLst>
              <p:tags r:id="rId3"/>
            </p:custDataLst>
          </p:nvPr>
        </p:nvSpPr>
        <p:spPr>
          <a:xfrm>
            <a:off x="682849" y="4129804"/>
            <a:ext cx="10826295" cy="914108"/>
          </a:xfrm>
          <a:prstGeom prst="rect">
            <a:avLst/>
          </a:prstGeom>
          <a:solidFill>
            <a:srgbClr val="B8D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795177" y="4278312"/>
            <a:ext cx="10601637" cy="659479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</a:pPr>
            <a:r>
              <a:rPr lang="zh-CN" altLang="en-US" sz="15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从年轻代空间（包括 Eden 和 Survivor 区域）回收内存被称为 Minor GC。 Major GC 是清理永久代。Full GC 是清理整个堆空间—包括年轻代和永久代。</a:t>
            </a:r>
            <a:endParaRPr lang="zh-CN" altLang="en-US" sz="15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682852" y="1429911"/>
            <a:ext cx="10826295" cy="914108"/>
          </a:xfrm>
          <a:prstGeom prst="rect">
            <a:avLst/>
          </a:prstGeom>
          <a:solidFill>
            <a:srgbClr val="B8D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795180" y="1585876"/>
            <a:ext cx="10601637" cy="659479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</a:pPr>
            <a:r>
              <a:rPr lang="zh-CN" altLang="en-US" sz="15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GC目的：回收堆内存中不再使用的对象，释放资源。</a:t>
            </a:r>
            <a:endParaRPr lang="zh-CN" altLang="en-US" sz="15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>
            <p:custDataLst>
              <p:tags r:id="rId7"/>
            </p:custDataLst>
          </p:nvPr>
        </p:nvSpPr>
        <p:spPr>
          <a:xfrm>
            <a:off x="682847" y="5376351"/>
            <a:ext cx="10826295" cy="914108"/>
          </a:xfrm>
          <a:prstGeom prst="rect">
            <a:avLst/>
          </a:prstGeom>
          <a:solidFill>
            <a:srgbClr val="B8D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>
            <p:custDataLst>
              <p:tags r:id="rId8"/>
            </p:custDataLst>
          </p:nvPr>
        </p:nvSpPr>
        <p:spPr>
          <a:xfrm>
            <a:off x="795175" y="5524860"/>
            <a:ext cx="10601637" cy="659479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</a:pPr>
            <a:r>
              <a:rPr lang="zh-CN" altLang="en-US" sz="15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注意：Full GC，是需要停止所有的活动的（Stop The World Collection）</a:t>
            </a:r>
            <a:endParaRPr lang="zh-CN" altLang="en-US" sz="15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24" name="组合 23"/>
          <p:cNvGrpSpPr/>
          <p:nvPr>
            <p:custDataLst>
              <p:tags r:id="rId9"/>
            </p:custDataLst>
          </p:nvPr>
        </p:nvGrpSpPr>
        <p:grpSpPr>
          <a:xfrm>
            <a:off x="429374" y="2598785"/>
            <a:ext cx="506953" cy="506953"/>
            <a:chOff x="429373" y="1613365"/>
            <a:chExt cx="506953" cy="506953"/>
          </a:xfrm>
        </p:grpSpPr>
        <p:sp>
          <p:nvSpPr>
            <p:cNvPr id="25" name="矩形 24"/>
            <p:cNvSpPr/>
            <p:nvPr>
              <p:custDataLst>
                <p:tags r:id="rId10"/>
              </p:custDataLst>
            </p:nvPr>
          </p:nvSpPr>
          <p:spPr>
            <a:xfrm>
              <a:off x="429373" y="1613365"/>
              <a:ext cx="349791" cy="3497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b="1" dirty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02</a:t>
              </a:r>
              <a:endParaRPr lang="en-US" altLang="zh-CN" sz="11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11"/>
              </p:custDataLst>
            </p:nvPr>
          </p:nvSpPr>
          <p:spPr>
            <a:xfrm>
              <a:off x="779164" y="1709679"/>
              <a:ext cx="157162" cy="157162"/>
            </a:xfrm>
            <a:prstGeom prst="rect">
              <a:avLst/>
            </a:prstGeom>
            <a:solidFill>
              <a:srgbClr val="68A4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12"/>
              </p:custDataLst>
            </p:nvPr>
          </p:nvSpPr>
          <p:spPr>
            <a:xfrm>
              <a:off x="525688" y="1963156"/>
              <a:ext cx="157162" cy="1571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13"/>
            </p:custDataLst>
          </p:nvPr>
        </p:nvGrpSpPr>
        <p:grpSpPr>
          <a:xfrm>
            <a:off x="429370" y="4019190"/>
            <a:ext cx="506953" cy="506953"/>
            <a:chOff x="429373" y="1613365"/>
            <a:chExt cx="506953" cy="506953"/>
          </a:xfrm>
        </p:grpSpPr>
        <p:sp>
          <p:nvSpPr>
            <p:cNvPr id="30" name="矩形 29"/>
            <p:cNvSpPr/>
            <p:nvPr>
              <p:custDataLst>
                <p:tags r:id="rId14"/>
              </p:custDataLst>
            </p:nvPr>
          </p:nvSpPr>
          <p:spPr>
            <a:xfrm>
              <a:off x="429373" y="1613365"/>
              <a:ext cx="349791" cy="3497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b="1" dirty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03</a:t>
              </a:r>
              <a:endParaRPr lang="en-US" altLang="zh-CN" sz="11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15"/>
              </p:custDataLst>
            </p:nvPr>
          </p:nvSpPr>
          <p:spPr>
            <a:xfrm>
              <a:off x="779164" y="1709679"/>
              <a:ext cx="157162" cy="157162"/>
            </a:xfrm>
            <a:prstGeom prst="rect">
              <a:avLst/>
            </a:prstGeom>
            <a:solidFill>
              <a:srgbClr val="68A4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16"/>
              </p:custDataLst>
            </p:nvPr>
          </p:nvSpPr>
          <p:spPr>
            <a:xfrm>
              <a:off x="525688" y="1963156"/>
              <a:ext cx="157162" cy="1571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7"/>
            </p:custDataLst>
          </p:nvPr>
        </p:nvGrpSpPr>
        <p:grpSpPr>
          <a:xfrm>
            <a:off x="429373" y="1178379"/>
            <a:ext cx="506953" cy="506953"/>
            <a:chOff x="429373" y="1613365"/>
            <a:chExt cx="506953" cy="506953"/>
          </a:xfrm>
        </p:grpSpPr>
        <p:sp>
          <p:nvSpPr>
            <p:cNvPr id="11" name="矩形 10"/>
            <p:cNvSpPr/>
            <p:nvPr>
              <p:custDataLst>
                <p:tags r:id="rId18"/>
              </p:custDataLst>
            </p:nvPr>
          </p:nvSpPr>
          <p:spPr>
            <a:xfrm>
              <a:off x="429373" y="1613365"/>
              <a:ext cx="349791" cy="3497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b="1" dirty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01</a:t>
              </a:r>
              <a:endParaRPr lang="en-US" altLang="zh-CN" sz="11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9"/>
              </p:custDataLst>
            </p:nvPr>
          </p:nvSpPr>
          <p:spPr>
            <a:xfrm>
              <a:off x="779164" y="1709679"/>
              <a:ext cx="157162" cy="1571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0"/>
              </p:custDataLst>
            </p:nvPr>
          </p:nvSpPr>
          <p:spPr>
            <a:xfrm>
              <a:off x="525688" y="1963156"/>
              <a:ext cx="157162" cy="1571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>
            <p:custDataLst>
              <p:tags r:id="rId21"/>
            </p:custDataLst>
          </p:nvPr>
        </p:nvGrpSpPr>
        <p:grpSpPr>
          <a:xfrm>
            <a:off x="429368" y="5330800"/>
            <a:ext cx="506953" cy="506953"/>
            <a:chOff x="429373" y="1613365"/>
            <a:chExt cx="506953" cy="506953"/>
          </a:xfrm>
        </p:grpSpPr>
        <p:sp>
          <p:nvSpPr>
            <p:cNvPr id="39" name="矩形 38"/>
            <p:cNvSpPr/>
            <p:nvPr>
              <p:custDataLst>
                <p:tags r:id="rId22"/>
              </p:custDataLst>
            </p:nvPr>
          </p:nvSpPr>
          <p:spPr>
            <a:xfrm>
              <a:off x="429373" y="1613365"/>
              <a:ext cx="349791" cy="3497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b="1" dirty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04</a:t>
              </a:r>
              <a:endParaRPr lang="en-US" altLang="zh-CN" sz="11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23"/>
              </p:custDataLst>
            </p:nvPr>
          </p:nvSpPr>
          <p:spPr>
            <a:xfrm>
              <a:off x="779164" y="1709679"/>
              <a:ext cx="157162" cy="157162"/>
            </a:xfrm>
            <a:prstGeom prst="rect">
              <a:avLst/>
            </a:prstGeom>
            <a:solidFill>
              <a:srgbClr val="68A4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24"/>
              </p:custDataLst>
            </p:nvPr>
          </p:nvSpPr>
          <p:spPr>
            <a:xfrm>
              <a:off x="525688" y="1963156"/>
              <a:ext cx="157162" cy="1571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/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>
                <a:solidFill>
                  <a:srgbClr val="2E75B6"/>
                </a:solidFill>
              </a:rPr>
              <a:t>GC：垃圾回收器</a:t>
            </a:r>
            <a:endParaRPr lang="en-US" altLang="zh-CN">
              <a:solidFill>
                <a:srgbClr val="2E75B6"/>
              </a:solidFill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9594" y="2560313"/>
            <a:ext cx="3454454" cy="173737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垃圾回收算法----四种</a:t>
            </a:r>
            <a:endParaRPr lang="zh-CN" altLang="en-US" sz="4000" b="1" spc="30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68806" y="2715578"/>
            <a:ext cx="7213600" cy="14268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rtlCol="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标记-清除算法：先标记内存中哪些是垃圾，然后进行清除，缺点是会产生碎片，对象之间之间的引用占用一些小空间，这样就不能存一些大的对象。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标记-整理算法：先标记内存中哪些是垃圾，然后整理到一起，最后进行清理。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复制算法：未来解决标记--清除算法的缺点，先把垃圾编辑出来，然后把内存分为两部分，把标记的垃圾转移到另一半空间，并进行排序，再清除，这样的缺点是可用内存变为的原来的一半。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分代算法：不同区，不同的算法。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build="allAtOnce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: 形状 144"/>
          <p:cNvSpPr/>
          <p:nvPr>
            <p:custDataLst>
              <p:tags r:id="rId1"/>
            </p:custDataLst>
          </p:nvPr>
        </p:nvSpPr>
        <p:spPr>
          <a:xfrm flipH="1">
            <a:off x="9672320" y="762000"/>
            <a:ext cx="2525395" cy="1212850"/>
          </a:xfrm>
          <a:custGeom>
            <a:avLst/>
            <a:gdLst/>
            <a:ahLst/>
            <a:cxnLst/>
            <a:rect l="0" t="0" r="0" b="0"/>
            <a:pathLst>
              <a:path w="6191251" h="2971801">
                <a:moveTo>
                  <a:pt x="0" y="0"/>
                </a:moveTo>
                <a:lnTo>
                  <a:pt x="0" y="2971800"/>
                </a:lnTo>
                <a:lnTo>
                  <a:pt x="3813810" y="2971800"/>
                </a:lnTo>
                <a:lnTo>
                  <a:pt x="6191250" y="0"/>
                </a:lnTo>
              </a:path>
            </a:pathLst>
          </a:custGeom>
          <a:solidFill>
            <a:srgbClr val="F2F2F2">
              <a:alpha val="4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: 形状 145"/>
          <p:cNvSpPr/>
          <p:nvPr>
            <p:custDataLst>
              <p:tags r:id="rId2"/>
            </p:custDataLst>
          </p:nvPr>
        </p:nvSpPr>
        <p:spPr>
          <a:xfrm flipH="1">
            <a:off x="9961880" y="0"/>
            <a:ext cx="2242820" cy="2781935"/>
          </a:xfrm>
          <a:custGeom>
            <a:avLst/>
            <a:gdLst>
              <a:gd name="connsiteX0" fmla="*/ 4699000 w 5502910"/>
              <a:gd name="connsiteY0" fmla="*/ 441960 h 6822440"/>
              <a:gd name="connsiteX1" fmla="*/ 4516120 w 5502910"/>
              <a:gd name="connsiteY1" fmla="*/ 441960 h 6822440"/>
              <a:gd name="connsiteX2" fmla="*/ 4872990 w 5502910"/>
              <a:gd name="connsiteY2" fmla="*/ 0 h 6822440"/>
              <a:gd name="connsiteX3" fmla="*/ 4690110 w 5502910"/>
              <a:gd name="connsiteY3" fmla="*/ 0 h 6822440"/>
              <a:gd name="connsiteX4" fmla="*/ 4334510 w 5502910"/>
              <a:gd name="connsiteY4" fmla="*/ 441960 h 6822440"/>
              <a:gd name="connsiteX5" fmla="*/ 4152900 w 5502910"/>
              <a:gd name="connsiteY5" fmla="*/ 441960 h 6822440"/>
              <a:gd name="connsiteX6" fmla="*/ 4508500 w 5502910"/>
              <a:gd name="connsiteY6" fmla="*/ 0 h 6822440"/>
              <a:gd name="connsiteX7" fmla="*/ 4326890 w 5502910"/>
              <a:gd name="connsiteY7" fmla="*/ 0 h 6822440"/>
              <a:gd name="connsiteX8" fmla="*/ 3970020 w 5502910"/>
              <a:gd name="connsiteY8" fmla="*/ 441960 h 6822440"/>
              <a:gd name="connsiteX9" fmla="*/ 3788410 w 5502910"/>
              <a:gd name="connsiteY9" fmla="*/ 441960 h 6822440"/>
              <a:gd name="connsiteX10" fmla="*/ 4144010 w 5502910"/>
              <a:gd name="connsiteY10" fmla="*/ 0 h 6822440"/>
              <a:gd name="connsiteX11" fmla="*/ 3962400 w 5502910"/>
              <a:gd name="connsiteY11" fmla="*/ 0 h 6822440"/>
              <a:gd name="connsiteX12" fmla="*/ 3605530 w 5502910"/>
              <a:gd name="connsiteY12" fmla="*/ 441960 h 6822440"/>
              <a:gd name="connsiteX13" fmla="*/ 3423920 w 5502910"/>
              <a:gd name="connsiteY13" fmla="*/ 441960 h 6822440"/>
              <a:gd name="connsiteX14" fmla="*/ 3779520 w 5502910"/>
              <a:gd name="connsiteY14" fmla="*/ 0 h 6822440"/>
              <a:gd name="connsiteX15" fmla="*/ 3597910 w 5502910"/>
              <a:gd name="connsiteY15" fmla="*/ 0 h 6822440"/>
              <a:gd name="connsiteX16" fmla="*/ 3241040 w 5502910"/>
              <a:gd name="connsiteY16" fmla="*/ 441960 h 6822440"/>
              <a:gd name="connsiteX17" fmla="*/ 3081020 w 5502910"/>
              <a:gd name="connsiteY17" fmla="*/ 441960 h 6822440"/>
              <a:gd name="connsiteX18" fmla="*/ 3437890 w 5502910"/>
              <a:gd name="connsiteY18" fmla="*/ 0 h 6822440"/>
              <a:gd name="connsiteX19" fmla="*/ 0 w 5502910"/>
              <a:gd name="connsiteY19" fmla="*/ 0 h 6822440"/>
              <a:gd name="connsiteX20" fmla="*/ 0 w 5502910"/>
              <a:gd name="connsiteY20" fmla="*/ 6822440 h 6822440"/>
              <a:gd name="connsiteX21" fmla="*/ 5502910 w 5502910"/>
              <a:gd name="connsiteY21" fmla="*/ 0 h 6822440"/>
              <a:gd name="connsiteX22" fmla="*/ 5054600 w 5502910"/>
              <a:gd name="connsiteY22" fmla="*/ 0 h 6822440"/>
              <a:gd name="connsiteX23" fmla="*/ 4699000 w 5502910"/>
              <a:gd name="connsiteY23" fmla="*/ 441960 h 682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02910" h="6822440">
                <a:moveTo>
                  <a:pt x="4699000" y="441960"/>
                </a:moveTo>
                <a:lnTo>
                  <a:pt x="4516120" y="441960"/>
                </a:lnTo>
                <a:lnTo>
                  <a:pt x="4872990" y="0"/>
                </a:lnTo>
                <a:lnTo>
                  <a:pt x="4690110" y="0"/>
                </a:lnTo>
                <a:lnTo>
                  <a:pt x="4334510" y="441960"/>
                </a:lnTo>
                <a:lnTo>
                  <a:pt x="4152900" y="441960"/>
                </a:lnTo>
                <a:lnTo>
                  <a:pt x="4508500" y="0"/>
                </a:lnTo>
                <a:lnTo>
                  <a:pt x="4326890" y="0"/>
                </a:lnTo>
                <a:lnTo>
                  <a:pt x="3970020" y="441960"/>
                </a:lnTo>
                <a:lnTo>
                  <a:pt x="3788410" y="441960"/>
                </a:lnTo>
                <a:lnTo>
                  <a:pt x="4144010" y="0"/>
                </a:lnTo>
                <a:lnTo>
                  <a:pt x="3962400" y="0"/>
                </a:lnTo>
                <a:lnTo>
                  <a:pt x="3605530" y="441960"/>
                </a:lnTo>
                <a:lnTo>
                  <a:pt x="3423920" y="441960"/>
                </a:lnTo>
                <a:lnTo>
                  <a:pt x="3779520" y="0"/>
                </a:lnTo>
                <a:lnTo>
                  <a:pt x="3597910" y="0"/>
                </a:lnTo>
                <a:lnTo>
                  <a:pt x="3241040" y="441960"/>
                </a:lnTo>
                <a:lnTo>
                  <a:pt x="3081020" y="441960"/>
                </a:lnTo>
                <a:lnTo>
                  <a:pt x="3437890" y="0"/>
                </a:lnTo>
                <a:lnTo>
                  <a:pt x="0" y="0"/>
                </a:lnTo>
                <a:lnTo>
                  <a:pt x="0" y="6822440"/>
                </a:lnTo>
                <a:lnTo>
                  <a:pt x="5502910" y="0"/>
                </a:lnTo>
                <a:lnTo>
                  <a:pt x="5054600" y="0"/>
                </a:lnTo>
                <a:lnTo>
                  <a:pt x="4699000" y="441960"/>
                </a:lnTo>
              </a:path>
            </a:pathLst>
          </a:custGeom>
          <a:solidFill>
            <a:srgbClr val="C3C3C3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283438" y="2720560"/>
            <a:ext cx="56916" cy="2614346"/>
            <a:chOff x="757242" y="1489086"/>
            <a:chExt cx="56916" cy="2614346"/>
          </a:xfrm>
        </p:grpSpPr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785700" y="1489086"/>
              <a:ext cx="0" cy="1798094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757242" y="3628525"/>
              <a:ext cx="56916" cy="474907"/>
              <a:chOff x="1381783" y="1849459"/>
              <a:chExt cx="56916" cy="474907"/>
            </a:xfrm>
          </p:grpSpPr>
          <p:grpSp>
            <p:nvGrpSpPr>
              <p:cNvPr id="12" name="组合 11"/>
              <p:cNvGrpSpPr/>
              <p:nvPr/>
            </p:nvGrpSpPr>
            <p:grpSpPr>
              <a:xfrm flipV="1">
                <a:off x="1381783" y="2267450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3" name="直接连接符 12"/>
                <p:cNvCxnSpPr/>
                <p:nvPr>
                  <p:custDataLst>
                    <p:tags r:id="rId5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>
                  <p:custDataLst>
                    <p:tags r:id="rId6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 flipV="1">
                <a:off x="1381783" y="2060415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6" name="直接连接符 15"/>
                <p:cNvCxnSpPr/>
                <p:nvPr>
                  <p:custDataLst>
                    <p:tags r:id="rId7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>
                  <p:custDataLst>
                    <p:tags r:id="rId8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组合 17"/>
              <p:cNvGrpSpPr/>
              <p:nvPr/>
            </p:nvGrpSpPr>
            <p:grpSpPr>
              <a:xfrm flipV="1">
                <a:off x="1381783" y="1849459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9" name="直接连接符 18"/>
                <p:cNvCxnSpPr/>
                <p:nvPr>
                  <p:custDataLst>
                    <p:tags r:id="rId9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>
                  <p:custDataLst>
                    <p:tags r:id="rId10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斜纹 20"/>
          <p:cNvSpPr/>
          <p:nvPr>
            <p:custDataLst>
              <p:tags r:id="rId11"/>
            </p:custDataLst>
          </p:nvPr>
        </p:nvSpPr>
        <p:spPr>
          <a:xfrm rot="8100000">
            <a:off x="-244064" y="543543"/>
            <a:ext cx="488126" cy="488126"/>
          </a:xfrm>
          <a:prstGeom prst="diagStripe">
            <a:avLst/>
          </a:prstGeom>
          <a:solidFill>
            <a:srgbClr val="C4C4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: 圆角 1128"/>
          <p:cNvSpPr/>
          <p:nvPr>
            <p:custDataLst>
              <p:tags r:id="rId12"/>
            </p:custDataLst>
          </p:nvPr>
        </p:nvSpPr>
        <p:spPr>
          <a:xfrm>
            <a:off x="609552" y="1664223"/>
            <a:ext cx="10972888" cy="4584303"/>
          </a:xfrm>
          <a:prstGeom prst="roundRect">
            <a:avLst>
              <a:gd name="adj" fmla="val 4386"/>
            </a:avLst>
          </a:prstGeom>
          <a:solidFill>
            <a:srgbClr val="FFFFFF"/>
          </a:solidFill>
          <a:ln w="12700">
            <a:solidFill>
              <a:srgbClr val="B5B5B5"/>
            </a:solidFill>
          </a:ln>
          <a:effectLst>
            <a:outerShdw blurRad="50800" dist="762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同心圆 262"/>
          <p:cNvSpPr/>
          <p:nvPr>
            <p:custDataLst>
              <p:tags r:id="rId13"/>
            </p:custDataLst>
          </p:nvPr>
        </p:nvSpPr>
        <p:spPr>
          <a:xfrm>
            <a:off x="11125241" y="5791322"/>
            <a:ext cx="304802" cy="304802"/>
          </a:xfrm>
          <a:prstGeom prst="donut">
            <a:avLst/>
          </a:prstGeom>
          <a:solidFill>
            <a:srgbClr val="266CBA"/>
          </a:solidFill>
          <a:ln w="254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同心圆 262"/>
          <p:cNvSpPr/>
          <p:nvPr>
            <p:custDataLst>
              <p:tags r:id="rId14"/>
            </p:custDataLst>
          </p:nvPr>
        </p:nvSpPr>
        <p:spPr>
          <a:xfrm>
            <a:off x="761958" y="1816624"/>
            <a:ext cx="304802" cy="304802"/>
          </a:xfrm>
          <a:prstGeom prst="donut">
            <a:avLst/>
          </a:prstGeom>
          <a:solidFill>
            <a:srgbClr val="266CBA"/>
          </a:solidFill>
          <a:ln w="254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5"/>
            </p:custDataLst>
          </p:nvPr>
        </p:nvSpPr>
        <p:spPr>
          <a:xfrm>
            <a:off x="609600" y="618489"/>
            <a:ext cx="8686864" cy="74358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永久代和元空间</a:t>
            </a:r>
            <a:endParaRPr lang="zh-CN" altLang="en-US" sz="4000" b="1" spc="30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9162" y="3332485"/>
            <a:ext cx="9753676" cy="12477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rtlCol="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altLang="zh-CN" sz="15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java1.7：永久代</a:t>
            </a:r>
            <a:endParaRPr lang="en-US" altLang="zh-CN" sz="15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zh-CN" altLang="en-US" sz="15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永久代是一片连续的堆空间，在JVM启动之前通过在命令行设置参数-XX:MaxPermSize</a:t>
            </a:r>
            <a:endParaRPr lang="zh-CN" altLang="en-US" sz="15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zh-CN" altLang="en-US" sz="15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永久代的垃圾收集和老年代（old generation）捆绑在一起，因此无论哪个满了，都会出发永久代和老年代的垃圾收集。</a:t>
            </a:r>
            <a:endParaRPr lang="zh-CN" altLang="en-US" sz="15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altLang="zh-CN" sz="15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Java1.8：元空间</a:t>
            </a:r>
            <a:endParaRPr lang="en-US" altLang="zh-CN" sz="15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zh-CN" altLang="en-US" sz="15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JDK8不再有PermGen，对JVM架构的改造将类元数据放到本地内存中，另外，将常量池和静态变量放到Java堆里。</a:t>
            </a:r>
            <a:endParaRPr lang="zh-CN" altLang="en-US" sz="15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zh-CN" altLang="en-US" sz="15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HotSpot JVM将会为类的元数据明确分配和释放本地内存。在这种架构下，类元信息就突破了原来-XX:MaxPermSize的限制，现在可以使用更多的本地内存。这样就从一定程度上解决了原来在运行时生成大量类造成经常Full GC问题，如运行时使用反射、代理等。所以升级以后Java堆空间可能会增加。</a:t>
            </a:r>
            <a:endParaRPr altLang="zh-CN" sz="15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uiExpand="1" build="allAtOnce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1065008">
            <a:off x="174131" y="241410"/>
            <a:ext cx="11438045" cy="2094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6513"/>
            <a:ext cx="5756287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215764" y="0"/>
            <a:ext cx="3005265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718396" y="1956560"/>
            <a:ext cx="1575000" cy="23062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751212" y="1483858"/>
            <a:ext cx="464552" cy="4727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85582" y="1057327"/>
            <a:ext cx="573750" cy="573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86204" y="2175482"/>
            <a:ext cx="1055514" cy="3235006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15"/>
            </p:custDataLst>
          </p:nvPr>
        </p:nvSpPr>
        <p:spPr>
          <a:xfrm>
            <a:off x="4871752" y="3490921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《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感谢观看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》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7" name="矩形 16"/>
          <p:cNvSpPr/>
          <p:nvPr>
            <p:custDataLst>
              <p:tags r:id="rId16"/>
            </p:custDataLst>
          </p:nvPr>
        </p:nvSpPr>
        <p:spPr>
          <a:xfrm>
            <a:off x="5360261" y="4086965"/>
            <a:ext cx="1721156" cy="351689"/>
          </a:xfrm>
          <a:prstGeom prst="rect">
            <a:avLst/>
          </a:prstGeom>
          <a:solidFill>
            <a:srgbClr val="C93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肖大帅致谢</a:t>
            </a:r>
            <a:endParaRPr lang="zh-CN" altLang="en-US" sz="1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JVM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java</a:t>
            </a:r>
            <a:r>
              <a:rPr lang="zh-CN" altLang="en-US"/>
              <a:t>虚拟机</a:t>
            </a:r>
            <a:endParaRPr lang="zh-CN" altLang="en-US"/>
          </a:p>
          <a:p>
            <a:r>
              <a:rPr lang="zh-CN" altLang="en-US"/>
              <a:t>指的是</a:t>
            </a:r>
            <a:r>
              <a:rPr lang="zh-CN" altLang="en-US"/>
              <a:t>内存条空间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 descr="jmm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34200" y="3495040"/>
            <a:ext cx="3072765" cy="2682240"/>
          </a:xfrm>
          <a:prstGeom prst="rect">
            <a:avLst/>
          </a:prstGeom>
        </p:spPr>
      </p:pic>
      <p:pic>
        <p:nvPicPr>
          <p:cNvPr id="6" name="图片 5" descr="问号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62025" y="3672205"/>
            <a:ext cx="2512060" cy="26866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431237"/>
            <a:ext cx="10515600" cy="9220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lang="en-US" altLang="zh-CN" sz="3600">
                <a:latin typeface="+mj-lt"/>
                <a:ea typeface="+mj-ea"/>
                <a:cs typeface="+mj-cs"/>
                <a:sym typeface="+mn-ea"/>
              </a:rPr>
              <a:t>JVM</a:t>
            </a:r>
            <a:r>
              <a:rPr lang="zh-CN" altLang="en-US" sz="3600">
                <a:latin typeface="+mj-lt"/>
                <a:ea typeface="+mj-ea"/>
                <a:cs typeface="+mj-cs"/>
                <a:sym typeface="+mn-ea"/>
              </a:rPr>
              <a:t>内存模型和</a:t>
            </a:r>
            <a:r>
              <a:rPr lang="en-US" altLang="zh-CN" sz="3600">
                <a:latin typeface="+mj-lt"/>
                <a:ea typeface="+mj-ea"/>
                <a:cs typeface="+mj-cs"/>
                <a:sym typeface="+mn-ea"/>
              </a:rPr>
              <a:t>JMM</a:t>
            </a:r>
            <a:r>
              <a:rPr lang="zh-CN" altLang="en-US" sz="3600">
                <a:latin typeface="+mj-lt"/>
                <a:ea typeface="+mj-ea"/>
                <a:cs typeface="+mj-cs"/>
                <a:sym typeface="+mn-ea"/>
              </a:rPr>
              <a:t>内存模型</a:t>
            </a:r>
            <a:endParaRPr lang="en-US" altLang="zh-CN" sz="360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72200" y="1600200"/>
            <a:ext cx="5181600" cy="134429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400">
                <a:sym typeface="+mn-ea"/>
              </a:rPr>
              <a:t>JMM</a:t>
            </a:r>
            <a:r>
              <a:rPr lang="zh-CN" altLang="en-US" sz="2400">
                <a:sym typeface="+mn-ea"/>
              </a:rPr>
              <a:t>：</a:t>
            </a:r>
            <a:endParaRPr lang="zh-CN" altLang="en-US"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400">
                <a:sym typeface="+mn-ea"/>
              </a:rPr>
              <a:t>JMM定义了线程和主内存之间的抽象关系，这是一个抽象概念</a:t>
            </a:r>
            <a:endParaRPr lang="zh-CN" altLang="en-US"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400">
                <a:sym typeface="+mn-ea"/>
              </a:rPr>
              <a:t>主要指</a:t>
            </a:r>
            <a:r>
              <a:rPr lang="en-US" altLang="zh-CN" sz="2400">
                <a:sym typeface="+mn-ea"/>
              </a:rPr>
              <a:t>CPU</a:t>
            </a:r>
            <a:r>
              <a:rPr lang="zh-CN" altLang="en-US" sz="2400">
                <a:sym typeface="+mn-ea"/>
              </a:rPr>
              <a:t>的高速缓存区</a:t>
            </a:r>
            <a:endParaRPr lang="en-US" altLang="zh-CN" sz="240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build="allAtOnce"/>
      <p:bldP spid="7" grpId="1"/>
      <p:bldP spid="11" grpId="0" uiExpand="1" build="p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562" r="562"/>
          <a:stretch>
            <a:fillRect/>
          </a:stretch>
        </p:blipFill>
        <p:spPr>
          <a:xfrm>
            <a:off x="608402" y="1670732"/>
            <a:ext cx="10975193" cy="4581591"/>
          </a:xfrm>
          <a:prstGeom prst="rect">
            <a:avLst/>
          </a:prstGeom>
        </p:spPr>
      </p:pic>
      <p:sp>
        <p:nvSpPr>
          <p:cNvPr id="5" name="Title 6"/>
          <p:cNvSpPr txBox="1"/>
          <p:nvPr>
            <p:custDataLst>
              <p:tags r:id="rId3"/>
            </p:custDataLst>
          </p:nvPr>
        </p:nvSpPr>
        <p:spPr>
          <a:xfrm>
            <a:off x="607800" y="605676"/>
            <a:ext cx="10976400" cy="75962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just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7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类加载过程：虚拟机把描述类的数据从Class文件加载到内存，并对数据进行校验、转换解析和初始化，最终形成可被虚拟机直接使用的Java类型的过程</a:t>
            </a:r>
            <a:endParaRPr lang="zh-CN" altLang="en-US" sz="17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: 形状 17"/>
          <p:cNvSpPr/>
          <p:nvPr>
            <p:custDataLst>
              <p:tags r:id="rId1"/>
            </p:custDataLst>
          </p:nvPr>
        </p:nvSpPr>
        <p:spPr>
          <a:xfrm>
            <a:off x="0" y="-2"/>
            <a:ext cx="3546173" cy="6858002"/>
          </a:xfrm>
          <a:custGeom>
            <a:avLst/>
            <a:gdLst>
              <a:gd name="connsiteX0" fmla="*/ 117172 w 3546173"/>
              <a:gd name="connsiteY0" fmla="*/ 0 h 6858002"/>
              <a:gd name="connsiteX1" fmla="*/ 3546173 w 3546173"/>
              <a:gd name="connsiteY1" fmla="*/ 3429001 h 6858002"/>
              <a:gd name="connsiteX2" fmla="*/ 117172 w 3546173"/>
              <a:gd name="connsiteY2" fmla="*/ 6858002 h 6858002"/>
              <a:gd name="connsiteX3" fmla="*/ 0 w 3546173"/>
              <a:gd name="connsiteY3" fmla="*/ 6855039 h 6858002"/>
              <a:gd name="connsiteX4" fmla="*/ 0 w 3546173"/>
              <a:gd name="connsiteY4" fmla="*/ 5125721 h 6858002"/>
              <a:gd name="connsiteX5" fmla="*/ 117172 w 3546173"/>
              <a:gd name="connsiteY5" fmla="*/ 5131637 h 6858002"/>
              <a:gd name="connsiteX6" fmla="*/ 1819808 w 3546173"/>
              <a:gd name="connsiteY6" fmla="*/ 3429001 h 6858002"/>
              <a:gd name="connsiteX7" fmla="*/ 117172 w 3546173"/>
              <a:gd name="connsiteY7" fmla="*/ 1726365 h 6858002"/>
              <a:gd name="connsiteX8" fmla="*/ 0 w 3546173"/>
              <a:gd name="connsiteY8" fmla="*/ 1732282 h 6858002"/>
              <a:gd name="connsiteX9" fmla="*/ 0 w 3546173"/>
              <a:gd name="connsiteY9" fmla="*/ 296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6173" h="6858002">
                <a:moveTo>
                  <a:pt x="117172" y="0"/>
                </a:moveTo>
                <a:cubicBezTo>
                  <a:pt x="2010957" y="0"/>
                  <a:pt x="3546173" y="1535216"/>
                  <a:pt x="3546173" y="3429001"/>
                </a:cubicBezTo>
                <a:cubicBezTo>
                  <a:pt x="3546173" y="5322786"/>
                  <a:pt x="2010957" y="6858002"/>
                  <a:pt x="117172" y="6858002"/>
                </a:cubicBezTo>
                <a:lnTo>
                  <a:pt x="0" y="6855039"/>
                </a:lnTo>
                <a:lnTo>
                  <a:pt x="0" y="5125721"/>
                </a:lnTo>
                <a:lnTo>
                  <a:pt x="117172" y="5131637"/>
                </a:lnTo>
                <a:cubicBezTo>
                  <a:pt x="1057512" y="5131637"/>
                  <a:pt x="1819808" y="4369341"/>
                  <a:pt x="1819808" y="3429001"/>
                </a:cubicBezTo>
                <a:cubicBezTo>
                  <a:pt x="1819808" y="2488661"/>
                  <a:pt x="1057512" y="1726365"/>
                  <a:pt x="117172" y="1726365"/>
                </a:cubicBezTo>
                <a:lnTo>
                  <a:pt x="0" y="1732282"/>
                </a:lnTo>
                <a:lnTo>
                  <a:pt x="0" y="29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2"/>
            </p:custDataLst>
          </p:nvPr>
        </p:nvSpPr>
        <p:spPr>
          <a:xfrm flipH="1">
            <a:off x="9724571" y="0"/>
            <a:ext cx="2467428" cy="2466211"/>
          </a:xfrm>
          <a:custGeom>
            <a:avLst/>
            <a:gdLst>
              <a:gd name="connsiteX0" fmla="*/ 518887 w 1037771"/>
              <a:gd name="connsiteY0" fmla="*/ 0 h 1037770"/>
              <a:gd name="connsiteX1" fmla="*/ 1037771 w 1037771"/>
              <a:gd name="connsiteY1" fmla="*/ 0 h 1037770"/>
              <a:gd name="connsiteX2" fmla="*/ 1016687 w 1037771"/>
              <a:gd name="connsiteY2" fmla="*/ 209146 h 1037770"/>
              <a:gd name="connsiteX3" fmla="*/ 0 w 1037771"/>
              <a:gd name="connsiteY3" fmla="*/ 1037770 h 1037770"/>
              <a:gd name="connsiteX4" fmla="*/ 0 w 1037771"/>
              <a:gd name="connsiteY4" fmla="*/ 518885 h 1037770"/>
              <a:gd name="connsiteX5" fmla="*/ 1 w 1037771"/>
              <a:gd name="connsiteY5" fmla="*/ 518885 h 1037770"/>
              <a:gd name="connsiteX6" fmla="*/ 508345 w 1037771"/>
              <a:gd name="connsiteY6" fmla="*/ 104573 h 103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7771" h="1037770">
                <a:moveTo>
                  <a:pt x="518887" y="0"/>
                </a:moveTo>
                <a:lnTo>
                  <a:pt x="1037771" y="0"/>
                </a:lnTo>
                <a:lnTo>
                  <a:pt x="1016687" y="209146"/>
                </a:lnTo>
                <a:cubicBezTo>
                  <a:pt x="919919" y="682041"/>
                  <a:pt x="501502" y="1037770"/>
                  <a:pt x="0" y="1037770"/>
                </a:cubicBezTo>
                <a:lnTo>
                  <a:pt x="0" y="518885"/>
                </a:lnTo>
                <a:lnTo>
                  <a:pt x="1" y="518885"/>
                </a:lnTo>
                <a:cubicBezTo>
                  <a:pt x="250753" y="518885"/>
                  <a:pt x="459961" y="341020"/>
                  <a:pt x="508345" y="10457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0" y="2155947"/>
            <a:ext cx="12192000" cy="40584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 descr="D:\meihua_service_cache\jpg/577bcb672d760f29cb46673aecd4eaf5.jpg577bcb672d760f29cb46673aecd4eaf5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l="21875" r="21875"/>
          <a:stretch>
            <a:fillRect/>
          </a:stretch>
        </p:blipFill>
        <p:spPr>
          <a:xfrm>
            <a:off x="8835414" y="2709163"/>
            <a:ext cx="2952000" cy="29520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410210" y="1024890"/>
            <a:ext cx="8186057" cy="6248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100000"/>
              <a:buNone/>
            </a:pPr>
            <a:r>
              <a:rPr lang="zh-CN" altLang="en-US" sz="2900" b="1" spc="300">
                <a:solidFill>
                  <a:srgbClr val="2E75B6"/>
                </a:solidFill>
                <a:latin typeface="Arial" panose="020B0604020202020204" pitchFamily="34" charset="0"/>
                <a:ea typeface="微软雅黑" panose="020B0503020204020204" charset="-122"/>
              </a:rPr>
              <a:t>加载</a:t>
            </a:r>
            <a:endParaRPr lang="zh-CN" altLang="en-US" sz="2900" b="1" spc="300">
              <a:solidFill>
                <a:srgbClr val="2E75B6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117" y="2568199"/>
            <a:ext cx="8185150" cy="17316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85750" lvl="0" indent="-285750" algn="l">
              <a:lnSpc>
                <a:spcPct val="150000"/>
              </a:lnSpc>
              <a:spcBef>
                <a:spcPts val="8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重点：将.Java文件读到虚拟机中，变成class文件</a:t>
            </a:r>
            <a:endParaRPr lang="zh-CN" altLang="en-US" sz="17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lvl="0" indent="-285750" algn="l">
              <a:lnSpc>
                <a:spcPct val="150000"/>
              </a:lnSpc>
              <a:spcBef>
                <a:spcPts val="8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首先是加载过程（Loading），它是 Java 将字节码数据从不同的数据源读取到 JVM 中，并映射为 JVM 认可的数据结构（Class 对象），这里的数据源可能是各种各样的形态，比如 jar 文件，class 文件，甚至是网络数据源等；如果输入数据不是 ClassFile 的结构，则会抛出 ClassFormatError。加载阶段是用户参与的阶段，我们可以自定义</a:t>
            </a:r>
            <a:r>
              <a:rPr lang="zh-CN" altLang="en-US" sz="17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类加载器</a:t>
            </a:r>
            <a:r>
              <a: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，去实现自己的类加载过程。</a:t>
            </a:r>
            <a:endParaRPr lang="zh-CN" altLang="en-US" sz="17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类加载器：双亲委托机制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33215" y="1767840"/>
            <a:ext cx="3924300" cy="42481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838200" y="1525905"/>
            <a:ext cx="3174365" cy="113474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C++</a:t>
            </a:r>
            <a:r>
              <a:rPr lang="zh-CN" altLang="en-US"/>
              <a:t>编写，主要加载</a:t>
            </a:r>
            <a:r>
              <a:rPr lang="en-US" altLang="zh-CN"/>
              <a:t>java_home</a:t>
            </a:r>
            <a:r>
              <a:rPr lang="zh-CN" altLang="en-US"/>
              <a:t>中的</a:t>
            </a:r>
            <a:r>
              <a:rPr lang="en-US" altLang="zh-CN"/>
              <a:t>lib</a:t>
            </a:r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8360410" y="2889250"/>
            <a:ext cx="3405505" cy="103060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加载</a:t>
            </a:r>
            <a:r>
              <a:rPr lang="en-US" altLang="zh-CN"/>
              <a:t>java_HOme</a:t>
            </a:r>
            <a:r>
              <a:rPr lang="zh-CN" altLang="en-US"/>
              <a:t>中</a:t>
            </a:r>
            <a:r>
              <a:rPr lang="en-US" altLang="zh-CN"/>
              <a:t>lib\ext</a:t>
            </a:r>
            <a:endParaRPr lang="en-US" altLang="zh-CN"/>
          </a:p>
        </p:txBody>
      </p:sp>
      <p:sp>
        <p:nvSpPr>
          <p:cNvPr id="8" name="右箭头 7"/>
          <p:cNvSpPr/>
          <p:nvPr/>
        </p:nvSpPr>
        <p:spPr>
          <a:xfrm>
            <a:off x="838200" y="3862705"/>
            <a:ext cx="3174365" cy="113474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默认的类加载器，加载用户路径上指定的用户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箭头: 右 17"/>
          <p:cNvSpPr/>
          <p:nvPr>
            <p:custDataLst>
              <p:tags r:id="rId1"/>
            </p:custDataLst>
          </p:nvPr>
        </p:nvSpPr>
        <p:spPr>
          <a:xfrm>
            <a:off x="10633" y="1468542"/>
            <a:ext cx="12192000" cy="1116396"/>
          </a:xfrm>
          <a:prstGeom prst="rightArrow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箭头: 右 18"/>
          <p:cNvSpPr/>
          <p:nvPr>
            <p:custDataLst>
              <p:tags r:id="rId2"/>
            </p:custDataLst>
          </p:nvPr>
        </p:nvSpPr>
        <p:spPr>
          <a:xfrm>
            <a:off x="10632" y="3149901"/>
            <a:ext cx="10352567" cy="1116396"/>
          </a:xfrm>
          <a:prstGeom prst="rightArrow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箭头: 右 19"/>
          <p:cNvSpPr/>
          <p:nvPr>
            <p:custDataLst>
              <p:tags r:id="rId3"/>
            </p:custDataLst>
          </p:nvPr>
        </p:nvSpPr>
        <p:spPr>
          <a:xfrm>
            <a:off x="10634" y="4831260"/>
            <a:ext cx="8274856" cy="1116396"/>
          </a:xfrm>
          <a:prstGeom prst="rightArrow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矩形: 圆角 8"/>
          <p:cNvSpPr/>
          <p:nvPr>
            <p:custDataLst>
              <p:tags r:id="rId4"/>
            </p:custDataLst>
          </p:nvPr>
        </p:nvSpPr>
        <p:spPr>
          <a:xfrm>
            <a:off x="956929" y="1504442"/>
            <a:ext cx="3115340" cy="4654050"/>
          </a:xfrm>
          <a:prstGeom prst="roundRect">
            <a:avLst>
              <a:gd name="adj" fmla="val 9841"/>
            </a:avLst>
          </a:prstGeom>
          <a:solidFill>
            <a:srgbClr val="D0CECE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: 圆角 9"/>
          <p:cNvSpPr/>
          <p:nvPr>
            <p:custDataLst>
              <p:tags r:id="rId5"/>
            </p:custDataLst>
          </p:nvPr>
        </p:nvSpPr>
        <p:spPr>
          <a:xfrm>
            <a:off x="4548963" y="2470638"/>
            <a:ext cx="3115340" cy="3687854"/>
          </a:xfrm>
          <a:prstGeom prst="roundRect">
            <a:avLst>
              <a:gd name="adj" fmla="val 9841"/>
            </a:avLst>
          </a:prstGeom>
          <a:solidFill>
            <a:srgbClr val="D0CECE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矩形: 圆角 10"/>
          <p:cNvSpPr/>
          <p:nvPr>
            <p:custDataLst>
              <p:tags r:id="rId6"/>
            </p:custDataLst>
          </p:nvPr>
        </p:nvSpPr>
        <p:spPr>
          <a:xfrm>
            <a:off x="8119731" y="3607777"/>
            <a:ext cx="3115340" cy="2550715"/>
          </a:xfrm>
          <a:prstGeom prst="roundRect">
            <a:avLst>
              <a:gd name="adj" fmla="val 9841"/>
            </a:avLst>
          </a:prstGeom>
          <a:solidFill>
            <a:srgbClr val="D0CECE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1122687" y="1729380"/>
            <a:ext cx="2783824" cy="4295254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95000"/>
                </a:schemeClr>
              </a:buClr>
              <a:buSzPct val="100000"/>
            </a:pPr>
            <a:r>
              <a:rPr lang="zh-CN" altLang="en-US" sz="15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验证（Verification），这是虚拟机安全的重要保障，JVM 需要核验字节信息是符合 Java 虚拟机规范的，否则就被认为是 VerifyError，这样就防止了恶意信息或者不合规信息危害 JVM 的运行，验证阶段有可能触发更多 class 的加载。</a:t>
            </a:r>
            <a:endParaRPr lang="zh-CN" altLang="en-US" sz="15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4714721" y="2611314"/>
            <a:ext cx="2783824" cy="3413319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95000"/>
                </a:schemeClr>
              </a:buClr>
              <a:buSzPct val="100000"/>
            </a:pPr>
            <a:r>
              <a:rPr lang="zh-CN" altLang="en-US" sz="15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准备（Pereparation），创建类或者接口中的静态变量，并初始化静态变量的初始值。但这里的“初始化”和下面的显示初始化阶段是有区别的，侧重点在于分配所需要的内存空间，不会去执行更进一步的 JVM 指令。</a:t>
            </a:r>
            <a:endParaRPr lang="zh-CN" altLang="en-US" sz="15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8285489" y="3760177"/>
            <a:ext cx="2783824" cy="2264456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95000"/>
                </a:schemeClr>
              </a:buClr>
              <a:buSzPct val="100000"/>
            </a:pPr>
            <a:r>
              <a:rPr lang="zh-CN" altLang="en-US" sz="15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解析（Resolution），在这一步会将常量池中的符号引用（symbolic reference）替换为直接引用。在 Java 虚拟机规范中，详细介绍了类，接口，方法和字段等各方面的解析。</a:t>
            </a:r>
            <a:endParaRPr lang="zh-CN" altLang="en-US" sz="15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785027" y="1334481"/>
            <a:ext cx="469613" cy="4696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5000" lnSpcReduction="2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11"/>
            </p:custDataLst>
          </p:nvPr>
        </p:nvSpPr>
        <p:spPr>
          <a:xfrm>
            <a:off x="4372572" y="2305111"/>
            <a:ext cx="469613" cy="4696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5000" lnSpcReduction="2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B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12"/>
            </p:custDataLst>
          </p:nvPr>
        </p:nvSpPr>
        <p:spPr>
          <a:xfrm>
            <a:off x="7955809" y="3453178"/>
            <a:ext cx="469613" cy="4696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5000" lnSpcReduction="2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rgbClr val="2E75B6"/>
                </a:solidFill>
              </a:rPr>
              <a:t>连接</a:t>
            </a:r>
            <a:endParaRPr lang="zh-CN" altLang="en-US">
              <a:solidFill>
                <a:srgbClr val="2E75B6"/>
              </a:solidFill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02873" cy="68580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484434" y="633894"/>
            <a:ext cx="907181" cy="314492"/>
            <a:chOff x="572509" y="277950"/>
            <a:chExt cx="907181" cy="314492"/>
          </a:xfrm>
        </p:grpSpPr>
        <p:sp>
          <p:nvSpPr>
            <p:cNvPr id="11" name="矩形: 圆角 4"/>
            <p:cNvSpPr/>
            <p:nvPr>
              <p:custDataLst>
                <p:tags r:id="rId3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rgbClr val="266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文本框 33"/>
            <p:cNvSpPr txBox="1"/>
            <p:nvPr>
              <p:custDataLst>
                <p:tags r:id="rId4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rgbClr val="FFFFFF">
                      <a:alpha val="8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3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10800000">
            <a:off x="10558851" y="762587"/>
            <a:ext cx="869950" cy="74693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457202" y="1219320"/>
            <a:ext cx="3200425" cy="51449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b="1" spc="30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初始化</a:t>
            </a:r>
            <a:endParaRPr lang="zh-CN" altLang="en-US" sz="2400" b="1" spc="30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 descr="placingpictureplaceholder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571998" y="2328702"/>
            <a:ext cx="3326361" cy="2504279"/>
          </a:xfrm>
          <a:prstGeom prst="rect">
            <a:avLst/>
          </a:prstGeom>
        </p:spPr>
      </p:pic>
      <p:pic>
        <p:nvPicPr>
          <p:cNvPr id="14" name="图片 13" descr="placingpictureplaceholde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7993609" y="2328702"/>
            <a:ext cx="3741189" cy="25042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7202" y="2036565"/>
            <a:ext cx="3200400" cy="13754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rtlCol="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这一步真正去执行类初始化的代码逻辑，包括静态字段赋值的动作，以及执行类定义中的静态初始化块内的逻辑，编译器在编译阶段就会把这部分逻辑整理好，父类型的初始化逻辑优先于当前类型的逻辑。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build="allAtOnce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小结：代码执行流程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158105" y="1419225"/>
            <a:ext cx="6195060" cy="4646930"/>
            <a:chOff x="8123" y="2235"/>
            <a:chExt cx="9756" cy="7318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8123" y="2235"/>
              <a:ext cx="9757" cy="731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832" y="5138"/>
              <a:ext cx="3573" cy="198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838200" y="1608667"/>
            <a:ext cx="10515600" cy="134429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400">
                <a:sym typeface="+mn-ea"/>
              </a:rPr>
              <a:t>1.  父类静态变量</a:t>
            </a:r>
            <a:endParaRPr lang="zh-CN" altLang="en-US"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400">
                <a:sym typeface="+mn-ea"/>
              </a:rPr>
              <a:t>2.  父类静态代码块</a:t>
            </a:r>
            <a:endParaRPr lang="zh-CN" altLang="en-US"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400">
                <a:sym typeface="+mn-ea"/>
              </a:rPr>
              <a:t>3.  子类静态变量</a:t>
            </a:r>
            <a:endParaRPr lang="zh-CN" altLang="en-US"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400">
                <a:sym typeface="+mn-ea"/>
              </a:rPr>
              <a:t>4.  子类静态代码块</a:t>
            </a:r>
            <a:endParaRPr lang="zh-CN" altLang="en-US"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400">
                <a:sym typeface="+mn-ea"/>
              </a:rPr>
              <a:t>5.  父类非静态变量</a:t>
            </a:r>
            <a:endParaRPr lang="zh-CN" altLang="en-US"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400">
                <a:sym typeface="+mn-ea"/>
              </a:rPr>
              <a:t>6.  父类非静态代码块</a:t>
            </a:r>
            <a:endParaRPr lang="zh-CN" altLang="en-US"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400">
                <a:sym typeface="+mn-ea"/>
              </a:rPr>
              <a:t>7.  父类构造器</a:t>
            </a:r>
            <a:endParaRPr lang="zh-CN" altLang="en-US"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400">
                <a:sym typeface="+mn-ea"/>
              </a:rPr>
              <a:t>8.  子类非静态变量</a:t>
            </a:r>
            <a:endParaRPr lang="zh-CN" altLang="en-US"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400">
                <a:sym typeface="+mn-ea"/>
              </a:rPr>
              <a:t>9.  子类非静态代码块</a:t>
            </a:r>
            <a:endParaRPr lang="zh-CN" altLang="en-US"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400">
                <a:sym typeface="+mn-ea"/>
              </a:rPr>
              <a:t>10.子类构造器</a:t>
            </a:r>
            <a:endParaRPr lang="zh-CN" altLang="en-US" sz="240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uiExpand="1" build="allAtOnce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 flipV="1">
            <a:off x="5778500" y="0"/>
            <a:ext cx="635005" cy="381003"/>
          </a:xfrm>
          <a:prstGeom prst="triangle">
            <a:avLst/>
          </a:prstGeom>
          <a:solidFill>
            <a:srgbClr val="1D6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3"/>
            </p:custDataLst>
          </p:nvPr>
        </p:nvSpPr>
        <p:spPr>
          <a:xfrm>
            <a:off x="5778500" y="6477000"/>
            <a:ext cx="635005" cy="381003"/>
          </a:xfrm>
          <a:prstGeom prst="triangle">
            <a:avLst/>
          </a:prstGeom>
          <a:solidFill>
            <a:srgbClr val="1D6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4"/>
            </p:custDataLst>
          </p:nvPr>
        </p:nvSpPr>
        <p:spPr>
          <a:xfrm>
            <a:off x="4397823" y="1654655"/>
            <a:ext cx="3396343" cy="3396343"/>
          </a:xfrm>
          <a:prstGeom prst="diamond">
            <a:avLst/>
          </a:prstGeom>
          <a:solidFill>
            <a:srgbClr val="1D6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724388" y="2286001"/>
            <a:ext cx="2743225" cy="19810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b="1" spc="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类加载到内存中了，它是如何存储在Java内存中的？</a:t>
            </a:r>
            <a:endParaRPr lang="zh-CN" altLang="en-US" sz="2400" b="1" spc="3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8696" b="8696"/>
          <a:stretch>
            <a:fillRect/>
          </a:stretch>
        </p:blipFill>
        <p:spPr>
          <a:xfrm>
            <a:off x="609557" y="1981189"/>
            <a:ext cx="3505225" cy="289562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20" h="4560">
                <a:moveTo>
                  <a:pt x="0" y="0"/>
                </a:moveTo>
                <a:lnTo>
                  <a:pt x="5520" y="0"/>
                </a:lnTo>
                <a:lnTo>
                  <a:pt x="552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8077217" y="1981189"/>
            <a:ext cx="3505225" cy="289562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20" h="4560">
                <a:moveTo>
                  <a:pt x="0" y="0"/>
                </a:moveTo>
                <a:lnTo>
                  <a:pt x="5520" y="0"/>
                </a:lnTo>
                <a:lnTo>
                  <a:pt x="552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*i*0"/>
  <p:tag name="KSO_WM_TEMPLATE_CATEGORY" val="special"/>
  <p:tag name="KSO_WM_TEMPLATE_INDEX" val="20163018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4*i*5"/>
  <p:tag name="KSO_WM_TEMPLATE_CATEGORY" val="special"/>
  <p:tag name="KSO_WM_TEMPLATE_INDEX" val="20163018"/>
  <p:tag name="KSO_WM_UNIT_INDEX" val="5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5128_3*m_h_i*1_1_2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5128_3*m_h_i*1_4_1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5128_3*m_h_i*1_4_4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5128_3*m_h_i*1_4_3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5128_3*m_h_i*1_4_2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5128_3*a*1"/>
  <p:tag name="KSO_WM_TEMPLATE_CATEGORY" val="diagram"/>
  <p:tag name="KSO_WM_TEMPLATE_INDEX" val="20205128"/>
  <p:tag name="KSO_WM_UNIT_LAYERLEVEL" val="1"/>
  <p:tag name="KSO_WM_TAG_VERSION" val="1.0"/>
  <p:tag name="KSO_WM_BEAUTIFY_FLAG" val="#wm#"/>
  <p:tag name="KSO_WM_UNIT_PRESET_TEXT" val="单击此处添加标题"/>
  <p:tag name="KSO_WM_UNIT_USESOURCEFORMAT_APPLY" val="1"/>
</p:tagLst>
</file>

<file path=ppt/tags/tag106.xml><?xml version="1.0" encoding="utf-8"?>
<p:tagLst xmlns:p="http://schemas.openxmlformats.org/presentationml/2006/main">
  <p:tag name="KSO_WM_BEAUTIFY_FLAG" val="#wm#"/>
  <p:tag name="KSO_WM_TEMPLATE_CATEGORY" val="diagram"/>
  <p:tag name="KSO_WM_TEMPLATE_INDEX" val="20205128"/>
  <p:tag name="KSO_WM_SLIDE_ID" val="diagram20205128_3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872.424*402.526"/>
  <p:tag name="KSO_WM_SLIDE_POSITION" val="33.8085*92.7858"/>
  <p:tag name="KSO_WM_DIAGRAM_GROUP_CODE" val="m1-1"/>
  <p:tag name="KSO_WM_SLIDE_DIAGTYPE" val="m"/>
  <p:tag name="KSO_WM_TAG_VERSION" val="1.0"/>
  <p:tag name="KSO_WM_SLIDE_LAYOUT" val="a_m"/>
  <p:tag name="KSO_WM_SLIDE_LAYOUT_CNT" val="1_1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359_1*a*1"/>
  <p:tag name="KSO_WM_TEMPLATE_CATEGORY" val="diagram"/>
  <p:tag name="KSO_WM_TEMPLATE_INDEX" val="2020735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8993a79bbfc42d78c344b6a6704eac5"/>
  <p:tag name="KSO_WM_ASSEMBLE_CHIP_INDEX" val="7f2dacdb973c46df9589931ae151a74a"/>
  <p:tag name="KSO_WM_UNIT_TEXT_FILL_FORE_SCHEMECOLOR_INDEX_BRIGHTNESS" val="0"/>
  <p:tag name="KSO_WM_UNIT_TEXT_FILL_FORE_SCHEMECOLOR_INDEX" val="13"/>
  <p:tag name="KSO_WM_UNIT_TEXT_FILL_TYPE" val="1"/>
  <p:tag name="KSO_WM_TEMPLATE_ASSEMBLE_XID" val="5eea0e92a186d5104cd695ec"/>
  <p:tag name="KSO_WM_TEMPLATE_ASSEMBLE_GROUPID" val="5eea0e92a186d5104cd695ec"/>
</p:tagLst>
</file>

<file path=ppt/tags/tag108.xml><?xml version="1.0" encoding="utf-8"?>
<p:tagLst xmlns:p="http://schemas.openxmlformats.org/presentationml/2006/main">
  <p:tag name="KSO_WM_BEAUTIFY_FLAG" val="#wm#"/>
  <p:tag name="KSO_WM_TEMPLATE_CATEGORY" val="diagram"/>
  <p:tag name="KSO_WM_TEMPLATE_INDEX" val="2020735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7T20:37:49&quot;,&quot;maxSize&quot;:{&quot;size1&quot;:37.500045132383093},&quot;minSize&quot;:{&quot;size1&quot;:27.500045132383093},&quot;normalSize&quot;:{&quot;size1&quot;:33.333378465716429},&quot;subLayout&quot;:[{&quot;id&quot;:&quot;2020-06-17T20:37:49&quot;,&quot;margin&quot;:{&quot;bottom&quot;:5.9270000457763672,&quot;left&quot;:1.6929999589920044,&quot;right&quot;:0,&quot;top&quot;:5.9270000457763672},&quot;type&quot;:0},{&quot;id&quot;:&quot;2020-06-17T20:37:49&quot;,&quot;margin&quot;:{&quot;bottom&quot;:2.5399999618530273,&quot;left&quot;:0.84700000286102295,&quot;right&quot;:1.6929999589920044,&quot;top&quot;:2.5399999618530273},&quot;type&quot;:0}],&quot;type&quot;:0}"/>
  <p:tag name="KSO_WM_SLIDE_CAN_ADD_NAVIGATION" val="1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efe48605d5daf04fe5f98"/>
  <p:tag name="KSO_WM_SLIDE_ID" val="diagram2020735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f"/>
  <p:tag name="KSO_WM_SLIDE_LAYOUT_CNT" val="1_1"/>
  <p:tag name="KSO_WM_CHIP_FILLPROP" val="[[{&quot;fill_id&quot;:&quot;1225534b603643f5a414df89499311b9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]"/>
  <p:tag name="KSO_WM_CHIP_GROUPID" val="5e6efe48605d5daf04fe5f97"/>
  <p:tag name="KSO_WM_SLIDE_BK_DARK_LIGHT" val="2"/>
  <p:tag name="KSO_WM_SLIDE_BACKGROUND_TYPE" val="general"/>
  <p:tag name="KSO_WM_SLIDE_SUPPORT_FEATURE_TYPE" val="0"/>
  <p:tag name="KSO_WM_TEMPLATE_ASSEMBLE_XID" val="5eea0e92a186d5104cd695ec"/>
  <p:tag name="KSO_WM_TEMPLATE_ASSEMBLE_GROUPID" val="5eea0e92a186d5104cd695ec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717_1*i*1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01ce4b6322414d829c2bf67fd975e20a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44"/>
  <p:tag name="KSO_WM_TEMPLATE_ASSEMBLE_XID" val="5ef55431ea5a3ac527a189d5"/>
  <p:tag name="KSO_WM_TEMPLATE_ASSEMBLE_GROUPID" val="5ef55431ea5a3ac527a189d5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4*i*7"/>
  <p:tag name="KSO_WM_TEMPLATE_CATEGORY" val="special"/>
  <p:tag name="KSO_WM_TEMPLATE_INDEX" val="20163018"/>
  <p:tag name="KSO_WM_UNIT_INDEX" val="7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717_1*i*2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7dfe7bac9b34d39ba51c7a60a5cdabe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90"/>
  <p:tag name="KSO_WM_TEMPLATE_ASSEMBLE_XID" val="5ef55431ea5a3ac527a189d5"/>
  <p:tag name="KSO_WM_TEMPLATE_ASSEMBLE_GROUPID" val="5ef55431ea5a3ac527a189d5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717_1*i*3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87d16a5fd8004a03af2e09f03448e1b9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TEMPLATE_ASSEMBLE_XID" val="5ef55431ea5a3ac527a189d5"/>
  <p:tag name="KSO_WM_TEMPLATE_ASSEMBLE_GROUPID" val="5ef55431ea5a3ac527a189d5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717_1*i*4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31ea5a3ac527a189d5"/>
  <p:tag name="KSO_WM_TEMPLATE_ASSEMBLE_GROUPID" val="5ef55431ea5a3ac527a189d5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717_1*i*5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31ea5a3ac527a189d5"/>
  <p:tag name="KSO_WM_TEMPLATE_ASSEMBLE_GROUPID" val="5ef55431ea5a3ac527a189d5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717_1*i*6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31ea5a3ac527a189d5"/>
  <p:tag name="KSO_WM_TEMPLATE_ASSEMBLE_GROUPID" val="5ef55431ea5a3ac527a189d5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717_1*i*7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31ea5a3ac527a189d5"/>
  <p:tag name="KSO_WM_TEMPLATE_ASSEMBLE_GROUPID" val="5ef55431ea5a3ac527a189d5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8717_1*i*8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31ea5a3ac527a189d5"/>
  <p:tag name="KSO_WM_TEMPLATE_ASSEMBLE_GROUPID" val="5ef55431ea5a3ac527a189d5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8717_1*i*9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31ea5a3ac527a189d5"/>
  <p:tag name="KSO_WM_TEMPLATE_ASSEMBLE_GROUPID" val="5ef55431ea5a3ac527a189d5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8717_1*i*10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31ea5a3ac527a189d5"/>
  <p:tag name="KSO_WM_TEMPLATE_ASSEMBLE_GROUPID" val="5ef55431ea5a3ac527a189d5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8717_1*i*11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af8659539b443ed8eb644b8c37c40e1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5ef55431ea5a3ac527a189d5"/>
  <p:tag name="KSO_WM_TEMPLATE_ASSEMBLE_GROUPID" val="5ef55431ea5a3ac527a189d5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4*i*6"/>
  <p:tag name="KSO_WM_TEMPLATE_CATEGORY" val="special"/>
  <p:tag name="KSO_WM_TEMPLATE_INDEX" val="20163018"/>
  <p:tag name="KSO_WM_UNIT_INDEX" val="6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08717_1*i*12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1fc41685f8c46588fa01973dc68d4aa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f75326a4082b40ed9a2e282625b9d69b&quot;,&quot;X&quot;:{&quot;Pos&quot;:1},&quot;Y&quot;:{&quot;Pos&quot;:1}}}"/>
  <p:tag name="KSO_WM_CHIP_GROUPID" val="5ef1707e5bb2a422ac9a2b53"/>
  <p:tag name="KSO_WM_CHIP_XID" val="5ef1707e5bb2a422ac9a2b54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720"/>
  <p:tag name="KSO_WM_TEMPLATE_ASSEMBLE_XID" val="5ef55431ea5a3ac527a189d5"/>
  <p:tag name="KSO_WM_TEMPLATE_ASSEMBLE_GROUPID" val="5ef55431ea5a3ac527a189d5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08717_1*i*13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68f6e85c711403590fcc87af10ad891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31fc41685f8c46588fa01973dc68d4aa&quot;,&quot;X&quot;:{&quot;Pos&quot;:2},&quot;Y&quot;:{&quot;Pos&quot;:2}}}"/>
  <p:tag name="KSO_WM_CHIP_GROUPID" val="5ef1707e5bb2a422ac9a2b53"/>
  <p:tag name="KSO_WM_CHIP_XID" val="5ef1707e5bb2a422ac9a2b54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VALUE" val="1"/>
  <p:tag name="KSO_WM_TEMPLATE_ASSEMBLE_XID" val="5ef55431ea5a3ac527a189d5"/>
  <p:tag name="KSO_WM_TEMPLATE_ASSEMBLE_GROUPID" val="5ef55431ea5a3ac527a189d5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08717_1*i*14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a31bb77c3af45319950aec8de41b9e7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31fc41685f8c46588fa01973dc68d4aa&quot;,&quot;X&quot;:{&quot;Pos&quot;:0},&quot;Y&quot;:{&quot;Pos&quot;:0}}}"/>
  <p:tag name="KSO_WM_CHIP_GROUPID" val="5ef1707e5bb2a422ac9a2b53"/>
  <p:tag name="KSO_WM_CHIP_XID" val="5ef1707e5bb2a422ac9a2b54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VALUE" val="1"/>
  <p:tag name="KSO_WM_TEMPLATE_ASSEMBLE_XID" val="5ef55431ea5a3ac527a189d5"/>
  <p:tag name="KSO_WM_TEMPLATE_ASSEMBLE_GROUPID" val="5ef55431ea5a3ac527a189d5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717_1*a*1"/>
  <p:tag name="KSO_WM_TEMPLATE_CATEGORY" val="diagram"/>
  <p:tag name="KSO_WM_TEMPLATE_INDEX" val="2020871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924cbe80ecd4be3a45305911fa4e6db"/>
  <p:tag name="KSO_WM_ASSEMBLE_CHIP_INDEX" val="b131bfb3db5f46699da9cfefd2917184"/>
  <p:tag name="KSO_WM_UNIT_TEXT_FILL_FORE_SCHEMECOLOR_INDEX_BRIGHTNESS" val="0"/>
  <p:tag name="KSO_WM_UNIT_TEXT_FILL_FORE_SCHEMECOLOR_INDEX" val="13"/>
  <p:tag name="KSO_WM_UNIT_TEXT_FILL_TYPE" val="1"/>
  <p:tag name="KSO_WM_TEMPLATE_ASSEMBLE_XID" val="5ef55431ea5a3ac527a189d5"/>
  <p:tag name="KSO_WM_TEMPLATE_ASSEMBLE_GROUPID" val="5ef55431ea5a3ac527a189d5"/>
  <p:tag name="KSO_WM_UNIT_SMARTLAYOUT_COMPRESS_INFO" val="{&#10;    &quot;id&quot;: &quot;2020-06-26T09:49:38&quot;,&#10;    &quot;max&quot;: 9.3151968503937042,&#10;    &quot;topChanged&quot;: 9.1453766274125439&#10;}&#10;"/>
</p:tagLst>
</file>

<file path=ppt/tags/tag124.xml><?xml version="1.0" encoding="utf-8"?>
<p:tagLst xmlns:p="http://schemas.openxmlformats.org/presentationml/2006/main">
  <p:tag name="KSO_WM_BEAUTIFY_FLAG" val="#wm#"/>
  <p:tag name="KSO_WM_TEMPLATE_CATEGORY" val="diagram"/>
  <p:tag name="KSO_WM_TEMPLATE_INDEX" val="20208717"/>
  <p:tag name="KSO_WM_SLIDE_ID" val="diagram20208717_1"/>
  <p:tag name="KSO_WM_TEMPLATE_SUBCATEGORY" val="21"/>
  <p:tag name="KSO_WM_SLIDE_TYPE" val="text"/>
  <p:tag name="KSO_WM_SLIDE_SUBTYPE" val="pureTxt"/>
  <p:tag name="KSO_WM_SLIDE_ITEM_CNT" val="0"/>
  <p:tag name="KSO_WM_SLIDE_INDEX" val="1"/>
  <p:tag name="KSO_WM_SLIDE_SIZE" val="979*480"/>
  <p:tag name="KSO_WM_SLIDE_POSITION" val="-19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26T09:49:38&quot;,&quot;maxSize&quot;:{&quot;size1&quot;:22.399999999999999},&quot;minSize&quot;:{&quot;size1&quot;:20},&quot;normalSize&quot;:{&quot;size1&quot;:20},&quot;subLayout&quot;:[{&quot;id&quot;:&quot;2020-06-26T09:49:38&quot;,&quot;margin&quot;:{&quot;bottom&quot;:0.026000002399086952,&quot;left&quot;:1.6929999589920044,&quot;right&quot;:8.0430002212524414,&quot;top&quot;:1.6929999589920044},&quot;type&quot;:0},{&quot;id&quot;:&quot;2020-06-26T09:49:38&quot;,&quot;margin&quot;:{&quot;bottom&quot;:2.9630000591278076,&quot;left&quot;:3.3870000839233398,&quot;right&quot;:3.3859999179840088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cbc5ad0736cf4eccbc3375f750b410a4&quot;,&quot;fill_align&quot;:&quot;lm&quot;,&quot;text_align&quot;:&quot;lm&quot;,&quot;text_direction&quot;:&quot;horizontal&quot;,&quot;chip_types&quot;:[&quot;header&quot;]},{&quot;fill_id&quot;:&quot;001301a16bfe4fee952b84fd55dd512d&quot;,&quot;fill_align&quot;:&quot;cm&quot;,&quot;text_align&quot;:&quot;lm&quot;,&quot;text_direction&quot;:&quot;horizontal&quot;,&quot;chip_types&quot;:[&quot;text&quot;]}],[{&quot;fill_id&quot;:&quot;cbc5ad0736cf4eccbc3375f750b410a4&quot;,&quot;fill_align&quot;:&quot;lm&quot;,&quot;text_align&quot;:&quot;lm&quot;,&quot;text_direction&quot;:&quot;horizontal&quot;,&quot;chip_types&quot;:[&quot;header&quot;]},{&quot;fill_id&quot;:&quot;001301a16bfe4fee952b84fd55dd512d&quot;,&quot;fill_align&quot;:&quot;cm&quot;,&quot;text_align&quot;:&quot;cm&quot;,&quot;text_direction&quot;:&quot;horizontal&quot;,&quot;chip_types&quot;:[&quot;diagram&quot;,&quot;pictext&quot;,&quot;picture&quot;,&quot;chart&quot;,&quot;table&quot;,&quot;video&quot;],&quot;support_features&quot;:[&quot;collage&quot;]}]]"/>
  <p:tag name="KSO_WM_TEMPLATE_MASTER_TYPE" val="0"/>
  <p:tag name="KSO_WM_TEMPLATE_COLOR_TYPE" val="1"/>
  <p:tag name="KSO_WM_CHIP_XID" val="5ef1707e5bb2a422ac9a2b54"/>
  <p:tag name="KSO_WM_CHIP_GROUPID" val="5ef1707e5bb2a422ac9a2b53"/>
  <p:tag name="KSO_WM_SLIDE_BK_DARK_LIGHT" val="2"/>
  <p:tag name="KSO_WM_SLIDE_BACKGROUND_TYPE" val="general"/>
  <p:tag name="KSO_WM_SLIDE_SUPPORT_FEATURE_TYPE" val="0"/>
  <p:tag name="KSO_WM_TEMPLATE_ASSEMBLE_XID" val="5ef55431ea5a3ac527a189d5"/>
  <p:tag name="KSO_WM_TEMPLATE_ASSEMBLE_GROUPID" val="5ef55431ea5a3ac527a189d5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6*i*0"/>
  <p:tag name="KSO_WM_TEMPLATE_CATEGORY" val="special"/>
  <p:tag name="KSO_WM_TEMPLATE_INDEX" val="20163018"/>
  <p:tag name="KSO_WM_UNIT_INDEX" val="0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6*i*1"/>
  <p:tag name="KSO_WM_TEMPLATE_CATEGORY" val="special"/>
  <p:tag name="KSO_WM_TEMPLATE_INDEX" val="20163018"/>
  <p:tag name="KSO_WM_UNIT_INDEX" val="1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6*i*2"/>
  <p:tag name="KSO_WM_TEMPLATE_CATEGORY" val="special"/>
  <p:tag name="KSO_WM_TEMPLATE_INDEX" val="20163018"/>
  <p:tag name="KSO_WM_UNIT_INDEX" val="2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6*i*3"/>
  <p:tag name="KSO_WM_TEMPLATE_CATEGORY" val="special"/>
  <p:tag name="KSO_WM_TEMPLATE_INDEX" val="20163018"/>
  <p:tag name="KSO_WM_UNIT_INDEX" val="3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6*i*4"/>
  <p:tag name="KSO_WM_TEMPLATE_CATEGORY" val="special"/>
  <p:tag name="KSO_WM_TEMPLATE_INDEX" val="20163018"/>
  <p:tag name="KSO_WM_UNIT_INDEX" val="4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4*i*8"/>
  <p:tag name="KSO_WM_TEMPLATE_CATEGORY" val="special"/>
  <p:tag name="KSO_WM_TEMPLATE_INDEX" val="20163018"/>
  <p:tag name="KSO_WM_UNIT_INDEX" val="8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6*i*5"/>
  <p:tag name="KSO_WM_TEMPLATE_CATEGORY" val="special"/>
  <p:tag name="KSO_WM_TEMPLATE_INDEX" val="20163018"/>
  <p:tag name="KSO_WM_UNIT_INDEX" val="5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6*i*6"/>
  <p:tag name="KSO_WM_TEMPLATE_CATEGORY" val="special"/>
  <p:tag name="KSO_WM_TEMPLATE_INDEX" val="20163018"/>
  <p:tag name="KSO_WM_UNIT_INDEX" val="6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6*i*7"/>
  <p:tag name="KSO_WM_TEMPLATE_CATEGORY" val="special"/>
  <p:tag name="KSO_WM_TEMPLATE_INDEX" val="20163018"/>
  <p:tag name="KSO_WM_UNIT_INDEX" val="7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6*i*8"/>
  <p:tag name="KSO_WM_TEMPLATE_CATEGORY" val="special"/>
  <p:tag name="KSO_WM_TEMPLATE_INDEX" val="20163018"/>
  <p:tag name="KSO_WM_UNIT_INDEX" val="8"/>
</p:tagLst>
</file>

<file path=ppt/tags/tag134.xml><?xml version="1.0" encoding="utf-8"?>
<p:tagLst xmlns:p="http://schemas.openxmlformats.org/presentationml/2006/main">
  <p:tag name="KSO_WM_TEMPLATE_CATEGORY" val="basetag"/>
  <p:tag name="KSO_WM_TEMPLATE_INDEX" val="20163018"/>
  <p:tag name="KSO_WM_TAG_VERSION" val="1.0"/>
  <p:tag name="KSO_WM_SLIDE_ID" val="basetag20163018_6"/>
  <p:tag name="KSO_WM_SLIDE_INDEX" val="6"/>
  <p:tag name="KSO_WM_SLIDE_ITEM_CNT" val="0"/>
  <p:tag name="KSO_WM_SLIDE_LAYOUT" val="a_f"/>
  <p:tag name="KSO_WM_SLIDE_LAYOUT_CNT" val="0_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4*i*9"/>
  <p:tag name="KSO_WM_TEMPLATE_CATEGORY" val="special"/>
  <p:tag name="KSO_WM_TEMPLATE_INDEX" val="20163018"/>
  <p:tag name="KSO_WM_UNIT_INDEX" val="9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4*i*10"/>
  <p:tag name="KSO_WM_TEMPLATE_CATEGORY" val="special"/>
  <p:tag name="KSO_WM_TEMPLATE_INDEX" val="20163018"/>
  <p:tag name="KSO_WM_UNIT_INDEX" val="1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4*i*11"/>
  <p:tag name="KSO_WM_TEMPLATE_CATEGORY" val="special"/>
  <p:tag name="KSO_WM_TEMPLATE_INDEX" val="20163018"/>
  <p:tag name="KSO_WM_UNIT_INDEX" val="1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4*i*12"/>
  <p:tag name="KSO_WM_TEMPLATE_CATEGORY" val="special"/>
  <p:tag name="KSO_WM_TEMPLATE_INDEX" val="20163018"/>
  <p:tag name="KSO_WM_UNIT_INDEX" val="12"/>
</p:tagLst>
</file>

<file path=ppt/tags/tag18.xml><?xml version="1.0" encoding="utf-8"?>
<p:tagLst xmlns:p="http://schemas.openxmlformats.org/presentationml/2006/main">
  <p:tag name="KSO_WM_TAG_VERSION" val="1.0"/>
  <p:tag name="KSO_WM_TEMPLATE_CATEGORY" val="basetag"/>
  <p:tag name="KSO_WM_TEMPLATE_INDEX" val="20163018"/>
</p:tagLst>
</file>

<file path=ppt/tags/tag19.xml><?xml version="1.0" encoding="utf-8"?>
<p:tagLst xmlns:p="http://schemas.openxmlformats.org/presentationml/2006/main">
  <p:tag name="KSO_WM_TAG_VERSION" val="1.0"/>
  <p:tag name="KSO_WM_TEMPLATE_CATEGORY" val="basetag"/>
  <p:tag name="KSO_WM_TEMPLATE_INDEX" val="20163018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*i*2"/>
  <p:tag name="KSO_WM_TEMPLATE_CATEGORY" val="special"/>
  <p:tag name="KSO_WM_TEMPLATE_INDEX" val="20163018"/>
  <p:tag name="KSO_WM_UNIT_INDEX" val="2"/>
</p:tagLst>
</file>

<file path=ppt/tags/tag20.xml><?xml version="1.0" encoding="utf-8"?>
<p:tagLst xmlns:p="http://schemas.openxmlformats.org/presentationml/2006/main">
  <p:tag name="KSO_WM_DECORATE_SHAPE_ID" val="234"/>
</p:tagLst>
</file>

<file path=ppt/tags/tag21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2"/>
</p:tagLst>
</file>

<file path=ppt/tags/tag22.xml><?xml version="1.0" encoding="utf-8"?>
<p:tagLst xmlns:p="http://schemas.openxmlformats.org/presentationml/2006/main">
  <p:tag name="KSO_WM_TEMPLATE_CATEGORY" val="basetag"/>
  <p:tag name="KSO_WM_TEMPLATE_INDEX" val="20163018"/>
</p:tagLst>
</file>

<file path=ppt/tags/tag23.xml><?xml version="1.0" encoding="utf-8"?>
<p:tagLst xmlns:p="http://schemas.openxmlformats.org/presentationml/2006/main">
  <p:tag name="KSO_WM_UNIT_PLACING_PICTURE_USER_VIEWPORT" val="{&quot;height&quot;:8340,&quot;width&quot;:9555}"/>
</p:tagLst>
</file>

<file path=ppt/tags/tag24.xml><?xml version="1.0" encoding="utf-8"?>
<p:tagLst xmlns:p="http://schemas.openxmlformats.org/presentationml/2006/main">
  <p:tag name="KSO_WM_UNIT_PLACING_PICTURE_USER_VIEWPORT" val="{&quot;height&quot;:4231,&quot;width&quot;:3956}"/>
</p:tagLst>
</file>

<file path=ppt/tags/tag2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018"/>
</p:tagLst>
</file>

<file path=ppt/tags/tag26.xml><?xml version="1.0" encoding="utf-8"?>
<p:tagLst xmlns:p="http://schemas.openxmlformats.org/presentationml/2006/main">
  <p:tag name="KSO_WM_UNIT_VALUE" val="1272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434_1*d*1"/>
  <p:tag name="KSO_WM_TEMPLATE_CATEGORY" val="diagram"/>
  <p:tag name="KSO_WM_TEMPLATE_INDEX" val="20200434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BLOCK" val="0"/>
  <p:tag name="KSO_WM_UNIT_PLACING_PICTURE" val="43710.7133186458"/>
  <p:tag name="KSO_WM_UNIT_SUPPORT_UNIT_TYPE" val="[&quot;all&quot;]"/>
</p:tagLst>
</file>

<file path=ppt/tags/tag2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34_1*f*1"/>
  <p:tag name="KSO_WM_TEMPLATE_CATEGORY" val="diagram"/>
  <p:tag name="KSO_WM_TEMPLATE_INDEX" val="20200434"/>
  <p:tag name="KSO_WM_UNIT_LAYERLEVEL" val="1"/>
  <p:tag name="KSO_WM_TAG_VERSION" val="1.0"/>
  <p:tag name="KSO_WM_BEAUTIFY_FLAG" val="#wm#"/>
  <p:tag name="KSO_WM_UNIT_DEFAULT_FONT" val="14;20;2"/>
  <p:tag name="KSO_WM_UNIT_BLOCK" val="0"/>
  <p:tag name="KSO_WM_UNIT_TEXT_FILL_FORE_SCHEMECOLOR_INDEX_BRIGHTNESS" val="0.15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34"/>
  <p:tag name="KSO_WM_SLIDE_ID" val="diagram20200434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4*444"/>
  <p:tag name="KSO_WM_SLIDE_POSITION" val="47*47"/>
  <p:tag name="KSO_WM_TAG_VERSION" val="1.0"/>
  <p:tag name="KSO_WM_SLIDE_LAYOUT" val="d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7-24T11:14:22&quot;,&quot;maxSize&quot;:{&quot;size1&quot;:66.200036441763061},&quot;minSize&quot;:{&quot;size1&quot;:19.200036441763061},&quot;normalSize&quot;:{&quot;size1&quot;:24.200036441763061},&quot;subLayout&quot;:[{&quot;horizontalAlign&quot;:1,&quot;id&quot;:&quot;2020-07-24T11:14:22&quot;,&quot;margin&quot;:{&quot;bottom&quot;:0.82200002670288086,&quot;left&quot;:1.690000057220459,&quot;right&quot;:1.690000057220459,&quot;top&quot;:1.6820000410079956},&quot;type&quot;:0,&quot;verticalAlign&quot;:1},{&quot;backgroundInfo&quot;:[{&quot;bottom&quot;:0,&quot;bottomAbs&quot;:false,&quot;left&quot;:0,&quot;leftAbs&quot;:false,&quot;right&quot;:0,&quot;rightAbs&quot;:false,&quot;top&quot;:0.203432009,&quot;topAbs&quot;:false,&quot;type&quot;:&quot;bottomTop&quot;}],&quot;horizontalAlign&quot;:0,&quot;id&quot;:&quot;2020-07-24T11:14:22&quot;,&quot;margin&quot;:{&quot;bottom&quot;:1.6820000410079956,&quot;left&quot;:1.690000057220459,&quot;right&quot;:1.690000057220459,&quot;top&quot;:0.026000002399086952},&quot;marginOverLayout&quot;:{&quot;bottom&quot;:1.6820000410079956,&quot;left&quot;:1.690000057220459,&quot;right&quot;:1.690000057220459,&quot;top&quot;:0.026000002399086952},&quot;type&quot;:1,&quot;verticalAlign&quot;:0}],&quot;type&quot;:1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1"/>
</p:tagLst>
</file>

<file path=ppt/tags/tag29.xml><?xml version="1.0" encoding="utf-8"?>
<p:tagLst xmlns:p="http://schemas.openxmlformats.org/presentationml/2006/main">
  <p:tag name="KSO_WM_UNIT_ADJUSTLAYOUT_ID" val="18"/>
  <p:tag name="KSO_WM_UNIT_COLOR_SCHEME_SHAPE_ID" val="18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3873_1*i*3"/>
  <p:tag name="KSO_WM_TEMPLATE_CATEGORY" val="diagram"/>
  <p:tag name="KSO_WM_TEMPLATE_INDEX" val="20193873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*i*5"/>
  <p:tag name="KSO_WM_TEMPLATE_CATEGORY" val="special"/>
  <p:tag name="KSO_WM_TEMPLATE_INDEX" val="20163018"/>
  <p:tag name="KSO_WM_UNIT_INDEX" val="5"/>
</p:tagLst>
</file>

<file path=ppt/tags/tag30.xml><?xml version="1.0" encoding="utf-8"?>
<p:tagLst xmlns:p="http://schemas.openxmlformats.org/presentationml/2006/main">
  <p:tag name="KSO_WM_UNIT_ADJUSTLAYOUT_ID" val="15"/>
  <p:tag name="KSO_WM_UNIT_COLOR_SCHEME_SHAPE_ID" val="15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3873_1*i*1"/>
  <p:tag name="KSO_WM_TEMPLATE_CATEGORY" val="diagram"/>
  <p:tag name="KSO_WM_TEMPLATE_INDEX" val="20193873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1.xml><?xml version="1.0" encoding="utf-8"?>
<p:tagLst xmlns:p="http://schemas.openxmlformats.org/presentationml/2006/main">
  <p:tag name="KSO_WM_UNIT_ADJUSTLAYOUT_ID" val="20"/>
  <p:tag name="KSO_WM_UNIT_COLOR_SCHEME_SHAPE_ID" val="20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3873_1*i*2"/>
  <p:tag name="KSO_WM_TEMPLATE_CATEGORY" val="diagram"/>
  <p:tag name="KSO_WM_TEMPLATE_INDEX" val="2019387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UNIT_ADJUSTLAYOUT_ID" val="5"/>
  <p:tag name="KSO_WM_UNIT_PICTURE_CLIP_FLAG" val="1"/>
  <p:tag name="KSO_WM_UNIT_COLOR_SCHEME_SHAPE_ID" val="5"/>
  <p:tag name="KSO_WM_UNIT_COLOR_SCHEME_PARENT_PAGE" val="0_1"/>
  <p:tag name="KSO_WM_UNIT_VALUE" val="819*81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3873_1*d*1"/>
  <p:tag name="KSO_WM_TEMPLATE_CATEGORY" val="diagram"/>
  <p:tag name="KSO_WM_TEMPLATE_INDEX" val="20193873"/>
  <p:tag name="KSO_WM_UNIT_SUPPORT_UNIT_TYPE" val="[&quot;d&quot;]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ADJUSTLAYOUT_ID" val="9"/>
  <p:tag name="KSO_WM_UNIT_COLOR_SCHEME_SHAPE_ID" val="9"/>
  <p:tag name="KSO_WM_UNIT_COLOR_SCHEME_PARENT_PAGE" val="0_1"/>
  <p:tag name="KSO_WM_UNIT_ISCONTENTSTITLE" val="0"/>
  <p:tag name="KSO_WM_UNIT_TEXT_PART_ID" val="3-X"/>
  <p:tag name="KSO_WM_UNIT_TEXT_PART_SIZE" val="49.2*832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3873_1*a*1"/>
  <p:tag name="KSO_WM_TEMPLATE_CATEGORY" val="diagram"/>
  <p:tag name="KSO_WM_TEMPLATE_INDEX" val="20193873"/>
  <p:tag name="KSO_WM_UNIT_LAYERLEVEL" val="1"/>
  <p:tag name="KSO_WM_TAG_VERSION" val="1.0"/>
  <p:tag name="KSO_WM_BEAUTIFY_FLAG" val="#wm#"/>
  <p:tag name="KSO_WM_UNIT_PRESET_TEXT" val="单击此处添加大标题内容"/>
  <p:tag name="KSO_WM_UNIT_TEXT_PART_ID_V2" val="a-4-1"/>
  <p:tag name="KSO_WM_UNIT_ISNUMDGMTITLE" val="0"/>
</p:tagLst>
</file>

<file path=ppt/tags/tag34.xml><?xml version="1.0" encoding="utf-8"?>
<p:tagLst xmlns:p="http://schemas.openxmlformats.org/presentationml/2006/main">
  <p:tag name="KSO_WM_BEAUTIFY_FLAG" val="#wm#"/>
  <p:tag name="KSO_WM_TEMPLATE_CATEGORY" val="diagram"/>
  <p:tag name="KSO_WM_TEMPLATE_INDEX" val="20193873"/>
  <p:tag name="KSO_WM_SLIDE_CONSTRAINT" val="%7b%22slideConstraint%22%3a%7b%22seriesAreas%22%3a%5b%5d%2c%22singleAreas%22%3a%5b%7b%22shapes%22%3a%5b5%5d%2c%22serialConstraintIndex%22%3a-1%2c%22areatextmark%22%3a0%2c%22pictureprocessmark%22%3a0%7d%5d%7d%7d"/>
  <p:tag name="KSO_WM_SLIDE_COLORSCHEME_VERSION" val="3.2"/>
  <p:tag name="KSO_WM_SLIDE_ID" val="diagram20193873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_f"/>
  <p:tag name="KSO_WM_SLIDE_LAYOUT_CNT" val="1_1_1"/>
</p:tagLst>
</file>

<file path=ppt/tags/tag3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018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20205094_2*i*1"/>
  <p:tag name="KSO_WM_TEMPLATE_CATEGORY" val="diagram"/>
  <p:tag name="KSO_WM_TEMPLATE_INDEX" val="20205094"/>
  <p:tag name="KSO_WM_UNIT_LAYERLEVEL" val="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05094_2*i*2"/>
  <p:tag name="KSO_WM_TEMPLATE_CATEGORY" val="diagram"/>
  <p:tag name="KSO_WM_TEMPLATE_INDEX" val="20205094"/>
  <p:tag name="KSO_WM_UNIT_LAYERLEVEL" val="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20205094_2*i*3"/>
  <p:tag name="KSO_WM_TEMPLATE_CATEGORY" val="diagram"/>
  <p:tag name="KSO_WM_TEMPLATE_INDEX" val="20205094"/>
  <p:tag name="KSO_WM_UNIT_LAYERLEVEL" val="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5094_2*l_h_i*1_1_1"/>
  <p:tag name="KSO_WM_TEMPLATE_CATEGORY" val="diagram"/>
  <p:tag name="KSO_WM_TEMPLATE_INDEX" val="2020509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*i*24"/>
  <p:tag name="KSO_WM_TEMPLATE_CATEGORY" val="special"/>
  <p:tag name="KSO_WM_TEMPLATE_INDEX" val="20163018"/>
  <p:tag name="KSO_WM_UNIT_INDEX" val="2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5094_2*l_h_i*1_2_1"/>
  <p:tag name="KSO_WM_TEMPLATE_CATEGORY" val="diagram"/>
  <p:tag name="KSO_WM_TEMPLATE_INDEX" val="2020509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5094_2*l_h_i*1_3_1"/>
  <p:tag name="KSO_WM_TEMPLATE_CATEGORY" val="diagram"/>
  <p:tag name="KSO_WM_TEMPLATE_INDEX" val="2020509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094_2*l_h_f*1_1_1"/>
  <p:tag name="KSO_WM_TEMPLATE_CATEGORY" val="diagram"/>
  <p:tag name="KSO_WM_TEMPLATE_INDEX" val="20205094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094_2*l_h_f*1_2_1"/>
  <p:tag name="KSO_WM_TEMPLATE_CATEGORY" val="diagram"/>
  <p:tag name="KSO_WM_TEMPLATE_INDEX" val="20205094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5094_2*l_h_f*1_3_1"/>
  <p:tag name="KSO_WM_TEMPLATE_CATEGORY" val="diagram"/>
  <p:tag name="KSO_WM_TEMPLATE_INDEX" val="20205094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。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5094_2*l_h_i*1_1_2"/>
  <p:tag name="KSO_WM_TEMPLATE_CATEGORY" val="diagram"/>
  <p:tag name="KSO_WM_TEMPLATE_INDEX" val="2020509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5094_2*l_h_i*1_2_2"/>
  <p:tag name="KSO_WM_TEMPLATE_CATEGORY" val="diagram"/>
  <p:tag name="KSO_WM_TEMPLATE_INDEX" val="2020509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05094_2*l_h_i*1_3_2"/>
  <p:tag name="KSO_WM_TEMPLATE_CATEGORY" val="diagram"/>
  <p:tag name="KSO_WM_TEMPLATE_INDEX" val="2020509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05094_2*a*1"/>
  <p:tag name="KSO_WM_TEMPLATE_CATEGORY" val="diagram"/>
  <p:tag name="KSO_WM_TEMPLATE_INDEX" val="20205094"/>
  <p:tag name="KSO_WM_UNIT_LAYERLEVEL" val="1"/>
  <p:tag name="KSO_WM_TAG_VERSION" val="1.0"/>
  <p:tag name="KSO_WM_BEAUTIFY_FLAG" val="#wm#"/>
  <p:tag name="KSO_WM_UNIT_PRESET_TEXT" val="单击此处添加标题"/>
  <p:tag name="KSO_WM_UNIT_USESOURCEFORMAT_APPLY" val="1"/>
</p:tagLst>
</file>

<file path=ppt/tags/tag49.xml><?xml version="1.0" encoding="utf-8"?>
<p:tagLst xmlns:p="http://schemas.openxmlformats.org/presentationml/2006/main">
  <p:tag name="KSO_WM_BEAUTIFY_FLAG" val="#wm#"/>
  <p:tag name="KSO_WM_TEMPLATE_CATEGORY" val="diagram"/>
  <p:tag name="KSO_WM_TEMPLATE_INDEX" val="20205094"/>
  <p:tag name="KSO_WM_SLIDE_ID" val="diagram20205094_2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2"/>
  <p:tag name="KSO_WM_SLIDE_SIZE" val="822.838*379.843"/>
  <p:tag name="KSO_WM_SLIDE_POSITION" val="61.8131*105.077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4*i*0"/>
  <p:tag name="KSO_WM_TEMPLATE_CATEGORY" val="special"/>
  <p:tag name="KSO_WM_TEMPLATE_INDEX" val="20163018"/>
  <p:tag name="KSO_WM_UNIT_INDEX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865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8652"/>
  <p:tag name="KSO_WM_UNIT_VALUE" val="425"/>
  <p:tag name="KSO_WM_TEMPLATE_ASSEMBLE_XID" val="5ef5547aea5a3ac527a18a0b"/>
  <p:tag name="KSO_WM_TEMPLATE_ASSEMBLE_GROUPID" val="5ef5547aea5a3ac527a18a0b"/>
</p:tagLst>
</file>

<file path=ppt/tags/tag51.xml><?xml version="1.0" encoding="utf-8"?>
<p:tagLst xmlns:p="http://schemas.openxmlformats.org/presentationml/2006/main">
  <p:tag name="KSO_WM_UNIT_BLOCK" val="0"/>
  <p:tag name="KSO_WM_UNIT_SM_LIMIT_TYPE" val="1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52_1*i*2"/>
  <p:tag name="KSO_WM_TEMPLATE_CATEGORY" val="diagram"/>
  <p:tag name="KSO_WM_TEMPLATE_INDEX" val="20208652"/>
  <p:tag name="KSO_WM_UNIT_LAYERLEVEL" val="1"/>
  <p:tag name="KSO_WM_TAG_VERSION" val="1.0"/>
  <p:tag name="KSO_WM_BEAUTIFY_FLAG" val="#wm#"/>
  <p:tag name="KSO_WM_UNIT_DEC_AREA_ID" val="88efa75e18b944efbbee2353ed63bdb1"/>
  <p:tag name="KSO_WM_CHIP_GROUPID" val="5ef20630a491bb0086638a07"/>
  <p:tag name="KSO_WM_CHIP_XID" val="5ef20630a491bb0086638a08"/>
  <p:tag name="KSO_WM_TEMPLATE_ASSEMBLE_XID" val="5ef5547aea5a3ac527a18a0b"/>
  <p:tag name="KSO_WM_TEMPLATE_ASSEMBLE_GROUPID" val="5ef5547aea5a3ac527a18a0b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52_1*i*3"/>
  <p:tag name="KSO_WM_TEMPLATE_CATEGORY" val="diagram"/>
  <p:tag name="KSO_WM_TEMPLATE_INDEX" val="20208652"/>
  <p:tag name="KSO_WM_UNIT_LAYERLEVEL" val="1"/>
  <p:tag name="KSO_WM_TAG_VERSION" val="1.0"/>
  <p:tag name="KSO_WM_BEAUTIFY_FLAG" val="#wm#"/>
  <p:tag name="KSO_WM_UNIT_BLOCK" val="0"/>
  <p:tag name="KSO_WM_UNIT_SM_LIMIT_TYPE" val="1"/>
  <p:tag name="KSO_WM_CHIP_GROUPID" val="5ef20630a491bb0086638a07"/>
  <p:tag name="KSO_WM_CHIP_XID" val="5ef20630a491bb0086638a08"/>
  <p:tag name="KSO_WM_UNIT_FILL_FORE_SCHEMECOLOR_INDEX_BRIGHTNESS" val="0"/>
  <p:tag name="KSO_WM_UNIT_FILL_FORE_SCHEMECOLOR_INDEX" val="5"/>
  <p:tag name="KSO_WM_UNIT_FILL_TYPE" val="1"/>
  <p:tag name="KSO_WM_UNIT_VALUE" val="3"/>
  <p:tag name="KSO_WM_TEMPLATE_ASSEMBLE_XID" val="5ef5547aea5a3ac527a18a0b"/>
  <p:tag name="KSO_WM_TEMPLATE_ASSEMBLE_GROUPID" val="5ef5547aea5a3ac527a18a0b"/>
</p:tagLst>
</file>

<file path=ppt/tags/tag5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52_1*i*4"/>
  <p:tag name="KSO_WM_TEMPLATE_CATEGORY" val="diagram"/>
  <p:tag name="KSO_WM_TEMPLATE_INDEX" val="20208652"/>
  <p:tag name="KSO_WM_UNIT_LAYERLEVEL" val="1"/>
  <p:tag name="KSO_WM_TAG_VERSION" val="1.0"/>
  <p:tag name="KSO_WM_BEAUTIFY_FLAG" val="#wm#"/>
  <p:tag name="KSO_WM_UNIT_BLOCK" val="0"/>
  <p:tag name="KSO_WM_UNIT_SM_LIMIT_TYPE" val="1"/>
  <p:tag name="KSO_WM_CHIP_GROUPID" val="5ef20630a491bb0086638a07"/>
  <p:tag name="KSO_WM_CHIP_XID" val="5ef20630a491bb0086638a08"/>
  <p:tag name="KSO_WM_UNIT_TEXT_FILL_FORE_SCHEMECOLOR_INDEX_BRIGHTNESS" val="0"/>
  <p:tag name="KSO_WM_UNIT_TEXT_FILL_FORE_SCHEMECOLOR_INDEX" val="14"/>
  <p:tag name="KSO_WM_UNIT_TEXT_FILL_TYPE" val="1"/>
  <p:tag name="KSO_WM_UNIT_VALUE" val="4"/>
  <p:tag name="KSO_WM_TEMPLATE_ASSEMBLE_XID" val="5ef5547aea5a3ac527a18a0b"/>
  <p:tag name="KSO_WM_TEMPLATE_ASSEMBLE_GROUPID" val="5ef5547aea5a3ac527a18a0b"/>
</p:tagLst>
</file>

<file path=ppt/tags/tag54.xml><?xml version="1.0" encoding="utf-8"?>
<p:tagLst xmlns:p="http://schemas.openxmlformats.org/presentationml/2006/main">
  <p:tag name="KSO_WM_UNIT_BLOCK" val="0"/>
  <p:tag name="KSO_WM_UNIT_SM_LIMIT_TYPE" val="1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52_1*i*5"/>
  <p:tag name="KSO_WM_TEMPLATE_CATEGORY" val="diagram"/>
  <p:tag name="KSO_WM_TEMPLATE_INDEX" val="20208652"/>
  <p:tag name="KSO_WM_UNIT_LAYERLEVEL" val="1"/>
  <p:tag name="KSO_WM_TAG_VERSION" val="1.0"/>
  <p:tag name="KSO_WM_BEAUTIFY_FLAG" val="#wm#"/>
  <p:tag name="KSO_WM_UNIT_DEC_AREA_ID" val="38140a51cea24ec5a27430c84bb5e9b5"/>
  <p:tag name="KSO_WM_CHIP_GROUPID" val="5ef20630a491bb0086638a07"/>
  <p:tag name="KSO_WM_CHIP_XID" val="5ef20630a491bb0086638a08"/>
  <p:tag name="KSO_WM_TEMPLATE_ASSEMBLE_XID" val="5ef5547aea5a3ac527a18a0b"/>
  <p:tag name="KSO_WM_TEMPLATE_ASSEMBLE_GROUPID" val="5ef5547aea5a3ac527a18a0b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52_1*a*1"/>
  <p:tag name="KSO_WM_TEMPLATE_CATEGORY" val="diagram"/>
  <p:tag name="KSO_WM_TEMPLATE_INDEX" val="20208652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bad73b52cc24f14b31fcc2a86bd1bff"/>
  <p:tag name="KSO_WM_ASSEMBLE_CHIP_INDEX" val="7ef879a014414798b1428c8d03745dab"/>
  <p:tag name="KSO_WM_UNIT_TEXT_FILL_FORE_SCHEMECOLOR_INDEX_BRIGHTNESS" val="0"/>
  <p:tag name="KSO_WM_UNIT_TEXT_FILL_FORE_SCHEMECOLOR_INDEX" val="13"/>
  <p:tag name="KSO_WM_UNIT_TEXT_FILL_TYPE" val="1"/>
  <p:tag name="KSO_WM_TEMPLATE_ASSEMBLE_XID" val="5ef5547aea5a3ac527a18a0b"/>
  <p:tag name="KSO_WM_TEMPLATE_ASSEMBLE_GROUPID" val="5ef5547aea5a3ac527a18a0b"/>
  <p:tag name="KSO_WM_UNIT_SMARTLAYOUT_COMPRESS_INFO" val="{&#10;    &quot;id&quot;: &quot;2020-06-26T09:50:50&quot;,&#10;    &quot;max&quot;: 11.466317216958018,&#10;    &quot;parentMax&quot;: {&#10;        &quot;max&quot;: 0.56126384344634062&#10;    },&#10;    &quot;topChanged&quot;: 11.389366077813561&#10;}&#10;"/>
  <p:tag name="KSO_WM_UNIT_LAST_MAX_FONTSIZE" val="800"/>
</p:tagLst>
</file>

<file path=ppt/tags/tag56.xml><?xml version="1.0" encoding="utf-8"?>
<p:tagLst xmlns:p="http://schemas.openxmlformats.org/presentationml/2006/main">
  <p:tag name="KSO_WM_UNIT_VALUE" val="888*198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652_1*d*1"/>
  <p:tag name="KSO_WM_TEMPLATE_CATEGORY" val="diagram"/>
  <p:tag name="KSO_WM_TEMPLATE_INDEX" val="2020865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f65e564c0de4f7986b54c721e71b548"/>
  <p:tag name="KSO_WM_ASSEMBLE_CHIP_INDEX" val="1df1301e9d2543928ddb4faf2659ce56"/>
  <p:tag name="KSO_WM_UNIT_PLACING_PICTURE" val="1df1301e9d2543928ddb4faf2659ce56"/>
  <p:tag name="KSO_WM_UNIT_SUPPORT_UNIT_TYPE" val="[&quot;l&quot;,&quot;m&quot;,&quot;n&quot;,&quot;o&quot;,&quot;p&quot;,&quot;q&quot;,&quot;r&quot;,&quot;δ&quot;,&quot;η&quot;,&quot;α&quot;,&quot;β&quot;]"/>
  <p:tag name="KSO_WM_TEMPLATE_ASSEMBLE_XID" val="5ef5547aea5a3ac527a18a0b"/>
  <p:tag name="KSO_WM_TEMPLATE_ASSEMBLE_GROUPID" val="5ef5547aea5a3ac527a18a0b"/>
  <p:tag name="KSO_WM_UNIT_PLACING_PICTURE_USER_VIEWPORT" val="{&quot;height&quot;:4854,&quot;width&quot;:6472}"/>
  <p:tag name="KSO_WM_UNIT_PLACING_PICTURE_INFO" val="{&quot;code&quot;:&quot;a&quot;,&quot;full_picture&quot;:true,&quot;last_full_picture&quot;:&quot;a&quot;,&quot;margin&quot;:{&quot;bottom&quot;:43.20356620323787,&quot;top&quot;:43.111103336748158},&quot;scheme&quot;:&quot;2-0&quot;,&quot;spacing&quot;:5}"/>
  <p:tag name="KSO_WM_UNIT_PLACING_PICTURE_USER_VIEWPORT_SMARTMENU" val="{&quot;height&quot;:3943.7462820518426,&quot;width&quot;:5238.3642096964913}"/>
  <p:tag name="KSO_WM_UNIT_PLACING_PICTURE_USER_RELATIVERECTANGLE_SMARTMENU" val="{&quot;bottom&quot;:0,&quot;left&quot;:0,&quot;right&quot;:0,&quot;top&quot;:0}"/>
</p:tagLst>
</file>

<file path=ppt/tags/tag57.xml><?xml version="1.0" encoding="utf-8"?>
<p:tagLst xmlns:p="http://schemas.openxmlformats.org/presentationml/2006/main">
  <p:tag name="KSO_WM_UNIT_VALUE" val="888*198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652_1*d*1"/>
  <p:tag name="KSO_WM_TEMPLATE_CATEGORY" val="diagram"/>
  <p:tag name="KSO_WM_TEMPLATE_INDEX" val="2020865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f65e564c0de4f7986b54c721e71b548"/>
  <p:tag name="KSO_WM_ASSEMBLE_CHIP_INDEX" val="1df1301e9d2543928ddb4faf2659ce56"/>
  <p:tag name="KSO_WM_UNIT_PLACING_PICTURE" val="1df1301e9d2543928ddb4faf2659ce56"/>
  <p:tag name="KSO_WM_UNIT_SUPPORT_UNIT_TYPE" val="[&quot;l&quot;,&quot;m&quot;,&quot;n&quot;,&quot;o&quot;,&quot;p&quot;,&quot;q&quot;,&quot;r&quot;,&quot;δ&quot;,&quot;η&quot;,&quot;α&quot;,&quot;β&quot;]"/>
  <p:tag name="KSO_WM_TEMPLATE_ASSEMBLE_XID" val="5ef5547aea5a3ac527a18a0b"/>
  <p:tag name="KSO_WM_TEMPLATE_ASSEMBLE_GROUPID" val="5ef5547aea5a3ac527a18a0b"/>
  <p:tag name="KSO_WM_UNIT_PLACING_PICTURE_USER_VIEWPORT" val="{&quot;height&quot;:4937,&quot;width&quot;:7380}"/>
  <p:tag name="KSO_WM_UNIT_PLACING_PICTURE_INFO" val="{&quot;code&quot;:&quot;a&quot;,&quot;full_picture&quot;:true,&quot;last_full_picture&quot;:&quot;a&quot;,&quot;margin&quot;:{&quot;bottom&quot;:43.20356620323787,&quot;top&quot;:43.111103336748158},&quot;scheme&quot;:&quot;2-0&quot;,&quot;spacing&quot;:5}"/>
  <p:tag name="KSO_WM_UNIT_PLACING_PICTURE_USER_VIEWPORT_SMARTMENU" val="{&quot;height&quot;:3943.7462820518426,&quot;width&quot;:5891.6357903035077}"/>
  <p:tag name="KSO_WM_UNIT_PLACING_PICTURE_USER_RELATIVERECTANGLE_SMARTMENU" val="{&quot;bottom&quot;:0,&quot;left&quot;:0,&quot;right&quot;:0,&quot;top&quot;:0}"/>
</p:tagLst>
</file>

<file path=ppt/tags/tag58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52"/>
  <p:tag name="KSO_WM_SLIDE_LAYOUT_INFO" val="{&quot;direction&quot;:1,&quot;id&quot;:&quot;2020-06-26T09:50:50&quot;,&quot;maxSize&quot;:{&quot;size1&quot;:37.399983483536801},&quot;minSize&quot;:{&quot;size1&quot;:37.399983483536801},&quot;normalSize&quot;:{&quot;size1&quot;:37.399983483536801},&quot;subLayout&quot;:[{&quot;backgroundInfo&quot;:[{&quot;bottom&quot;:0,&quot;bottomAbs&quot;:false,&quot;left&quot;:0,&quot;leftAbs&quot;:false,&quot;right&quot;:0.100208767,&quot;rightAbs&quot;:false,&quot;top&quot;:0,&quot;topAbs&quot;:false,&quot;type&quot;:&quot;leftRight&quot;}],&quot;id&quot;:&quot;2020-06-26T09:50:50&quot;,&quot;maxSize&quot;:{&quot;size1&quot;:37.799999999999997},&quot;minSize&quot;:{&quot;size1&quot;:24.399999999999999},&quot;normalSize&quot;:{&quot;size1&quot;:25.418085896934503},&quot;subLayout&quot;:[{&quot;id&quot;:&quot;2020-06-26T09:50:50&quot;,&quot;margin&quot;:{&quot;bottom&quot;:0.026000002399086952,&quot;left&quot;:1.2699999809265137,&quot;right&quot;:2.5130002498626709,&quot;top&quot;:3.3870000839233398},&quot;type&quot;:0},{&quot;id&quot;:&quot;2020-06-26T09:50:50&quot;,&quot;margin&quot;:{&quot;bottom&quot;:4.2329998016357422,&quot;left&quot;:1.2699999809265137,&quot;right&quot;:2.5139999389648438,&quot;top&quot;:0.81999999284744263},&quot;type&quot;:0}],&quot;type&quot;:0},{&quot;id&quot;:&quot;2020-06-26T09:50:50&quot;,&quot;margin&quot;:{&quot;bottom&quot;:3.3870000839233398,&quot;left&quot;:0.026000002399086952,&quot;right&quot;:1.2699999809265137,&quot;top&quot;:3.3870000839233398},&quot;type&quot;:0}],&quot;type&quot;:0}"/>
  <p:tag name="KSO_WM_SLIDE_BACKGROUND" val="[&quot;leftRight&quot;]"/>
  <p:tag name="KSO_WM_SLIDE_RATIO" val="1.777778"/>
  <p:tag name="KSO_WM_SLIDE_ID" val="diagram2020865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4*540"/>
  <p:tag name="KSO_WM_SLIDE_POSITION" val="0*0"/>
  <p:tag name="KSO_WM_TAG_VERSION" val="1.0"/>
  <p:tag name="KSO_WM_SLIDE_LAYOUT" val="a_d_f"/>
  <p:tag name="KSO_WM_SLIDE_LAYOUT_CNT" val="1_1_1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ffb5608610af488dac2993d329f4f04a&quot;,&quot;fill_align&quot;:&quot;lb&quot;,&quot;text_align&quot;:&quot;lb&quot;,&quot;text_direction&quot;:&quot;horizontal&quot;,&quot;chip_types&quot;:[&quot;header&quot;]},{&quot;fill_id&quot;:&quot;19321385f4cc4a6ea310068d8ebccc22&quot;,&quot;fill_align&quot;:&quot;lt&quot;,&quot;text_align&quot;:&quot;lt&quot;,&quot;text_direction&quot;:&quot;horizontal&quot;,&quot;chip_types&quot;:[&quot;text&quot;,&quot;picture&quot;,&quot;chart&quot;]},{&quot;fill_id&quot;:&quot;8371d3f3a5204144b372af03a665a3ab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,&quot;carousel&quot;,&quot;creativecrop&quot;]}]]"/>
  <p:tag name="KSO_WM_CHIP_XID" val="5ef20630a491bb0086638a08"/>
  <p:tag name="KSO_WM_CHIP_GROUPID" val="5ef20630a491bb0086638a07"/>
  <p:tag name="KSO_WM_SLIDE_BK_DARK_LIGHT" val="2"/>
  <p:tag name="KSO_WM_SLIDE_BACKGROUND_TYPE" val="leftRight"/>
  <p:tag name="KSO_WM_SLIDE_SUPPORT_FEATURE_TYPE" val="7"/>
  <p:tag name="KSO_WM_TEMPLATE_ASSEMBLE_XID" val="5ef5547aea5a3ac527a18a0b"/>
  <p:tag name="KSO_WM_TEMPLATE_ASSEMBLE_GROUPID" val="5ef5547aea5a3ac527a18a0b"/>
</p:tagLst>
</file>

<file path=ppt/tags/tag59.xml><?xml version="1.0" encoding="utf-8"?>
<p:tagLst xmlns:p="http://schemas.openxmlformats.org/presentationml/2006/main">
  <p:tag name="KSO_WM_UNIT_PLACING_PICTURE_USER_VIEWPORT" val="{&quot;height&quot;:7319,&quot;width&quot;:9757}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4*i*1"/>
  <p:tag name="KSO_WM_TEMPLATE_CATEGORY" val="special"/>
  <p:tag name="KSO_WM_TEMPLATE_INDEX" val="20163018"/>
  <p:tag name="KSO_WM_UNIT_INDEX" val="1"/>
</p:tagLst>
</file>

<file path=ppt/tags/tag60.xml><?xml version="1.0" encoding="utf-8"?>
<p:tagLst xmlns:p="http://schemas.openxmlformats.org/presentationml/2006/main">
  <p:tag name="KSO_WM_UNIT_PLACING_PICTURE_USER_VIEWPORT" val="{&quot;height&quot;:1985,&quot;width&quot;:3573}"/>
</p:tagLst>
</file>

<file path=ppt/tags/tag6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01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576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576"/>
  <p:tag name="KSO_WM_UNIT_VALUE" val="650"/>
  <p:tag name="KSO_WM_TEMPLATE_ASSEMBLE_XID" val="5eeccd1aa758c1ec0b708dcd"/>
  <p:tag name="KSO_WM_TEMPLATE_ASSEMBLE_GROUPID" val="5eeccd1aa758c1ec0b708dcd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576_1*i*2"/>
  <p:tag name="KSO_WM_TEMPLATE_CATEGORY" val="diagram"/>
  <p:tag name="KSO_WM_TEMPLATE_INDEX" val="20207576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UNIT_DEC_AREA_ID" val="c29328e584124cc2a0dd0250f1a4fe0a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5eeccd1aa758c1ec0b708dcd"/>
  <p:tag name="KSO_WM_TEMPLATE_ASSEMBLE_GROUPID" val="5eeccd1aa758c1ec0b708dcd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576_1*i*3"/>
  <p:tag name="KSO_WM_TEMPLATE_CATEGORY" val="diagram"/>
  <p:tag name="KSO_WM_TEMPLATE_INDEX" val="20207576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UNIT_DEC_AREA_ID" val="c0200d132c754560be5c5585b8d4588d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5eeccd1aa758c1ec0b708dcd"/>
  <p:tag name="KSO_WM_TEMPLATE_ASSEMBLE_GROUPID" val="5eeccd1aa758c1ec0b708dcd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7576_1*i*4"/>
  <p:tag name="KSO_WM_TEMPLATE_CATEGORY" val="diagram"/>
  <p:tag name="KSO_WM_TEMPLATE_INDEX" val="20207576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UNIT_DEC_AREA_ID" val="73fa9746dca74bddabbb662d28540912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8"/>
  <p:tag name="KSO_WM_TEMPLATE_ASSEMBLE_XID" val="5eeccd1aa758c1ec0b708dcd"/>
  <p:tag name="KSO_WM_TEMPLATE_ASSEMBLE_GROUPID" val="5eeccd1aa758c1ec0b708dcd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76_1*a*1"/>
  <p:tag name="KSO_WM_TEMPLATE_CATEGORY" val="diagram"/>
  <p:tag name="KSO_WM_TEMPLATE_INDEX" val="202075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f1706a1787044d390e95304d0a13c3a"/>
  <p:tag name="KSO_WM_ASSEMBLE_CHIP_INDEX" val="3cbfbcfd5ceb475c980704fb5231a88f"/>
  <p:tag name="KSO_WM_UNIT_TEXT_FILL_FORE_SCHEMECOLOR_INDEX_BRIGHTNESS" val="0"/>
  <p:tag name="KSO_WM_UNIT_TEXT_FILL_FORE_SCHEMECOLOR_INDEX" val="13"/>
  <p:tag name="KSO_WM_UNIT_TEXT_FILL_TYPE" val="1"/>
  <p:tag name="KSO_WM_TEMPLATE_ASSEMBLE_XID" val="5eeccd1aa758c1ec0b708dcd"/>
  <p:tag name="KSO_WM_TEMPLATE_ASSEMBLE_GROUPID" val="5eeccd1aa758c1ec0b708dcd"/>
</p:tagLst>
</file>

<file path=ppt/tags/tag67.xml><?xml version="1.0" encoding="utf-8"?>
<p:tagLst xmlns:p="http://schemas.openxmlformats.org/presentationml/2006/main">
  <p:tag name="KSO_WM_UNIT_VALUE" val="804*97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576_1*d*1"/>
  <p:tag name="KSO_WM_TEMPLATE_CATEGORY" val="diagram"/>
  <p:tag name="KSO_WM_TEMPLATE_INDEX" val="2020757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9b8c42eb78f444eaf57e47413aae341"/>
  <p:tag name="KSO_WM_ASSEMBLE_CHIP_INDEX" val="06d8ceeeb0bc4d3bb4720c6323d60291"/>
  <p:tag name="KSO_WM_UNIT_PLACING_PICTURE" val="06d8ceeeb0bc4d3bb4720c6323d60291"/>
  <p:tag name="KSO_WM_TEMPLATE_ASSEMBLE_XID" val="5eeccd1aa758c1ec0b708dcd"/>
  <p:tag name="KSO_WM_TEMPLATE_ASSEMBLE_GROUPID" val="5eeccd1aa758c1ec0b708dcd"/>
</p:tagLst>
</file>

<file path=ppt/tags/tag68.xml><?xml version="1.0" encoding="utf-8"?>
<p:tagLst xmlns:p="http://schemas.openxmlformats.org/presentationml/2006/main">
  <p:tag name="KSO_WM_UNIT_VALUE" val="804*97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7576_1*d*2"/>
  <p:tag name="KSO_WM_TEMPLATE_CATEGORY" val="diagram"/>
  <p:tag name="KSO_WM_TEMPLATE_INDEX" val="2020757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da0c51e1ad843b2a74c64de270c5b82"/>
  <p:tag name="KSO_WM_ASSEMBLE_CHIP_INDEX" val="643d619e0b924cacaebcbf8e2ba10912"/>
  <p:tag name="KSO_WM_UNIT_PLACING_PICTURE" val="643d619e0b924cacaebcbf8e2ba10912"/>
  <p:tag name="KSO_WM_TEMPLATE_ASSEMBLE_XID" val="5eeccd1aa758c1ec0b708dcd"/>
  <p:tag name="KSO_WM_TEMPLATE_ASSEMBLE_GROUPID" val="5eeccd1aa758c1ec0b708dcd"/>
  <p:tag name="KSO_WM_UNIT_PICTURE_CLIP_FLAG" val="0"/>
</p:tagLst>
</file>

<file path=ppt/tags/tag69.xml><?xml version="1.0" encoding="utf-8"?>
<p:tagLst xmlns:p="http://schemas.openxmlformats.org/presentationml/2006/main">
  <p:tag name="KSO_WM_BEAUTIFY_FLAG" val="#wm#"/>
  <p:tag name="KSO_WM_TEMPLATE_CATEGORY" val="diagram"/>
  <p:tag name="KSO_WM_TEMPLATE_INDEX" val="20207576"/>
  <p:tag name="KSO_WM_SLIDE_LAYOUT_INFO" val="{&quot;backgroundInfo&quot;:[{&quot;bottom&quot;:0,&quot;bottomAbs&quot;:false,&quot;left&quot;:0,&quot;leftAbs&quot;:false,&quot;right&quot;:0.5,&quot;rightAbs&quot;:false,&quot;top&quot;:0,&quot;topAbs&quot;:false,&quot;type&quot;:&quot;leftRight&quot;}],&quot;direction&quot;:1,&quot;id&quot;:&quot;2020-06-19T22:35:46&quot;,&quot;maxSize&quot;:{&quot;size1&quot;:33.799614474654661},&quot;minSize&quot;:{&quot;size1&quot;:33.799614474654661},&quot;normalSize&quot;:{&quot;size1&quot;:33.799614474654661},&quot;subLayout&quot;:[{&quot;id&quot;:&quot;2020-06-19T22:35:46&quot;,&quot;margin&quot;:{&quot;bottom&quot;:2.9630000591278076,&quot;left&quot;:1.6929999589920044,&quot;right&quot;:0,&quot;top&quot;:2.9630000591278076},&quot;type&quot;:0},{&quot;direction&quot;:1,&quot;id&quot;:&quot;2020-06-19T22:35:46&quot;,&quot;maxSize&quot;:{&quot;size1&quot;:41.599417638821471},&quot;minSize&quot;:{&quot;size1&quot;:41.599417638821471},&quot;normalSize&quot;:{&quot;size1&quot;:41.599417638821471},&quot;subLayout&quot;:[{&quot;id&quot;:&quot;2020-06-19T22:35:46&quot;,&quot;margin&quot;:{&quot;bottom&quot;:7.1970000267028809,&quot;left&quot;:1.6929999589920044,&quot;right&quot;:-4.0106188430532284e-15,&quot;top&quot;:6.3499999046325684},&quot;type&quot;:0},{&quot;id&quot;:&quot;2020-06-19T22:35:46&quot;,&quot;margin&quot;:{&quot;bottom&quot;:2.9630000591278076,&quot;left&quot;:1.6929999589920044,&quot;right&quot;:1.6929999589920044,&quot;top&quot;:2.9630000591278076},&quot;type&quot;:0}],&quot;type&quot;:0}],&quot;type&quot;:0}"/>
  <p:tag name="KSO_WM_SLIDE_BACKGROUND" val="[&quot;leftRight&quot;]"/>
  <p:tag name="KSO_WM_SLIDE_RATIO" val="1.777778"/>
  <p:tag name="KSO_WM_CHIP_INFOS" val="{&quot;layout_type&quot;:&quot;leftright&quot;,&quot;tags&quot;:{&quot;style&quot;:[&quot;商务&quot;,&quot;简约&quot;,&quot;卡通&quot;,&quot;欧美风&quot;,&quot;黑板风&quot;,&quot;渐变风&quot;]},&quot;slide_type&quot;:[&quot;text&quot;],&quot;aspect_ratio&quot;:&quot;16:9&quot;}"/>
  <p:tag name="KSO_WM_CHIP_XID" val="5ed203c57ab0972fba70b229"/>
  <p:tag name="KSO_WM_CHIP_FILLPROP" val="[[{&quot;fill_id&quot;:&quot;91a4e7836c6d4155ad053c42651ba485&quot;,&quot;fill_align&quot;:&quot;cm&quot;,&quot;text_align&quot;:&quot;cm&quot;,&quot;text_direction&quot;:&quot;horizontal&quot;,&quot;chip_types&quot;:[&quot;header&quot;]},{&quot;fill_id&quot;:&quot;d8d47328ad0b4b23ad19654c6e197ee5&quot;,&quot;fill_align&quot;:&quot;cm&quot;,&quot;text_align&quot;:&quot;lm&quot;,&quot;text_direction&quot;:&quot;horizontal&quot;,&quot;chip_types&quot;:[&quot;text&quot;]},{&quot;fill_id&quot;:&quot;d232afdae4364dcc930c0c19b5e28f45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,[{&quot;fill_id&quot;:&quot;91a4e7836c6d4155ad053c42651ba485&quot;,&quot;fill_align&quot;:&quot;cm&quot;,&quot;text_align&quot;:&quot;cm&quot;,&quot;text_direction&quot;:&quot;horizontal&quot;,&quot;chip_types&quot;:[&quot;header&quot;]},{&quot;fill_id&quot;:&quot;d8d47328ad0b4b23ad19654c6e197ee5&quot;,&quot;fill_align&quot;:&quot;cm&quot;,&quot;text_align&quot;:&quot;lm&quot;,&quot;text_direction&quot;:&quot;horizontal&quot;,&quot;chip_types&quot;:[&quot;picture&quot;]},{&quot;fill_id&quot;:&quot;d232afdae4364dcc930c0c19b5e28f45&quot;,&quot;fill_align&quot;:&quot;cm&quot;,&quot;text_align&quot;:&quot;lm&quot;,&quot;text_direction&quot;:&quot;horizontal&quot;,&quot;chip_types&quot;:[&quot;picture&quot;],&quot;support_features&quot;:[&quot;collage&quot;,&quot;carousel&quot;]}]]"/>
  <p:tag name="KSO_WM_SLIDE_ID" val="diagram2020757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"/>
  <p:tag name="KSO_WM_SLIDE_LAYOUT_CNT" val="1_2"/>
  <p:tag name="KSO_WM_CHIP_GROUPID" val="5ed7466bafe44fab1839bd3a"/>
  <p:tag name="KSO_WM_SLIDE_BK_DARK_LIGHT" val="2"/>
  <p:tag name="KSO_WM_SLIDE_BACKGROUND_TYPE" val="leftRight"/>
  <p:tag name="KSO_WM_SLIDE_SUPPORT_FEATURE_TYPE" val="0"/>
  <p:tag name="KSO_WM_TEMPLATE_ASSEMBLE_XID" val="5eeccd1aa758c1ec0b708dcd"/>
  <p:tag name="KSO_WM_TEMPLATE_ASSEMBLE_GROUPID" val="5eeccd1aa758c1ec0b708dcd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4*i*2"/>
  <p:tag name="KSO_WM_TEMPLATE_CATEGORY" val="special"/>
  <p:tag name="KSO_WM_TEMPLATE_INDEX" val="20163018"/>
  <p:tag name="KSO_WM_UNIT_INDEX" val="2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865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8652"/>
  <p:tag name="KSO_WM_UNIT_VALUE" val="425"/>
  <p:tag name="KSO_WM_TEMPLATE_ASSEMBLE_XID" val="5ef5547aea5a3ac527a18a0b"/>
  <p:tag name="KSO_WM_TEMPLATE_ASSEMBLE_GROUPID" val="5ef5547aea5a3ac527a18a0b"/>
</p:tagLst>
</file>

<file path=ppt/tags/tag71.xml><?xml version="1.0" encoding="utf-8"?>
<p:tagLst xmlns:p="http://schemas.openxmlformats.org/presentationml/2006/main">
  <p:tag name="KSO_WM_UNIT_BLOCK" val="0"/>
  <p:tag name="KSO_WM_UNIT_SM_LIMIT_TYPE" val="1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52_1*i*2"/>
  <p:tag name="KSO_WM_TEMPLATE_CATEGORY" val="diagram"/>
  <p:tag name="KSO_WM_TEMPLATE_INDEX" val="20208652"/>
  <p:tag name="KSO_WM_UNIT_LAYERLEVEL" val="1"/>
  <p:tag name="KSO_WM_TAG_VERSION" val="1.0"/>
  <p:tag name="KSO_WM_BEAUTIFY_FLAG" val="#wm#"/>
  <p:tag name="KSO_WM_UNIT_DEC_AREA_ID" val="88efa75e18b944efbbee2353ed63bdb1"/>
  <p:tag name="KSO_WM_CHIP_GROUPID" val="5ef20630a491bb0086638a07"/>
  <p:tag name="KSO_WM_CHIP_XID" val="5ef20630a491bb0086638a08"/>
  <p:tag name="KSO_WM_TEMPLATE_ASSEMBLE_XID" val="5ef5547aea5a3ac527a18a0b"/>
  <p:tag name="KSO_WM_TEMPLATE_ASSEMBLE_GROUPID" val="5ef5547aea5a3ac527a18a0b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52_1*i*3"/>
  <p:tag name="KSO_WM_TEMPLATE_CATEGORY" val="diagram"/>
  <p:tag name="KSO_WM_TEMPLATE_INDEX" val="20208652"/>
  <p:tag name="KSO_WM_UNIT_LAYERLEVEL" val="1"/>
  <p:tag name="KSO_WM_TAG_VERSION" val="1.0"/>
  <p:tag name="KSO_WM_BEAUTIFY_FLAG" val="#wm#"/>
  <p:tag name="KSO_WM_UNIT_BLOCK" val="0"/>
  <p:tag name="KSO_WM_UNIT_SM_LIMIT_TYPE" val="1"/>
  <p:tag name="KSO_WM_CHIP_GROUPID" val="5ef20630a491bb0086638a07"/>
  <p:tag name="KSO_WM_CHIP_XID" val="5ef20630a491bb0086638a08"/>
  <p:tag name="KSO_WM_UNIT_FILL_FORE_SCHEMECOLOR_INDEX_BRIGHTNESS" val="0"/>
  <p:tag name="KSO_WM_UNIT_FILL_FORE_SCHEMECOLOR_INDEX" val="5"/>
  <p:tag name="KSO_WM_UNIT_FILL_TYPE" val="1"/>
  <p:tag name="KSO_WM_UNIT_VALUE" val="3"/>
  <p:tag name="KSO_WM_TEMPLATE_ASSEMBLE_XID" val="5ef5547aea5a3ac527a18a0b"/>
  <p:tag name="KSO_WM_TEMPLATE_ASSEMBLE_GROUPID" val="5ef5547aea5a3ac527a18a0b"/>
</p:tagLst>
</file>

<file path=ppt/tags/tag7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52_1*i*4"/>
  <p:tag name="KSO_WM_TEMPLATE_CATEGORY" val="diagram"/>
  <p:tag name="KSO_WM_TEMPLATE_INDEX" val="20208652"/>
  <p:tag name="KSO_WM_UNIT_LAYERLEVEL" val="1"/>
  <p:tag name="KSO_WM_TAG_VERSION" val="1.0"/>
  <p:tag name="KSO_WM_BEAUTIFY_FLAG" val="#wm#"/>
  <p:tag name="KSO_WM_UNIT_BLOCK" val="0"/>
  <p:tag name="KSO_WM_UNIT_SM_LIMIT_TYPE" val="1"/>
  <p:tag name="KSO_WM_CHIP_GROUPID" val="5ef20630a491bb0086638a07"/>
  <p:tag name="KSO_WM_CHIP_XID" val="5ef20630a491bb0086638a08"/>
  <p:tag name="KSO_WM_UNIT_TEXT_FILL_FORE_SCHEMECOLOR_INDEX_BRIGHTNESS" val="0"/>
  <p:tag name="KSO_WM_UNIT_TEXT_FILL_FORE_SCHEMECOLOR_INDEX" val="14"/>
  <p:tag name="KSO_WM_UNIT_TEXT_FILL_TYPE" val="1"/>
  <p:tag name="KSO_WM_UNIT_VALUE" val="4"/>
  <p:tag name="KSO_WM_TEMPLATE_ASSEMBLE_XID" val="5ef5547aea5a3ac527a18a0b"/>
  <p:tag name="KSO_WM_TEMPLATE_ASSEMBLE_GROUPID" val="5ef5547aea5a3ac527a18a0b"/>
</p:tagLst>
</file>

<file path=ppt/tags/tag74.xml><?xml version="1.0" encoding="utf-8"?>
<p:tagLst xmlns:p="http://schemas.openxmlformats.org/presentationml/2006/main">
  <p:tag name="KSO_WM_UNIT_BLOCK" val="0"/>
  <p:tag name="KSO_WM_UNIT_SM_LIMIT_TYPE" val="1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52_1*i*5"/>
  <p:tag name="KSO_WM_TEMPLATE_CATEGORY" val="diagram"/>
  <p:tag name="KSO_WM_TEMPLATE_INDEX" val="20208652"/>
  <p:tag name="KSO_WM_UNIT_LAYERLEVEL" val="1"/>
  <p:tag name="KSO_WM_TAG_VERSION" val="1.0"/>
  <p:tag name="KSO_WM_BEAUTIFY_FLAG" val="#wm#"/>
  <p:tag name="KSO_WM_UNIT_DEC_AREA_ID" val="38140a51cea24ec5a27430c84bb5e9b5"/>
  <p:tag name="KSO_WM_CHIP_GROUPID" val="5ef20630a491bb0086638a07"/>
  <p:tag name="KSO_WM_CHIP_XID" val="5ef20630a491bb0086638a08"/>
  <p:tag name="KSO_WM_TEMPLATE_ASSEMBLE_XID" val="5ef5547aea5a3ac527a18a0b"/>
  <p:tag name="KSO_WM_TEMPLATE_ASSEMBLE_GROUPID" val="5ef5547aea5a3ac527a18a0b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52_1*a*1"/>
  <p:tag name="KSO_WM_TEMPLATE_CATEGORY" val="diagram"/>
  <p:tag name="KSO_WM_TEMPLATE_INDEX" val="20208652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bad73b52cc24f14b31fcc2a86bd1bff"/>
  <p:tag name="KSO_WM_ASSEMBLE_CHIP_INDEX" val="7ef879a014414798b1428c8d03745dab"/>
  <p:tag name="KSO_WM_UNIT_TEXT_FILL_FORE_SCHEMECOLOR_INDEX_BRIGHTNESS" val="0"/>
  <p:tag name="KSO_WM_UNIT_TEXT_FILL_FORE_SCHEMECOLOR_INDEX" val="13"/>
  <p:tag name="KSO_WM_UNIT_TEXT_FILL_TYPE" val="1"/>
  <p:tag name="KSO_WM_TEMPLATE_ASSEMBLE_XID" val="5ef5547aea5a3ac527a18a0b"/>
  <p:tag name="KSO_WM_TEMPLATE_ASSEMBLE_GROUPID" val="5ef5547aea5a3ac527a18a0b"/>
  <p:tag name="KSO_WM_UNIT_SMARTLAYOUT_COMPRESS_INFO" val="{&#10;    &quot;id&quot;: &quot;2020-06-26T09:50:50&quot;,&#10;    &quot;max&quot;: 23.329921259842521,&#10;    &quot;topChanged&quot;: 23.17339974865239&#10;}&#10;"/>
</p:tagLst>
</file>

<file path=ppt/tags/tag76.xml><?xml version="1.0" encoding="utf-8"?>
<p:tagLst xmlns:p="http://schemas.openxmlformats.org/presentationml/2006/main">
  <p:tag name="KSO_WM_UNIT_VALUE" val="888*198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652_1*d*1"/>
  <p:tag name="KSO_WM_TEMPLATE_CATEGORY" val="diagram"/>
  <p:tag name="KSO_WM_TEMPLATE_INDEX" val="2020865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f65e564c0de4f7986b54c721e71b548"/>
  <p:tag name="KSO_WM_ASSEMBLE_CHIP_INDEX" val="1df1301e9d2543928ddb4faf2659ce56"/>
  <p:tag name="KSO_WM_UNIT_PLACING_PICTURE" val="1df1301e9d2543928ddb4faf2659ce56"/>
  <p:tag name="KSO_WM_UNIT_SUPPORT_UNIT_TYPE" val="[&quot;l&quot;,&quot;m&quot;,&quot;n&quot;,&quot;o&quot;,&quot;p&quot;,&quot;q&quot;,&quot;r&quot;,&quot;δ&quot;,&quot;η&quot;,&quot;α&quot;,&quot;β&quot;]"/>
  <p:tag name="KSO_WM_TEMPLATE_ASSEMBLE_XID" val="5ef5547aea5a3ac527a18a0b"/>
  <p:tag name="KSO_WM_TEMPLATE_ASSEMBLE_GROUPID" val="5ef5547aea5a3ac527a18a0b"/>
</p:tagLst>
</file>

<file path=ppt/tags/tag77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52"/>
  <p:tag name="KSO_WM_SLIDE_LAYOUT_INFO" val="{&quot;direction&quot;:1,&quot;id&quot;:&quot;2020-06-26T09:50:50&quot;,&quot;maxSize&quot;:{&quot;size1&quot;:37.399983483536801},&quot;minSize&quot;:{&quot;size1&quot;:37.399983483536801},&quot;normalSize&quot;:{&quot;size1&quot;:37.399983483536801},&quot;subLayout&quot;:[{&quot;backgroundInfo&quot;:[{&quot;bottom&quot;:0,&quot;bottomAbs&quot;:false,&quot;left&quot;:0,&quot;leftAbs&quot;:false,&quot;right&quot;:0.100208767,&quot;rightAbs&quot;:false,&quot;top&quot;:0,&quot;topAbs&quot;:false,&quot;type&quot;:&quot;leftRight&quot;}],&quot;id&quot;:&quot;2020-06-26T09:50:50&quot;,&quot;maxSize&quot;:{&quot;size1&quot;:37.799999999999997},&quot;minSize&quot;:{&quot;size1&quot;:24.399999999999999},&quot;normalSize&quot;:{&quot;size1&quot;:37.79999999999999},&quot;subLayout&quot;:[{&quot;id&quot;:&quot;2020-06-26T09:50:50&quot;,&quot;margin&quot;:{&quot;bottom&quot;:0.026000002399086952,&quot;left&quot;:1.2699999809265137,&quot;right&quot;:2.5130002498626709,&quot;top&quot;:3.3870000839233398},&quot;type&quot;:0},{&quot;id&quot;:&quot;2020-06-26T09:50:50&quot;,&quot;margin&quot;:{&quot;bottom&quot;:4.2329998016357422,&quot;left&quot;:1.2699999809265137,&quot;right&quot;:2.5139999389648438,&quot;top&quot;:0.81999999284744263},&quot;type&quot;:0}],&quot;type&quot;:0},{&quot;id&quot;:&quot;2020-06-26T09:50:50&quot;,&quot;margin&quot;:{&quot;bottom&quot;:3.3870000839233398,&quot;left&quot;:0.026000002399086952,&quot;right&quot;:1.2699999809265137,&quot;top&quot;:3.3870000839233398},&quot;type&quot;:0}],&quot;type&quot;:0}"/>
  <p:tag name="KSO_WM_SLIDE_BACKGROUND" val="[&quot;leftRight&quot;]"/>
  <p:tag name="KSO_WM_SLIDE_RATIO" val="1.777778"/>
  <p:tag name="KSO_WM_SLIDE_ID" val="diagram2020865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4*540"/>
  <p:tag name="KSO_WM_SLIDE_POSITION" val="0*0"/>
  <p:tag name="KSO_WM_TAG_VERSION" val="1.0"/>
  <p:tag name="KSO_WM_SLIDE_LAYOUT" val="a_d_f"/>
  <p:tag name="KSO_WM_SLIDE_LAYOUT_CNT" val="1_1_1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ffb5608610af488dac2993d329f4f04a&quot;,&quot;fill_align&quot;:&quot;lb&quot;,&quot;text_align&quot;:&quot;lb&quot;,&quot;text_direction&quot;:&quot;horizontal&quot;,&quot;chip_types&quot;:[&quot;header&quot;]},{&quot;fill_id&quot;:&quot;19321385f4cc4a6ea310068d8ebccc22&quot;,&quot;fill_align&quot;:&quot;lt&quot;,&quot;text_align&quot;:&quot;lt&quot;,&quot;text_direction&quot;:&quot;horizontal&quot;,&quot;chip_types&quot;:[&quot;text&quot;,&quot;picture&quot;,&quot;chart&quot;]},{&quot;fill_id&quot;:&quot;8371d3f3a5204144b372af03a665a3ab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,&quot;carousel&quot;,&quot;creativecrop&quot;]}]]"/>
  <p:tag name="KSO_WM_CHIP_XID" val="5ef20630a491bb0086638a08"/>
  <p:tag name="KSO_WM_CHIP_GROUPID" val="5ef20630a491bb0086638a07"/>
  <p:tag name="KSO_WM_SLIDE_BK_DARK_LIGHT" val="2"/>
  <p:tag name="KSO_WM_SLIDE_BACKGROUND_TYPE" val="leftRight"/>
  <p:tag name="KSO_WM_SLIDE_SUPPORT_FEATURE_TYPE" val="7"/>
  <p:tag name="KSO_WM_TEMPLATE_ASSEMBLE_XID" val="5ef5547aea5a3ac527a18a0b"/>
  <p:tag name="KSO_WM_TEMPLATE_ASSEMBLE_GROUPID" val="5ef5547aea5a3ac527a18a0b"/>
</p:tagLst>
</file>

<file path=ppt/tags/tag7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018"/>
</p:tagLst>
</file>

<file path=ppt/tags/tag79.xml><?xml version="1.0" encoding="utf-8"?>
<p:tagLst xmlns:p="http://schemas.openxmlformats.org/presentationml/2006/main">
  <p:tag name="KSO_WM_UNIT_PLACING_PICTURE_USER_VIEWPORT" val="{&quot;height&quot;:7194,&quot;width&quot;:13541}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4*i*3"/>
  <p:tag name="KSO_WM_TEMPLATE_CATEGORY" val="special"/>
  <p:tag name="KSO_WM_TEMPLATE_INDEX" val="20163018"/>
  <p:tag name="KSO_WM_UNIT_INDEX" val="3"/>
</p:tagLst>
</file>

<file path=ppt/tags/tag8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018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5128_3*m_h_i*1_2_5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5128_3*m_h_f*1_2_1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5128_3*m_h_i*1_3_5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5128_3*m_h_f*1_3_1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5128_3*m_h_i*1_1_5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5128_3*m_h_f*1_1_1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5128_3*m_h_i*1_4_5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05128_3*m_h_f*1_4_1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5128_3*m_h_i*1_2_1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018_14*i*4"/>
  <p:tag name="KSO_WM_TEMPLATE_CATEGORY" val="special"/>
  <p:tag name="KSO_WM_TEMPLATE_INDEX" val="20163018"/>
  <p:tag name="KSO_WM_UNIT_INDEX" val="4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5128_3*m_h_i*1_2_4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5128_3*m_h_i*1_2_3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5128_3*m_h_i*1_2_2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5128_3*m_h_i*1_3_1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5128_3*m_h_i*1_3_4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5128_3*m_h_i*1_3_3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5128_3*m_h_i*1_3_2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5128_3*m_h_i*1_1_1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5128_3*m_h_i*1_1_4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5128_3*m_h_i*1_1_3"/>
  <p:tag name="KSO_WM_TEMPLATE_CATEGORY" val="diagram"/>
  <p:tag name="KSO_WM_TEMPLATE_INDEX" val="2020512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1893</Words>
  <Application>WPS 演示</Application>
  <PresentationFormat>宽屏</PresentationFormat>
  <Paragraphs>118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等线</vt:lpstr>
      <vt:lpstr>Segoe UI</vt:lpstr>
      <vt:lpstr>微软雅黑 Light</vt:lpstr>
      <vt:lpstr>Wingdings</vt:lpstr>
      <vt:lpstr>方正姚体</vt:lpstr>
      <vt:lpstr>黑体</vt:lpstr>
      <vt:lpstr>Arial Unicode MS</vt:lpstr>
      <vt:lpstr>Calibri</vt:lpstr>
      <vt:lpstr>1_Office 主题</vt:lpstr>
      <vt:lpstr>JVM内存模型分享</vt:lpstr>
      <vt:lpstr>PowerPoint 演示文稿</vt:lpstr>
      <vt:lpstr>PowerPoint 演示文稿</vt:lpstr>
      <vt:lpstr>PowerPoint 演示文稿</vt:lpstr>
      <vt:lpstr>类加载器：双亲委托机制</vt:lpstr>
      <vt:lpstr>连接</vt:lpstr>
      <vt:lpstr>PowerPoint 演示文稿</vt:lpstr>
      <vt:lpstr>小结：代码执行流程</vt:lpstr>
      <vt:lpstr>PowerPoint 演示文稿</vt:lpstr>
      <vt:lpstr>PowerPoint 演示文稿</vt:lpstr>
      <vt:lpstr>Jvm内存模型</vt:lpstr>
      <vt:lpstr>Jvm内存模型 </vt:lpstr>
      <vt:lpstr>GC：垃圾回收器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Xiao (肖水泉)</dc:creator>
  <cp:lastModifiedBy>Dolphin@水若星辰</cp:lastModifiedBy>
  <cp:revision>11</cp:revision>
  <dcterms:created xsi:type="dcterms:W3CDTF">2020-07-23T00:46:00Z</dcterms:created>
  <dcterms:modified xsi:type="dcterms:W3CDTF">2020-07-26T01:42:38Z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