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7" y="-3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B3D3-1EA0-411D-A31A-4986E2B6030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73-E7FD-4676-AEE5-27800D167F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B3D3-1EA0-411D-A31A-4986E2B6030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73-E7FD-4676-AEE5-27800D167F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B3D3-1EA0-411D-A31A-4986E2B6030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73-E7FD-4676-AEE5-27800D167F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B3D3-1EA0-411D-A31A-4986E2B6030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73-E7FD-4676-AEE5-27800D167F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B3D3-1EA0-411D-A31A-4986E2B6030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73-E7FD-4676-AEE5-27800D167F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B3D3-1EA0-411D-A31A-4986E2B6030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73-E7FD-4676-AEE5-27800D167F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B3D3-1EA0-411D-A31A-4986E2B6030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73-E7FD-4676-AEE5-27800D167F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B3D3-1EA0-411D-A31A-4986E2B6030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73-E7FD-4676-AEE5-27800D167F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B3D3-1EA0-411D-A31A-4986E2B6030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73-E7FD-4676-AEE5-27800D167F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B3D3-1EA0-411D-A31A-4986E2B6030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73-E7FD-4676-AEE5-27800D167F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B3D3-1EA0-411D-A31A-4986E2B6030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DB73-E7FD-4676-AEE5-27800D167F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B3D3-1EA0-411D-A31A-4986E2B6030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DB73-E7FD-4676-AEE5-27800D167F8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타이포_쌍문동 스텐실" pitchFamily="18" charset="-127"/>
                <a:ea typeface="타이포_쌍문동 스텐실" pitchFamily="18" charset="-127"/>
              </a:rPr>
              <a:t>게임 스토리 기획</a:t>
            </a:r>
            <a:endParaRPr lang="ko-KR" altLang="en-US" sz="4800" dirty="0">
              <a:latin typeface="타이포_쌍문동 스텐실" pitchFamily="18" charset="-127"/>
              <a:ea typeface="타이포_쌍문동 스텐실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타이포_쌍문동 B" pitchFamily="18" charset="-127"/>
                <a:ea typeface="타이포_쌍문동 B" pitchFamily="18" charset="-127"/>
              </a:rPr>
              <a:t>게임공학과</a:t>
            </a:r>
            <a:endParaRPr lang="en-US" altLang="ko-KR" sz="2400" dirty="0" smtClean="0">
              <a:latin typeface="타이포_쌍문동 B" pitchFamily="18" charset="-127"/>
              <a:ea typeface="타이포_쌍문동 B" pitchFamily="18" charset="-127"/>
            </a:endParaRPr>
          </a:p>
          <a:p>
            <a:r>
              <a:rPr lang="en-US" altLang="ko-KR" sz="2400" dirty="0" smtClean="0">
                <a:latin typeface="타이포_쌍문동 B" pitchFamily="18" charset="-127"/>
                <a:ea typeface="타이포_쌍문동 B" pitchFamily="18" charset="-127"/>
              </a:rPr>
              <a:t>2014182027 </a:t>
            </a:r>
            <a:r>
              <a:rPr lang="ko-KR" altLang="en-US" sz="2400" dirty="0" smtClean="0">
                <a:latin typeface="타이포_쌍문동 B" pitchFamily="18" charset="-127"/>
                <a:ea typeface="타이포_쌍문동 B" pitchFamily="18" charset="-127"/>
              </a:rPr>
              <a:t>유하영</a:t>
            </a:r>
            <a:endParaRPr lang="ko-KR" altLang="en-US" sz="2400" dirty="0">
              <a:latin typeface="타이포_쌍문동 B" pitchFamily="18" charset="-127"/>
              <a:ea typeface="타이포_쌍문동 B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357166"/>
            <a:ext cx="8501122" cy="9286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01122" cy="1203348"/>
          </a:xfrm>
          <a:ln>
            <a:solidFill>
              <a:schemeClr val="tx1">
                <a:alpha val="99000"/>
              </a:schemeClr>
            </a:solidFill>
          </a:ln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bg1"/>
                </a:solidFill>
                <a:latin typeface="타이포_쌍문동 스텐실" pitchFamily="18" charset="-127"/>
                <a:ea typeface="타이포_쌍문동 스텐실" pitchFamily="18" charset="-127"/>
              </a:rPr>
              <a:t>스토리 라인</a:t>
            </a:r>
            <a:endParaRPr lang="ko-KR" altLang="en-US" dirty="0">
              <a:solidFill>
                <a:schemeClr val="bg1"/>
              </a:solidFill>
              <a:latin typeface="타이포_쌍문동 스텐실" pitchFamily="18" charset="-127"/>
              <a:ea typeface="타이포_쌍문동 스텐실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판타지 세계관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도시에 인재를 육성하는 학교가 존재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>
              <a:buNone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마법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검술과 같은 전투를 가르침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마을 근처에 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마계와 연결되는 차원의 틈새가 생성됨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마을에 피해를 막기 위해 학생들이 전투를 함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357166"/>
            <a:ext cx="8501122" cy="9286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01122" cy="1203348"/>
          </a:xfrm>
          <a:ln>
            <a:solidFill>
              <a:schemeClr val="tx1">
                <a:alpha val="99000"/>
              </a:schemeClr>
            </a:solidFill>
          </a:ln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bg1"/>
                </a:solidFill>
                <a:latin typeface="타이포_쌍문동 스텐실" pitchFamily="18" charset="-127"/>
                <a:ea typeface="타이포_쌍문동 스텐실" pitchFamily="18" charset="-127"/>
              </a:rPr>
              <a:t>스토리 라인</a:t>
            </a:r>
            <a:endParaRPr lang="ko-KR" altLang="en-US" dirty="0">
              <a:solidFill>
                <a:schemeClr val="bg1"/>
              </a:solidFill>
              <a:latin typeface="타이포_쌍문동 스텐실" pitchFamily="18" charset="-127"/>
              <a:ea typeface="타이포_쌍문동 스텐실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등장하게 되는 캐릭터들은 학교 소속의 학생들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NPC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로 선생님들이 존재 학생들의 훈련을 돕는다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. 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틈새는 외곽에 있는 마을에서 시작되어 점점 도심 가까이까지 생겨남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게임 스토리 기획</vt:lpstr>
      <vt:lpstr>스토리 라인</vt:lpstr>
      <vt:lpstr>스토리 라인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</dc:title>
  <dc:creator>하영유</dc:creator>
  <cp:lastModifiedBy>하영유</cp:lastModifiedBy>
  <cp:revision>2</cp:revision>
  <dcterms:created xsi:type="dcterms:W3CDTF">2017-09-13T01:39:23Z</dcterms:created>
  <dcterms:modified xsi:type="dcterms:W3CDTF">2017-09-13T01:57:04Z</dcterms:modified>
</cp:coreProperties>
</file>