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" autoAdjust="0"/>
    <p:restoredTop sz="96544" autoAdjust="0"/>
  </p:normalViewPr>
  <p:slideViewPr>
    <p:cSldViewPr snapToGrid="0">
      <p:cViewPr varScale="1">
        <p:scale>
          <a:sx n="120" d="100"/>
          <a:sy n="120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9647-9849-4D31-8FA7-39349B1EE06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F17E-6BC3-4163-846A-884FB0312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3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BF17E-6BC3-4163-846A-884FB0312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739A-6D1A-4038-A4BF-34B227C4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05AD-A044-4110-BF45-85F92882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FA5-08C2-4ED2-BED1-321DC95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50D59-2859-4F97-B4B4-FE77B92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72289-5318-4C4F-9CA7-EAEF07F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66CD-80BF-4D82-BC33-FEFB5B65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5BBA-592B-4116-B936-B057CA4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D4DE-A497-45AF-871C-8E1794E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C421-4F6E-460B-B9EF-D1DFCA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B5E6-0E97-4B9C-B2E3-1F5C75B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3713-30F6-4E87-8B26-9A4B834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EDC9A-9856-4A22-B968-1E316F49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4580-002E-4AA3-9C32-43B5ED7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FF700-46BD-4390-8592-430301F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ED579-95B0-4D02-A4D4-225D82F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47FC-3FD3-419B-AC8F-F871B58D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C1308-D720-456F-86C4-4AD3B7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FB3C-4DC7-4F02-B1D6-5C85BBEA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C2D1-3410-4208-9AB0-E4DDC8D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4F3A-3CA3-4002-A5A6-4F3C60B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DA9-D628-41DF-AB89-59DAB6E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F16D-0DAB-4917-9208-8725F2AA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19795-1F14-46E6-B796-8B8EA90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FDE93-F102-4CFC-A521-DB7650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4B8D-DC72-44CB-A25B-C721374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405B-3BDD-4CFE-A446-332520E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A445-137C-4F9E-B3F0-C50534AA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0F87-8506-4EA7-B9B2-F8C5A13E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5633-605B-4515-963C-7E3F844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05FD-0003-4DDF-BBC4-3CB3497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4123-8FF2-47BB-9154-67F7222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55F9-AE28-4843-8B41-9CF7884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B0259-5E4F-4163-A197-1A8C6C1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78F3A-57B9-4923-A77D-860B4E25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FBBF-FEC7-4D88-BDB3-5EC12E44F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49D94-43A3-4773-8BC1-CE352FC6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06C57-FCFD-416D-9FE7-74B34E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0DF26-869F-4C3F-8654-932D4E7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B5E6E-2F2A-4182-8F24-DED3F31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021A-622D-4943-B153-E93ED20A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01B8A-5977-4D9D-B100-831D357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82373-EB66-4C7A-92D1-1CD2E31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36A8E-BD0F-46CC-9140-4C47CA2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D61B7-221F-4824-B97F-2BF8B100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CACE3-B752-4F3F-B026-B5A08E7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3BA5-8D4E-49F8-B562-DC6CD38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66F4-CAE3-40BD-8731-2218AF8F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0782-8734-48E0-ACB5-0F185B7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B4D2-B5A5-4B78-8A22-163BA7A4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C5068-075B-403E-879C-C20FB03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BCBF7-78A3-42F3-9CC8-26C6E681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FA63-AB46-4C88-89BC-0C35CF8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D191-9876-4506-9965-DEC933EE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89BE9-04E8-48BE-A62D-A59722C9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E599B-514C-488B-BAB8-89BCDB07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B6E6-9177-4E29-9902-C1338D93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E19-AE89-41D4-B411-977D832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168FB-3DCD-4E48-9BBE-672A8A3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855CE-E0E6-415A-B67A-56265C5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3974-D6BF-4C1D-BDDB-8D9BAA43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B06D-BFC3-4144-97FA-4C8BC02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83F7-20B4-4239-B766-915E0E04187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CE77-6CE9-4756-93F4-DD2EBBF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B49E-B99A-4F13-B213-9B0C359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C34663-B529-4219-9D87-2DAC8815DD09}"/>
              </a:ext>
            </a:extLst>
          </p:cNvPr>
          <p:cNvSpPr txBox="1"/>
          <p:nvPr/>
        </p:nvSpPr>
        <p:spPr>
          <a:xfrm>
            <a:off x="914400" y="36860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糖果问题：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5DF5B-9A2D-49D1-B8C7-38C261536108}"/>
              </a:ext>
            </a:extLst>
          </p:cNvPr>
          <p:cNvSpPr/>
          <p:nvPr/>
        </p:nvSpPr>
        <p:spPr>
          <a:xfrm>
            <a:off x="2646944" y="1106906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B02F3-097E-4D83-827A-1F2238ADD3CA}"/>
              </a:ext>
            </a:extLst>
          </p:cNvPr>
          <p:cNvSpPr/>
          <p:nvPr/>
        </p:nvSpPr>
        <p:spPr>
          <a:xfrm>
            <a:off x="3304667" y="1106907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7606E-99BA-4E62-A111-1FA852FFF25D}"/>
              </a:ext>
            </a:extLst>
          </p:cNvPr>
          <p:cNvSpPr/>
          <p:nvPr/>
        </p:nvSpPr>
        <p:spPr>
          <a:xfrm>
            <a:off x="3962390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31D91-8CA2-46A8-809F-17F6429FA430}"/>
              </a:ext>
            </a:extLst>
          </p:cNvPr>
          <p:cNvSpPr/>
          <p:nvPr/>
        </p:nvSpPr>
        <p:spPr>
          <a:xfrm>
            <a:off x="4620113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E15CC-FF9F-46B3-A182-F9A859F632F4}"/>
              </a:ext>
            </a:extLst>
          </p:cNvPr>
          <p:cNvSpPr/>
          <p:nvPr/>
        </p:nvSpPr>
        <p:spPr>
          <a:xfrm>
            <a:off x="2646944" y="176463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E5A65B-146E-4BA1-B9D2-DAE7775C327B}"/>
              </a:ext>
            </a:extLst>
          </p:cNvPr>
          <p:cNvSpPr/>
          <p:nvPr/>
        </p:nvSpPr>
        <p:spPr>
          <a:xfrm>
            <a:off x="3304667" y="1764635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6D96A-241F-4F40-9251-BAECF219C575}"/>
              </a:ext>
            </a:extLst>
          </p:cNvPr>
          <p:cNvSpPr/>
          <p:nvPr/>
        </p:nvSpPr>
        <p:spPr>
          <a:xfrm>
            <a:off x="3962390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D822B-6E64-4A2A-8636-E8A9F5632FC2}"/>
              </a:ext>
            </a:extLst>
          </p:cNvPr>
          <p:cNvSpPr/>
          <p:nvPr/>
        </p:nvSpPr>
        <p:spPr>
          <a:xfrm>
            <a:off x="4620113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7A934D-E78D-47C4-A065-EAB57E9DD973}"/>
              </a:ext>
            </a:extLst>
          </p:cNvPr>
          <p:cNvSpPr txBox="1"/>
          <p:nvPr/>
        </p:nvSpPr>
        <p:spPr>
          <a:xfrm>
            <a:off x="681790" y="1106905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孩子手中的值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EFE3-525E-4EFD-92D6-0B6581ED30EB}"/>
              </a:ext>
            </a:extLst>
          </p:cNvPr>
          <p:cNvSpPr txBox="1"/>
          <p:nvPr/>
        </p:nvSpPr>
        <p:spPr>
          <a:xfrm>
            <a:off x="617621" y="176463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分配孩子糖果值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6B715-7623-41B6-B9AE-229095C76D61}"/>
              </a:ext>
            </a:extLst>
          </p:cNvPr>
          <p:cNvSpPr txBox="1"/>
          <p:nvPr/>
        </p:nvSpPr>
        <p:spPr>
          <a:xfrm>
            <a:off x="617621" y="26870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A61C0-A85B-45B3-9236-A5339527FA64}"/>
              </a:ext>
            </a:extLst>
          </p:cNvPr>
          <p:cNvSpPr txBox="1"/>
          <p:nvPr/>
        </p:nvSpPr>
        <p:spPr>
          <a:xfrm>
            <a:off x="1339514" y="270309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初始化糖果纸为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D31A6-DE28-47E3-ABB4-0CE6A9F43DE2}"/>
              </a:ext>
            </a:extLst>
          </p:cNvPr>
          <p:cNvSpPr/>
          <p:nvPr/>
        </p:nvSpPr>
        <p:spPr>
          <a:xfrm>
            <a:off x="3304667" y="2646951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A01CE-313F-46EA-BFAF-01AB065804F3}"/>
              </a:ext>
            </a:extLst>
          </p:cNvPr>
          <p:cNvSpPr/>
          <p:nvPr/>
        </p:nvSpPr>
        <p:spPr>
          <a:xfrm>
            <a:off x="3962390" y="2646952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0E01F1-3FDD-49CC-BC61-4BE4812A401D}"/>
              </a:ext>
            </a:extLst>
          </p:cNvPr>
          <p:cNvSpPr/>
          <p:nvPr/>
        </p:nvSpPr>
        <p:spPr>
          <a:xfrm>
            <a:off x="4620113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5820C-DFB8-448D-8A79-B013C2D7DC8C}"/>
              </a:ext>
            </a:extLst>
          </p:cNvPr>
          <p:cNvSpPr/>
          <p:nvPr/>
        </p:nvSpPr>
        <p:spPr>
          <a:xfrm>
            <a:off x="5277836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CB1EF-561C-49C3-9614-3F28CAE57B75}"/>
              </a:ext>
            </a:extLst>
          </p:cNvPr>
          <p:cNvSpPr txBox="1"/>
          <p:nvPr/>
        </p:nvSpPr>
        <p:spPr>
          <a:xfrm>
            <a:off x="625643" y="3521238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68315-B588-4BD5-AD23-1D12F5F256A8}"/>
              </a:ext>
            </a:extLst>
          </p:cNvPr>
          <p:cNvSpPr txBox="1"/>
          <p:nvPr/>
        </p:nvSpPr>
        <p:spPr>
          <a:xfrm>
            <a:off x="1385654" y="352123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12A793-7394-4579-A444-340D0B57099E}"/>
              </a:ext>
            </a:extLst>
          </p:cNvPr>
          <p:cNvSpPr/>
          <p:nvPr/>
        </p:nvSpPr>
        <p:spPr>
          <a:xfrm>
            <a:off x="3934323" y="3784823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296C9-DB09-4D36-808B-51A2F604464C}"/>
              </a:ext>
            </a:extLst>
          </p:cNvPr>
          <p:cNvSpPr/>
          <p:nvPr/>
        </p:nvSpPr>
        <p:spPr>
          <a:xfrm>
            <a:off x="3934323" y="447071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429DDD-1F76-4AEF-B8A7-DBCF0F85BCE6}"/>
              </a:ext>
            </a:extLst>
          </p:cNvPr>
          <p:cNvSpPr/>
          <p:nvPr/>
        </p:nvSpPr>
        <p:spPr>
          <a:xfrm>
            <a:off x="3906211" y="578353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238C5D-41A1-4B3B-8A4E-C16139686D10}"/>
              </a:ext>
            </a:extLst>
          </p:cNvPr>
          <p:cNvSpPr/>
          <p:nvPr/>
        </p:nvSpPr>
        <p:spPr>
          <a:xfrm>
            <a:off x="3918260" y="5134057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61585-B3F3-4B6E-A72F-8FA264211154}"/>
              </a:ext>
            </a:extLst>
          </p:cNvPr>
          <p:cNvSpPr txBox="1"/>
          <p:nvPr/>
        </p:nvSpPr>
        <p:spPr>
          <a:xfrm>
            <a:off x="1315452" y="4455406"/>
            <a:ext cx="13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13C2F-1995-410A-8C2D-BA9289F5FB0D}"/>
              </a:ext>
            </a:extLst>
          </p:cNvPr>
          <p:cNvSpPr txBox="1"/>
          <p:nvPr/>
        </p:nvSpPr>
        <p:spPr>
          <a:xfrm>
            <a:off x="1203157" y="5157719"/>
            <a:ext cx="15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 res=1+1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960078-62EB-4DAC-BD3E-1CDF30C10134}"/>
              </a:ext>
            </a:extLst>
          </p:cNvPr>
          <p:cNvCxnSpPr>
            <a:cxnSpLocks/>
          </p:cNvCxnSpPr>
          <p:nvPr/>
        </p:nvCxnSpPr>
        <p:spPr>
          <a:xfrm>
            <a:off x="2687052" y="4652635"/>
            <a:ext cx="124727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C7349-DA4E-4364-950D-8E3250C2BA44}"/>
              </a:ext>
            </a:extLst>
          </p:cNvPr>
          <p:cNvSpPr txBox="1"/>
          <p:nvPr/>
        </p:nvSpPr>
        <p:spPr>
          <a:xfrm>
            <a:off x="5999728" y="59203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D1935-56BF-403B-8DA9-4BD791A13DA5}"/>
              </a:ext>
            </a:extLst>
          </p:cNvPr>
          <p:cNvSpPr txBox="1"/>
          <p:nvPr/>
        </p:nvSpPr>
        <p:spPr>
          <a:xfrm>
            <a:off x="6721621" y="608079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后向比较：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A03EFB-8621-4B15-BE95-A409DAC4713F}"/>
              </a:ext>
            </a:extLst>
          </p:cNvPr>
          <p:cNvSpPr/>
          <p:nvPr/>
        </p:nvSpPr>
        <p:spPr>
          <a:xfrm>
            <a:off x="9761478" y="231975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3B2DE7-0765-4D76-954C-A34AECB84922}"/>
              </a:ext>
            </a:extLst>
          </p:cNvPr>
          <p:cNvSpPr/>
          <p:nvPr/>
        </p:nvSpPr>
        <p:spPr>
          <a:xfrm>
            <a:off x="9753457" y="1042831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1BBAD8-D71E-44AD-904B-EBD7A5BFFD30}"/>
              </a:ext>
            </a:extLst>
          </p:cNvPr>
          <p:cNvSpPr/>
          <p:nvPr/>
        </p:nvSpPr>
        <p:spPr>
          <a:xfrm>
            <a:off x="9761478" y="164264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50C6D9-272E-400A-95F2-BA3FB5A82F62}"/>
              </a:ext>
            </a:extLst>
          </p:cNvPr>
          <p:cNvSpPr/>
          <p:nvPr/>
        </p:nvSpPr>
        <p:spPr>
          <a:xfrm>
            <a:off x="9761478" y="3015739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2BE52D-7CC0-4446-947A-208AAC31106B}"/>
              </a:ext>
            </a:extLst>
          </p:cNvPr>
          <p:cNvSpPr txBox="1"/>
          <p:nvPr/>
        </p:nvSpPr>
        <p:spPr>
          <a:xfrm>
            <a:off x="6932143" y="1652246"/>
            <a:ext cx="13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res=1,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401AE-0B2A-4BCC-84EB-266073165DE0}"/>
              </a:ext>
            </a:extLst>
          </p:cNvPr>
          <p:cNvSpPr txBox="1"/>
          <p:nvPr/>
        </p:nvSpPr>
        <p:spPr>
          <a:xfrm>
            <a:off x="6384642" y="2356337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res=max(1+1, 2)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C9A4F-238A-4F06-9A3A-73EA3471E2F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23820" y="1836912"/>
            <a:ext cx="1437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D7F66D-6DC6-4424-B78B-5CCEEA3020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804951" y="2541003"/>
            <a:ext cx="9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78965E-1FBF-4956-A3CE-CFA729761853}"/>
              </a:ext>
            </a:extLst>
          </p:cNvPr>
          <p:cNvSpPr txBox="1"/>
          <p:nvPr/>
        </p:nvSpPr>
        <p:spPr>
          <a:xfrm>
            <a:off x="6469924" y="3047996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res=max(1+1, 1)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DF3851-52E7-4F73-8C52-1830945078A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890233" y="3232662"/>
            <a:ext cx="87124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4ED0056-EA33-4488-A0D9-2337B42CBF1E}"/>
              </a:ext>
            </a:extLst>
          </p:cNvPr>
          <p:cNvCxnSpPr>
            <a:cxnSpLocks/>
          </p:cNvCxnSpPr>
          <p:nvPr/>
        </p:nvCxnSpPr>
        <p:spPr>
          <a:xfrm flipH="1">
            <a:off x="2791350" y="5336984"/>
            <a:ext cx="1142973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3B5108-D18D-469A-AB54-A30509122CE3}"/>
              </a:ext>
            </a:extLst>
          </p:cNvPr>
          <p:cNvSpPr txBox="1"/>
          <p:nvPr/>
        </p:nvSpPr>
        <p:spPr>
          <a:xfrm>
            <a:off x="1305415" y="5823682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1123DBA-E379-4CCE-9042-2808D679CCF1}"/>
              </a:ext>
            </a:extLst>
          </p:cNvPr>
          <p:cNvCxnSpPr>
            <a:cxnSpLocks/>
          </p:cNvCxnSpPr>
          <p:nvPr/>
        </p:nvCxnSpPr>
        <p:spPr>
          <a:xfrm>
            <a:off x="2707126" y="6008348"/>
            <a:ext cx="12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2E9960-8B16-4710-9CB0-D359026B9877}"/>
              </a:ext>
            </a:extLst>
          </p:cNvPr>
          <p:cNvCxnSpPr>
            <a:cxnSpLocks/>
          </p:cNvCxnSpPr>
          <p:nvPr/>
        </p:nvCxnSpPr>
        <p:spPr>
          <a:xfrm flipH="1">
            <a:off x="2791350" y="4659114"/>
            <a:ext cx="1142973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69F53-5D77-4C04-BC20-DE3C3FAFABC3}"/>
              </a:ext>
            </a:extLst>
          </p:cNvPr>
          <p:cNvCxnSpPr>
            <a:cxnSpLocks/>
          </p:cNvCxnSpPr>
          <p:nvPr/>
        </p:nvCxnSpPr>
        <p:spPr>
          <a:xfrm flipH="1">
            <a:off x="4772526" y="3906612"/>
            <a:ext cx="1" cy="22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37AC7EE-7349-492C-9B05-B885073DF595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212425" y="778045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2">
            <a:extLst>
              <a:ext uri="{FF2B5EF4-FFF2-40B4-BE49-F238E27FC236}">
                <a16:creationId xmlns:a16="http://schemas.microsoft.com/office/drawing/2014/main" id="{ADE6542B-0D99-4D2C-AA4A-67B2C58A6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0149" y="778043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2">
            <a:extLst>
              <a:ext uri="{FF2B5EF4-FFF2-40B4-BE49-F238E27FC236}">
                <a16:creationId xmlns:a16="http://schemas.microsoft.com/office/drawing/2014/main" id="{0C18F3CE-7ACC-4A75-9078-A57D5552B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2041" y="778041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2">
            <a:extLst>
              <a:ext uri="{FF2B5EF4-FFF2-40B4-BE49-F238E27FC236}">
                <a16:creationId xmlns:a16="http://schemas.microsoft.com/office/drawing/2014/main" id="{291ADAFB-B8E0-4B56-AAB1-760B49CDFA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690" y="784390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62">
            <a:extLst>
              <a:ext uri="{FF2B5EF4-FFF2-40B4-BE49-F238E27FC236}">
                <a16:creationId xmlns:a16="http://schemas.microsoft.com/office/drawing/2014/main" id="{C6EAD37C-F6C1-4499-87B3-D37BFFC31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9879" y="760321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62">
            <a:extLst>
              <a:ext uri="{FF2B5EF4-FFF2-40B4-BE49-F238E27FC236}">
                <a16:creationId xmlns:a16="http://schemas.microsoft.com/office/drawing/2014/main" id="{AA7DB8A2-CE94-46CC-936D-51F8F98733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0062" y="789413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0A7DAEB-D99F-440A-9DC6-5EE3D9665A91}"/>
              </a:ext>
            </a:extLst>
          </p:cNvPr>
          <p:cNvSpPr txBox="1"/>
          <p:nvPr/>
        </p:nvSpPr>
        <p:spPr>
          <a:xfrm>
            <a:off x="5576657" y="3784823"/>
            <a:ext cx="22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1,   2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1,    3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0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160" y="84201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0120" y="12230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012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1402080" y="1642110"/>
            <a:ext cx="441960" cy="9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2080" y="1642110"/>
            <a:ext cx="44196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6849" y="1223010"/>
            <a:ext cx="297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1828799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799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105156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flipV="1">
            <a:off x="2270759" y="164211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70759" y="164211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70760" y="124206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flipV="1">
            <a:off x="2735576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35576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35577" y="632460"/>
            <a:ext cx="441960" cy="1028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77537" y="164592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30877" y="136374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95697" y="562035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4837" y="2392442"/>
            <a:ext cx="7551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6,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 4] ,   max-area = 2 * (6 – stack[-1] - 1) = 2 * (6 – 2 - 1) = 6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2 * (6 – stack[-1]) = 2 * (6 - 4) =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4209" y="159026"/>
            <a:ext cx="7442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Ladder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wordlist = ["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hot","dot","dog","lot","log","cog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‘hit’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‘cog’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247" y="-23854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8850" y="-23853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'hot', 'dot', 'lot'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6247" y="56586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h*t: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58850" y="56586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'hot’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247" y="115558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ho*: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8850" y="115558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‘hot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6247" y="1745307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d*t: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58850" y="1745307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6247" y="2335026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do*: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8850" y="2335026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'dot’, ‘dog’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6247" y="2924745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r>
              <a:rPr lang="en-US" altLang="zh-CN" dirty="0" err="1" smtClean="0"/>
              <a:t>og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58850" y="2924745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'dog', 'log', 'cog'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6247" y="3514464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d*g: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58850" y="3514464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'dog’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45174" y="453497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945174" y="1965694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45173" y="314513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6247" y="4116514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l*t: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58850" y="4116514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‘lot’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6247" y="4706233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o*: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58850" y="4706233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'lot', 'log'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945173" y="4336901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86247" y="529595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l*g: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58850" y="529595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45172" y="5295952"/>
            <a:ext cx="104162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6247" y="6454976"/>
            <a:ext cx="548640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</a:t>
            </a:r>
            <a:r>
              <a:rPr lang="en-US" altLang="zh-CN" dirty="0"/>
              <a:t>*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8850" y="6454976"/>
            <a:ext cx="2662361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‘cog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6247" y="589800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*g: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58850" y="589800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945171" y="6448601"/>
            <a:ext cx="104162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663" y="262393"/>
            <a:ext cx="471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918. Maximum Sum Circular Subarray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14399" y="1172819"/>
            <a:ext cx="3649649" cy="508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4400" y="2731681"/>
            <a:ext cx="3649649" cy="508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9508" y="1167059"/>
            <a:ext cx="1399429" cy="5204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最大的子数组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507" y="2737440"/>
            <a:ext cx="1399429" cy="5204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最小的子数组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96786" y="1242594"/>
            <a:ext cx="52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只会出现两种情况，最大的连续子数组在中间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6785" y="2731681"/>
            <a:ext cx="520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只会出现两种情况，最大的连续子数组在两侧，那么中间的就是连续最小的子数组，此时最大的子数组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sum(array) – min(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sub_array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F73931-FACB-49BA-B931-2DF3671390E0}"/>
              </a:ext>
            </a:extLst>
          </p:cNvPr>
          <p:cNvSpPr/>
          <p:nvPr/>
        </p:nvSpPr>
        <p:spPr>
          <a:xfrm>
            <a:off x="1331496" y="240632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0A5C8-AB40-4F6F-BD46-B8B621A529F5}"/>
              </a:ext>
            </a:extLst>
          </p:cNvPr>
          <p:cNvSpPr/>
          <p:nvPr/>
        </p:nvSpPr>
        <p:spPr>
          <a:xfrm>
            <a:off x="1331495" y="938463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37763-EF56-4A3C-AFBE-1795B4DC76D2}"/>
              </a:ext>
            </a:extLst>
          </p:cNvPr>
          <p:cNvSpPr/>
          <p:nvPr/>
        </p:nvSpPr>
        <p:spPr>
          <a:xfrm>
            <a:off x="1331495" y="164431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9B233-DF3A-4047-9086-DA68C24F8E68}"/>
              </a:ext>
            </a:extLst>
          </p:cNvPr>
          <p:cNvSpPr/>
          <p:nvPr/>
        </p:nvSpPr>
        <p:spPr>
          <a:xfrm>
            <a:off x="1331495" y="237422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942D3-0005-4FDE-9BD9-FA70CBF77ECF}"/>
              </a:ext>
            </a:extLst>
          </p:cNvPr>
          <p:cNvSpPr/>
          <p:nvPr/>
        </p:nvSpPr>
        <p:spPr>
          <a:xfrm>
            <a:off x="561474" y="240631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1384FB-D8F5-4CCD-8D54-B9DDC7903D26}"/>
              </a:ext>
            </a:extLst>
          </p:cNvPr>
          <p:cNvSpPr/>
          <p:nvPr/>
        </p:nvSpPr>
        <p:spPr>
          <a:xfrm>
            <a:off x="561474" y="938463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A3067-5CC1-4BD4-9890-3C2187A9EDF9}"/>
              </a:ext>
            </a:extLst>
          </p:cNvPr>
          <p:cNvSpPr/>
          <p:nvPr/>
        </p:nvSpPr>
        <p:spPr>
          <a:xfrm>
            <a:off x="561474" y="168441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261A5A-494D-4F0C-89D7-9864DDF1CE36}"/>
              </a:ext>
            </a:extLst>
          </p:cNvPr>
          <p:cNvSpPr/>
          <p:nvPr/>
        </p:nvSpPr>
        <p:spPr>
          <a:xfrm>
            <a:off x="561474" y="2374224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634989-8563-4B0A-94A3-D1D5233C36A3}"/>
              </a:ext>
            </a:extLst>
          </p:cNvPr>
          <p:cNvSpPr/>
          <p:nvPr/>
        </p:nvSpPr>
        <p:spPr>
          <a:xfrm>
            <a:off x="1331495" y="3168307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D7A04F-B8B6-4C33-A432-9F3622D4CA12}"/>
              </a:ext>
            </a:extLst>
          </p:cNvPr>
          <p:cNvSpPr/>
          <p:nvPr/>
        </p:nvSpPr>
        <p:spPr>
          <a:xfrm>
            <a:off x="561474" y="3168307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D62142-0474-4BE9-9E52-F668F671ACCB}"/>
              </a:ext>
            </a:extLst>
          </p:cNvPr>
          <p:cNvSpPr/>
          <p:nvPr/>
        </p:nvSpPr>
        <p:spPr>
          <a:xfrm>
            <a:off x="1331495" y="3930318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3A864A-CE55-4A22-BF90-3135B4B2845C}"/>
              </a:ext>
            </a:extLst>
          </p:cNvPr>
          <p:cNvSpPr/>
          <p:nvPr/>
        </p:nvSpPr>
        <p:spPr>
          <a:xfrm>
            <a:off x="561474" y="3930318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3A769-3BDF-450A-9547-8E8B5C703360}"/>
              </a:ext>
            </a:extLst>
          </p:cNvPr>
          <p:cNvSpPr/>
          <p:nvPr/>
        </p:nvSpPr>
        <p:spPr>
          <a:xfrm>
            <a:off x="1331495" y="4692329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90D98A-EF5F-4ED7-A4BA-45818C04B5E3}"/>
              </a:ext>
            </a:extLst>
          </p:cNvPr>
          <p:cNvSpPr/>
          <p:nvPr/>
        </p:nvSpPr>
        <p:spPr>
          <a:xfrm>
            <a:off x="561474" y="469232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C1A8C-A35B-4E67-BAE5-A65E12475CAE}"/>
              </a:ext>
            </a:extLst>
          </p:cNvPr>
          <p:cNvSpPr/>
          <p:nvPr/>
        </p:nvSpPr>
        <p:spPr>
          <a:xfrm>
            <a:off x="3649579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4E863B-6149-4A3F-B80C-B79B4075D0AD}"/>
              </a:ext>
            </a:extLst>
          </p:cNvPr>
          <p:cNvSpPr/>
          <p:nvPr/>
        </p:nvSpPr>
        <p:spPr>
          <a:xfrm>
            <a:off x="4178968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1AC85-2DC2-4692-8721-353EE1484A56}"/>
              </a:ext>
            </a:extLst>
          </p:cNvPr>
          <p:cNvSpPr/>
          <p:nvPr/>
        </p:nvSpPr>
        <p:spPr>
          <a:xfrm>
            <a:off x="4708357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A966B-9279-4657-A626-9D03B9F2DD6B}"/>
              </a:ext>
            </a:extLst>
          </p:cNvPr>
          <p:cNvSpPr/>
          <p:nvPr/>
        </p:nvSpPr>
        <p:spPr>
          <a:xfrm>
            <a:off x="5237746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FDC42-1296-4CBB-82C3-82898D00E1D0}"/>
              </a:ext>
            </a:extLst>
          </p:cNvPr>
          <p:cNvSpPr/>
          <p:nvPr/>
        </p:nvSpPr>
        <p:spPr>
          <a:xfrm>
            <a:off x="3649579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852FE-11B4-4225-A022-A3D9DD6F996D}"/>
              </a:ext>
            </a:extLst>
          </p:cNvPr>
          <p:cNvSpPr/>
          <p:nvPr/>
        </p:nvSpPr>
        <p:spPr>
          <a:xfrm>
            <a:off x="4178968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C9A84-7A3E-4E0A-8970-2CA83F14DC8D}"/>
              </a:ext>
            </a:extLst>
          </p:cNvPr>
          <p:cNvSpPr/>
          <p:nvPr/>
        </p:nvSpPr>
        <p:spPr>
          <a:xfrm>
            <a:off x="4708357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D7BA7D-0ABC-4EB9-BC8D-B84E7D6E183B}"/>
              </a:ext>
            </a:extLst>
          </p:cNvPr>
          <p:cNvSpPr/>
          <p:nvPr/>
        </p:nvSpPr>
        <p:spPr>
          <a:xfrm>
            <a:off x="5237746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3C512-4C47-4A8C-8C8E-DCFF4E06BD54}"/>
              </a:ext>
            </a:extLst>
          </p:cNvPr>
          <p:cNvSpPr/>
          <p:nvPr/>
        </p:nvSpPr>
        <p:spPr>
          <a:xfrm>
            <a:off x="3649579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7B1D-2F60-4C28-9B84-1CF4815A3267}"/>
              </a:ext>
            </a:extLst>
          </p:cNvPr>
          <p:cNvSpPr/>
          <p:nvPr/>
        </p:nvSpPr>
        <p:spPr>
          <a:xfrm>
            <a:off x="4178968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243084-5629-4823-892B-323B3FB61316}"/>
              </a:ext>
            </a:extLst>
          </p:cNvPr>
          <p:cNvSpPr/>
          <p:nvPr/>
        </p:nvSpPr>
        <p:spPr>
          <a:xfrm>
            <a:off x="4708357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FC591E-58D9-41A6-88D3-27E960B56410}"/>
              </a:ext>
            </a:extLst>
          </p:cNvPr>
          <p:cNvSpPr/>
          <p:nvPr/>
        </p:nvSpPr>
        <p:spPr>
          <a:xfrm>
            <a:off x="5237746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3915E2-EA30-4CD3-ABDA-A004D8458624}"/>
              </a:ext>
            </a:extLst>
          </p:cNvPr>
          <p:cNvSpPr/>
          <p:nvPr/>
        </p:nvSpPr>
        <p:spPr>
          <a:xfrm>
            <a:off x="3649579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85B1D9-2230-4D29-9BB1-B81C0776BC8D}"/>
              </a:ext>
            </a:extLst>
          </p:cNvPr>
          <p:cNvSpPr/>
          <p:nvPr/>
        </p:nvSpPr>
        <p:spPr>
          <a:xfrm>
            <a:off x="4178968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2E8A99-97E4-4A7D-B50B-23DEF2359F4A}"/>
              </a:ext>
            </a:extLst>
          </p:cNvPr>
          <p:cNvSpPr/>
          <p:nvPr/>
        </p:nvSpPr>
        <p:spPr>
          <a:xfrm>
            <a:off x="4708357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4885CF-775B-42E1-A66C-7EFBA6431C31}"/>
              </a:ext>
            </a:extLst>
          </p:cNvPr>
          <p:cNvSpPr/>
          <p:nvPr/>
        </p:nvSpPr>
        <p:spPr>
          <a:xfrm>
            <a:off x="5237746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63E968-2B71-42CF-9E7B-230A065E95E2}"/>
              </a:ext>
            </a:extLst>
          </p:cNvPr>
          <p:cNvSpPr/>
          <p:nvPr/>
        </p:nvSpPr>
        <p:spPr>
          <a:xfrm>
            <a:off x="4339388" y="566350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A1662D-4A4C-400F-B8FE-8CAFF3CB26E8}"/>
              </a:ext>
            </a:extLst>
          </p:cNvPr>
          <p:cNvSpPr/>
          <p:nvPr/>
        </p:nvSpPr>
        <p:spPr>
          <a:xfrm>
            <a:off x="1977198" y="2794351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794325-A1D5-4487-AF07-0647A7CD1E9B}"/>
              </a:ext>
            </a:extLst>
          </p:cNvPr>
          <p:cNvSpPr txBox="1"/>
          <p:nvPr/>
        </p:nvSpPr>
        <p:spPr>
          <a:xfrm>
            <a:off x="130346" y="0"/>
            <a:ext cx="5787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[“10”,   “0001”,   “111001”,   “1”,  "0"]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CEF6F0-AA51-4962-A72F-62A9691FFAC2}"/>
              </a:ext>
            </a:extLst>
          </p:cNvPr>
          <p:cNvSpPr/>
          <p:nvPr/>
        </p:nvSpPr>
        <p:spPr>
          <a:xfrm>
            <a:off x="2991858" y="18879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FE4DFF-4F9E-494B-ADA1-99900106FB5C}"/>
              </a:ext>
            </a:extLst>
          </p:cNvPr>
          <p:cNvSpPr/>
          <p:nvPr/>
        </p:nvSpPr>
        <p:spPr>
          <a:xfrm>
            <a:off x="2991858" y="239329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DA299F-6882-4538-A1DE-31283EB75136}"/>
              </a:ext>
            </a:extLst>
          </p:cNvPr>
          <p:cNvSpPr/>
          <p:nvPr/>
        </p:nvSpPr>
        <p:spPr>
          <a:xfrm>
            <a:off x="2991858" y="289862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99FC3E-89E2-4729-A5A5-8A0BC2DD34BC}"/>
              </a:ext>
            </a:extLst>
          </p:cNvPr>
          <p:cNvSpPr/>
          <p:nvPr/>
        </p:nvSpPr>
        <p:spPr>
          <a:xfrm>
            <a:off x="2991858" y="340395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DF0377-D18A-437B-BEBB-E705570DB392}"/>
              </a:ext>
            </a:extLst>
          </p:cNvPr>
          <p:cNvSpPr/>
          <p:nvPr/>
        </p:nvSpPr>
        <p:spPr>
          <a:xfrm>
            <a:off x="3649579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4747-C063-4A07-97AF-7748E8819E28}"/>
              </a:ext>
            </a:extLst>
          </p:cNvPr>
          <p:cNvSpPr/>
          <p:nvPr/>
        </p:nvSpPr>
        <p:spPr>
          <a:xfrm>
            <a:off x="4178968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890763-8596-468C-97C3-F55E818C2D61}"/>
              </a:ext>
            </a:extLst>
          </p:cNvPr>
          <p:cNvSpPr/>
          <p:nvPr/>
        </p:nvSpPr>
        <p:spPr>
          <a:xfrm>
            <a:off x="4708357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2AECD0A-DC1B-4A4E-A151-B118176CC627}"/>
              </a:ext>
            </a:extLst>
          </p:cNvPr>
          <p:cNvSpPr/>
          <p:nvPr/>
        </p:nvSpPr>
        <p:spPr>
          <a:xfrm>
            <a:off x="5237746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0306D7-9C93-44EC-ACB0-2A328FE7F396}"/>
              </a:ext>
            </a:extLst>
          </p:cNvPr>
          <p:cNvSpPr txBox="1"/>
          <p:nvPr/>
        </p:nvSpPr>
        <p:spPr>
          <a:xfrm>
            <a:off x="6890079" y="360947"/>
            <a:ext cx="53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dp[1][1] = dp[1-0][1] + dp[0][1-0]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dp[2][1] = dp[2-1][1] + dp[2][0]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3C2EAC-5BC5-41BB-A262-960A4762933E}"/>
              </a:ext>
            </a:extLst>
          </p:cNvPr>
          <p:cNvSpPr/>
          <p:nvPr/>
        </p:nvSpPr>
        <p:spPr>
          <a:xfrm>
            <a:off x="2991855" y="389719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4D0398-9227-49B9-A1CC-0DFB415A506E}"/>
              </a:ext>
            </a:extLst>
          </p:cNvPr>
          <p:cNvSpPr/>
          <p:nvPr/>
        </p:nvSpPr>
        <p:spPr>
          <a:xfrm>
            <a:off x="2991855" y="440158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224075-C52E-4674-8FA5-B4797A6E8245}"/>
              </a:ext>
            </a:extLst>
          </p:cNvPr>
          <p:cNvSpPr/>
          <p:nvPr/>
        </p:nvSpPr>
        <p:spPr>
          <a:xfrm>
            <a:off x="3649576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E64CDD4-2CA8-4646-AC52-444D1236C142}"/>
              </a:ext>
            </a:extLst>
          </p:cNvPr>
          <p:cNvSpPr/>
          <p:nvPr/>
        </p:nvSpPr>
        <p:spPr>
          <a:xfrm>
            <a:off x="4178965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7FE35EB-8EF4-4CD7-8E39-C2F4E9AB8A15}"/>
              </a:ext>
            </a:extLst>
          </p:cNvPr>
          <p:cNvSpPr/>
          <p:nvPr/>
        </p:nvSpPr>
        <p:spPr>
          <a:xfrm>
            <a:off x="4708352" y="390625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8B5163-A6BF-44E7-A05B-47A8EED07820}"/>
              </a:ext>
            </a:extLst>
          </p:cNvPr>
          <p:cNvSpPr/>
          <p:nvPr/>
        </p:nvSpPr>
        <p:spPr>
          <a:xfrm>
            <a:off x="5237743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9F5CD0-510A-434D-A6AE-A0FF3F7CDF54}"/>
              </a:ext>
            </a:extLst>
          </p:cNvPr>
          <p:cNvSpPr/>
          <p:nvPr/>
        </p:nvSpPr>
        <p:spPr>
          <a:xfrm>
            <a:off x="3649576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7880642-F885-42CB-839F-CFB21AF4785E}"/>
              </a:ext>
            </a:extLst>
          </p:cNvPr>
          <p:cNvSpPr/>
          <p:nvPr/>
        </p:nvSpPr>
        <p:spPr>
          <a:xfrm>
            <a:off x="4178965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9DAC87-2BF4-4EDE-94F3-60809981A61F}"/>
              </a:ext>
            </a:extLst>
          </p:cNvPr>
          <p:cNvSpPr/>
          <p:nvPr/>
        </p:nvSpPr>
        <p:spPr>
          <a:xfrm>
            <a:off x="4708354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BC8D51-3CF1-4D6D-BD3E-E1718745CC5B}"/>
              </a:ext>
            </a:extLst>
          </p:cNvPr>
          <p:cNvSpPr/>
          <p:nvPr/>
        </p:nvSpPr>
        <p:spPr>
          <a:xfrm>
            <a:off x="5237743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48E54E-4724-4F5C-A22D-9FE24556C759}"/>
              </a:ext>
            </a:extLst>
          </p:cNvPr>
          <p:cNvSpPr/>
          <p:nvPr/>
        </p:nvSpPr>
        <p:spPr>
          <a:xfrm>
            <a:off x="6701726" y="2247530"/>
            <a:ext cx="1588167" cy="2520589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A95182A-D8CD-4F5E-8126-DF146E98E008}"/>
              </a:ext>
            </a:extLst>
          </p:cNvPr>
          <p:cNvSpPr/>
          <p:nvPr/>
        </p:nvSpPr>
        <p:spPr>
          <a:xfrm>
            <a:off x="6062699" y="3093709"/>
            <a:ext cx="1586176" cy="150296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8671442-BA28-4678-B71B-D0B877EE29B1}"/>
              </a:ext>
            </a:extLst>
          </p:cNvPr>
          <p:cNvSpPr/>
          <p:nvPr/>
        </p:nvSpPr>
        <p:spPr>
          <a:xfrm>
            <a:off x="7220959" y="3586015"/>
            <a:ext cx="1068934" cy="1010654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69E7CC-5A67-4B7A-AA25-BC35C94DE61D}"/>
              </a:ext>
            </a:extLst>
          </p:cNvPr>
          <p:cNvSpPr/>
          <p:nvPr/>
        </p:nvSpPr>
        <p:spPr>
          <a:xfrm>
            <a:off x="3449055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6508AE-4968-485C-A015-0C72B6603714}"/>
              </a:ext>
            </a:extLst>
          </p:cNvPr>
          <p:cNvSpPr/>
          <p:nvPr/>
        </p:nvSpPr>
        <p:spPr>
          <a:xfrm>
            <a:off x="3978444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52B59-3A44-4DAD-9337-97452437F924}"/>
              </a:ext>
            </a:extLst>
          </p:cNvPr>
          <p:cNvSpPr/>
          <p:nvPr/>
        </p:nvSpPr>
        <p:spPr>
          <a:xfrm>
            <a:off x="4507833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E548-F436-4CAD-A35A-603F32BC1DF9}"/>
              </a:ext>
            </a:extLst>
          </p:cNvPr>
          <p:cNvSpPr/>
          <p:nvPr/>
        </p:nvSpPr>
        <p:spPr>
          <a:xfrm>
            <a:off x="5037222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2242E-64AC-4766-96F9-8886FE94C3A7}"/>
              </a:ext>
            </a:extLst>
          </p:cNvPr>
          <p:cNvSpPr/>
          <p:nvPr/>
        </p:nvSpPr>
        <p:spPr>
          <a:xfrm>
            <a:off x="5566611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FC79-AD2B-41A9-8079-46CAB6B446CC}"/>
              </a:ext>
            </a:extLst>
          </p:cNvPr>
          <p:cNvSpPr txBox="1"/>
          <p:nvPr/>
        </p:nvSpPr>
        <p:spPr>
          <a:xfrm>
            <a:off x="881743" y="1111852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sum=5, nums=[1, 2, 3, 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8CB98B-F38A-4648-ACC9-B56E276E91FA}"/>
              </a:ext>
            </a:extLst>
          </p:cNvPr>
          <p:cNvSpPr/>
          <p:nvPr/>
        </p:nvSpPr>
        <p:spPr>
          <a:xfrm>
            <a:off x="6096000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FC8C9-4115-4F54-87F6-3C5B6D73FC62}"/>
              </a:ext>
            </a:extLst>
          </p:cNvPr>
          <p:cNvSpPr/>
          <p:nvPr/>
        </p:nvSpPr>
        <p:spPr>
          <a:xfrm>
            <a:off x="3449055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415BA-58B2-4A08-BF82-F7B61E13365F}"/>
              </a:ext>
            </a:extLst>
          </p:cNvPr>
          <p:cNvSpPr/>
          <p:nvPr/>
        </p:nvSpPr>
        <p:spPr>
          <a:xfrm>
            <a:off x="3978444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61327A-C8E4-45B5-8E12-DA65E46B8DF0}"/>
              </a:ext>
            </a:extLst>
          </p:cNvPr>
          <p:cNvSpPr/>
          <p:nvPr/>
        </p:nvSpPr>
        <p:spPr>
          <a:xfrm>
            <a:off x="4507833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A8ADE9-C32A-42A2-A8DB-9B18185B4A1A}"/>
              </a:ext>
            </a:extLst>
          </p:cNvPr>
          <p:cNvSpPr/>
          <p:nvPr/>
        </p:nvSpPr>
        <p:spPr>
          <a:xfrm>
            <a:off x="5037222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2BCC98-10EC-4283-848B-EFCDB89F159B}"/>
              </a:ext>
            </a:extLst>
          </p:cNvPr>
          <p:cNvSpPr/>
          <p:nvPr/>
        </p:nvSpPr>
        <p:spPr>
          <a:xfrm>
            <a:off x="5566611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4093DF-730D-4641-A178-C1E948ACCE35}"/>
              </a:ext>
            </a:extLst>
          </p:cNvPr>
          <p:cNvSpPr/>
          <p:nvPr/>
        </p:nvSpPr>
        <p:spPr>
          <a:xfrm>
            <a:off x="6096000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022420-ECA7-4C5B-BC38-116DCCC343B3}"/>
              </a:ext>
            </a:extLst>
          </p:cNvPr>
          <p:cNvSpPr/>
          <p:nvPr/>
        </p:nvSpPr>
        <p:spPr>
          <a:xfrm>
            <a:off x="4845147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9A84B5-A81B-49DA-B45F-CD00E93925A8}"/>
              </a:ext>
            </a:extLst>
          </p:cNvPr>
          <p:cNvSpPr/>
          <p:nvPr/>
        </p:nvSpPr>
        <p:spPr>
          <a:xfrm>
            <a:off x="5374536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05B01E-996B-4D22-A990-3D7FF42E928B}"/>
              </a:ext>
            </a:extLst>
          </p:cNvPr>
          <p:cNvSpPr/>
          <p:nvPr/>
        </p:nvSpPr>
        <p:spPr>
          <a:xfrm>
            <a:off x="5903925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94FA3-F3C0-453A-99AE-8E5A3F1ADB5D}"/>
              </a:ext>
            </a:extLst>
          </p:cNvPr>
          <p:cNvSpPr/>
          <p:nvPr/>
        </p:nvSpPr>
        <p:spPr>
          <a:xfrm>
            <a:off x="6433314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9CEF86-AE94-47D4-9355-3B81D0BEF6FB}"/>
              </a:ext>
            </a:extLst>
          </p:cNvPr>
          <p:cNvSpPr/>
          <p:nvPr/>
        </p:nvSpPr>
        <p:spPr>
          <a:xfrm>
            <a:off x="6962703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D78353-66EC-42FF-A607-FCD46D445761}"/>
              </a:ext>
            </a:extLst>
          </p:cNvPr>
          <p:cNvSpPr/>
          <p:nvPr/>
        </p:nvSpPr>
        <p:spPr>
          <a:xfrm>
            <a:off x="7492092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AA9287-310D-4674-91A0-24ABA7C435B5}"/>
              </a:ext>
            </a:extLst>
          </p:cNvPr>
          <p:cNvSpPr txBox="1"/>
          <p:nvPr/>
        </p:nvSpPr>
        <p:spPr>
          <a:xfrm>
            <a:off x="1113601" y="1779132"/>
            <a:ext cx="21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57CE72-5515-4E2F-B28A-66D845134D1B}"/>
              </a:ext>
            </a:extLst>
          </p:cNvPr>
          <p:cNvSpPr txBox="1"/>
          <p:nvPr/>
        </p:nvSpPr>
        <p:spPr>
          <a:xfrm>
            <a:off x="155121" y="2351573"/>
            <a:ext cx="43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num=1: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i in range(5, -1, -1):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i=5,  i&gt;=num, dp[5] = dp[5] || dp[5-1],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i=4,  4&gt;=1, dp[4]=dp[4] || dp[4-1]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i=3,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i=2,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FCC428-A215-4898-9BF4-DAC236B89E44}"/>
              </a:ext>
            </a:extLst>
          </p:cNvPr>
          <p:cNvSpPr/>
          <p:nvPr/>
        </p:nvSpPr>
        <p:spPr>
          <a:xfrm>
            <a:off x="4849874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18C02B-F9A1-4540-B134-5C785BC45B3B}"/>
              </a:ext>
            </a:extLst>
          </p:cNvPr>
          <p:cNvSpPr/>
          <p:nvPr/>
        </p:nvSpPr>
        <p:spPr>
          <a:xfrm>
            <a:off x="5379263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491FDA7-B7E0-412F-BE17-A17933AC96B7}"/>
              </a:ext>
            </a:extLst>
          </p:cNvPr>
          <p:cNvSpPr/>
          <p:nvPr/>
        </p:nvSpPr>
        <p:spPr>
          <a:xfrm>
            <a:off x="5908652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88B624-CD3B-496E-9546-91FCAEA873FF}"/>
              </a:ext>
            </a:extLst>
          </p:cNvPr>
          <p:cNvSpPr/>
          <p:nvPr/>
        </p:nvSpPr>
        <p:spPr>
          <a:xfrm>
            <a:off x="6438041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0E91EB-83AC-4104-8B1D-BCD130885833}"/>
              </a:ext>
            </a:extLst>
          </p:cNvPr>
          <p:cNvSpPr/>
          <p:nvPr/>
        </p:nvSpPr>
        <p:spPr>
          <a:xfrm>
            <a:off x="6967430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E0A73F-B90B-438D-ACC2-2BEC72257007}"/>
              </a:ext>
            </a:extLst>
          </p:cNvPr>
          <p:cNvSpPr/>
          <p:nvPr/>
        </p:nvSpPr>
        <p:spPr>
          <a:xfrm>
            <a:off x="7496819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3ADBA-64EC-401D-9FDF-24DAA04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832578"/>
            <a:ext cx="11234058" cy="32802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C76181-9CE6-4828-968E-260776FD078F}"/>
              </a:ext>
            </a:extLst>
          </p:cNvPr>
          <p:cNvCxnSpPr>
            <a:cxnSpLocks/>
          </p:cNvCxnSpPr>
          <p:nvPr/>
        </p:nvCxnSpPr>
        <p:spPr>
          <a:xfrm>
            <a:off x="6307985" y="2255491"/>
            <a:ext cx="1320036" cy="35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02208D-BFEF-4819-98ED-BDB16D5BEEEE}"/>
              </a:ext>
            </a:extLst>
          </p:cNvPr>
          <p:cNvCxnSpPr>
            <a:cxnSpLocks/>
          </p:cNvCxnSpPr>
          <p:nvPr/>
        </p:nvCxnSpPr>
        <p:spPr>
          <a:xfrm>
            <a:off x="7628021" y="2606842"/>
            <a:ext cx="0" cy="2109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C141D-EDA9-4F83-87AF-5BAA6E96DEB2}"/>
              </a:ext>
            </a:extLst>
          </p:cNvPr>
          <p:cNvSpPr txBox="1"/>
          <p:nvPr/>
        </p:nvSpPr>
        <p:spPr>
          <a:xfrm>
            <a:off x="6176210" y="4716379"/>
            <a:ext cx="308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表示当前比较的字符串相同，只要比较前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BBB1E-76CF-4508-944E-88E57F8BE477}"/>
              </a:ext>
            </a:extLst>
          </p:cNvPr>
          <p:cNvSpPr txBox="1"/>
          <p:nvPr/>
        </p:nvSpPr>
        <p:spPr>
          <a:xfrm>
            <a:off x="2590800" y="4475748"/>
            <a:ext cx="30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经过一次变换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ap,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再经过一次变换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9BC28F-A824-4D6D-A3C9-DE8790ED933F}"/>
              </a:ext>
            </a:extLst>
          </p:cNvPr>
          <p:cNvCxnSpPr>
            <a:cxnSpLocks/>
          </p:cNvCxnSpPr>
          <p:nvPr/>
        </p:nvCxnSpPr>
        <p:spPr>
          <a:xfrm>
            <a:off x="4227095" y="2550695"/>
            <a:ext cx="0" cy="19250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A4F10A-2A89-41B5-8B11-83AE00D23F43}"/>
              </a:ext>
            </a:extLst>
          </p:cNvPr>
          <p:cNvCxnSpPr>
            <a:cxnSpLocks/>
          </p:cNvCxnSpPr>
          <p:nvPr/>
        </p:nvCxnSpPr>
        <p:spPr>
          <a:xfrm flipH="1">
            <a:off x="4227095" y="2189747"/>
            <a:ext cx="152400" cy="360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BD86FB-90FA-4940-AE0D-1371E79CEB96}"/>
              </a:ext>
            </a:extLst>
          </p:cNvPr>
          <p:cNvSpPr/>
          <p:nvPr/>
        </p:nvSpPr>
        <p:spPr>
          <a:xfrm>
            <a:off x="1267325" y="1387644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D32B-EE08-4BBE-8CAF-13143A7B3263}"/>
              </a:ext>
            </a:extLst>
          </p:cNvPr>
          <p:cNvSpPr/>
          <p:nvPr/>
        </p:nvSpPr>
        <p:spPr>
          <a:xfrm>
            <a:off x="1796714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27CFC-ABFE-4EE3-909A-596E5FD90CDB}"/>
              </a:ext>
            </a:extLst>
          </p:cNvPr>
          <p:cNvSpPr/>
          <p:nvPr/>
        </p:nvSpPr>
        <p:spPr>
          <a:xfrm>
            <a:off x="2326103" y="138764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508D9-190D-42EC-BE4B-AA3BA1AFC263}"/>
              </a:ext>
            </a:extLst>
          </p:cNvPr>
          <p:cNvSpPr/>
          <p:nvPr/>
        </p:nvSpPr>
        <p:spPr>
          <a:xfrm>
            <a:off x="2855492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A38E6-8E26-4A47-86AF-B50F848583CA}"/>
              </a:ext>
            </a:extLst>
          </p:cNvPr>
          <p:cNvSpPr/>
          <p:nvPr/>
        </p:nvSpPr>
        <p:spPr>
          <a:xfrm>
            <a:off x="3384881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E2BE3-A9DB-4528-8CAA-E8E9476D4534}"/>
              </a:ext>
            </a:extLst>
          </p:cNvPr>
          <p:cNvSpPr/>
          <p:nvPr/>
        </p:nvSpPr>
        <p:spPr>
          <a:xfrm>
            <a:off x="3914270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21181-FD41-4225-AB0B-3C00DC43E849}"/>
              </a:ext>
            </a:extLst>
          </p:cNvPr>
          <p:cNvSpPr/>
          <p:nvPr/>
        </p:nvSpPr>
        <p:spPr>
          <a:xfrm>
            <a:off x="4443659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59E4BE-5CB2-42FB-B1B9-732B904DA9D7}"/>
              </a:ext>
            </a:extLst>
          </p:cNvPr>
          <p:cNvSpPr/>
          <p:nvPr/>
        </p:nvSpPr>
        <p:spPr>
          <a:xfrm>
            <a:off x="368966" y="539014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F4E259-5863-4C6B-B347-F5CA882ABFD6}"/>
              </a:ext>
            </a:extLst>
          </p:cNvPr>
          <p:cNvSpPr/>
          <p:nvPr/>
        </p:nvSpPr>
        <p:spPr>
          <a:xfrm>
            <a:off x="368965" y="486075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82E75-9DD9-4824-B1DC-B5E65211121C}"/>
              </a:ext>
            </a:extLst>
          </p:cNvPr>
          <p:cNvSpPr/>
          <p:nvPr/>
        </p:nvSpPr>
        <p:spPr>
          <a:xfrm>
            <a:off x="368966" y="4331367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44325E-4C58-4472-9D3B-1A6AA0CE7E5F}"/>
              </a:ext>
            </a:extLst>
          </p:cNvPr>
          <p:cNvSpPr/>
          <p:nvPr/>
        </p:nvSpPr>
        <p:spPr>
          <a:xfrm>
            <a:off x="368967" y="380197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FBB59D-3EC5-4F38-8611-5FDA2A9061F6}"/>
              </a:ext>
            </a:extLst>
          </p:cNvPr>
          <p:cNvSpPr/>
          <p:nvPr/>
        </p:nvSpPr>
        <p:spPr>
          <a:xfrm>
            <a:off x="368967" y="3272590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9C30DE-5F21-412F-891B-0CF28056CB6B}"/>
              </a:ext>
            </a:extLst>
          </p:cNvPr>
          <p:cNvSpPr/>
          <p:nvPr/>
        </p:nvSpPr>
        <p:spPr>
          <a:xfrm>
            <a:off x="368965" y="274319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A86CF-ECFD-45BD-8C71-3DCC2900A70E}"/>
              </a:ext>
            </a:extLst>
          </p:cNvPr>
          <p:cNvSpPr/>
          <p:nvPr/>
        </p:nvSpPr>
        <p:spPr>
          <a:xfrm>
            <a:off x="368967" y="221381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52D38-7823-498E-81AE-64B6C102A00F}"/>
              </a:ext>
            </a:extLst>
          </p:cNvPr>
          <p:cNvSpPr/>
          <p:nvPr/>
        </p:nvSpPr>
        <p:spPr>
          <a:xfrm>
            <a:off x="1235235" y="2229853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502237-A1DF-4E78-A10A-2649BFF9C341}"/>
              </a:ext>
            </a:extLst>
          </p:cNvPr>
          <p:cNvSpPr/>
          <p:nvPr/>
        </p:nvSpPr>
        <p:spPr>
          <a:xfrm>
            <a:off x="1764624" y="2229852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8543DC-5FDF-4386-BF94-0B8F29A9A703}"/>
              </a:ext>
            </a:extLst>
          </p:cNvPr>
          <p:cNvSpPr/>
          <p:nvPr/>
        </p:nvSpPr>
        <p:spPr>
          <a:xfrm>
            <a:off x="2294013" y="222985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4A6561-097A-4B55-BBE5-78BC078D872E}"/>
              </a:ext>
            </a:extLst>
          </p:cNvPr>
          <p:cNvSpPr/>
          <p:nvPr/>
        </p:nvSpPr>
        <p:spPr>
          <a:xfrm>
            <a:off x="2823402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B439F1-9D8D-4991-B6AD-AE5CA5FC7B19}"/>
              </a:ext>
            </a:extLst>
          </p:cNvPr>
          <p:cNvSpPr/>
          <p:nvPr/>
        </p:nvSpPr>
        <p:spPr>
          <a:xfrm>
            <a:off x="3352791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622F23-9E4E-46FF-B7AB-9DFFC1F6C8F3}"/>
              </a:ext>
            </a:extLst>
          </p:cNvPr>
          <p:cNvSpPr/>
          <p:nvPr/>
        </p:nvSpPr>
        <p:spPr>
          <a:xfrm>
            <a:off x="3882180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D3A607-0A2B-408F-B8C5-0E25A4963B83}"/>
              </a:ext>
            </a:extLst>
          </p:cNvPr>
          <p:cNvSpPr/>
          <p:nvPr/>
        </p:nvSpPr>
        <p:spPr>
          <a:xfrm>
            <a:off x="4411569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3C5197-74B6-4E5F-8B1B-A381A6540F1A}"/>
              </a:ext>
            </a:extLst>
          </p:cNvPr>
          <p:cNvSpPr/>
          <p:nvPr/>
        </p:nvSpPr>
        <p:spPr>
          <a:xfrm>
            <a:off x="1235235" y="2751223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AF4AE-94BF-441E-8590-D69DCD929C2D}"/>
              </a:ext>
            </a:extLst>
          </p:cNvPr>
          <p:cNvSpPr/>
          <p:nvPr/>
        </p:nvSpPr>
        <p:spPr>
          <a:xfrm>
            <a:off x="1764624" y="2751222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1C4BE8-5354-4445-BD2A-917CFAE94BEE}"/>
              </a:ext>
            </a:extLst>
          </p:cNvPr>
          <p:cNvSpPr/>
          <p:nvPr/>
        </p:nvSpPr>
        <p:spPr>
          <a:xfrm>
            <a:off x="2294013" y="2751220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2A6B29-E25B-4B27-A47F-FB3B9FF7DE2D}"/>
              </a:ext>
            </a:extLst>
          </p:cNvPr>
          <p:cNvSpPr/>
          <p:nvPr/>
        </p:nvSpPr>
        <p:spPr>
          <a:xfrm>
            <a:off x="2823402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B1A4A-6881-4521-ADAF-2CB78D2B5983}"/>
              </a:ext>
            </a:extLst>
          </p:cNvPr>
          <p:cNvSpPr/>
          <p:nvPr/>
        </p:nvSpPr>
        <p:spPr>
          <a:xfrm>
            <a:off x="3352791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08FAC9-8F14-49BD-B9B4-7914E90648D8}"/>
              </a:ext>
            </a:extLst>
          </p:cNvPr>
          <p:cNvSpPr/>
          <p:nvPr/>
        </p:nvSpPr>
        <p:spPr>
          <a:xfrm>
            <a:off x="3882180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85A587-00AD-43E4-A1DC-800AF0AC285A}"/>
              </a:ext>
            </a:extLst>
          </p:cNvPr>
          <p:cNvSpPr/>
          <p:nvPr/>
        </p:nvSpPr>
        <p:spPr>
          <a:xfrm>
            <a:off x="4411569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A40DCE-B25B-4F63-BCDC-F08472AAC0F8}"/>
              </a:ext>
            </a:extLst>
          </p:cNvPr>
          <p:cNvSpPr/>
          <p:nvPr/>
        </p:nvSpPr>
        <p:spPr>
          <a:xfrm>
            <a:off x="1235235" y="326457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0E0425D-138D-4AA0-8D61-39E3D36CABC1}"/>
              </a:ext>
            </a:extLst>
          </p:cNvPr>
          <p:cNvSpPr/>
          <p:nvPr/>
        </p:nvSpPr>
        <p:spPr>
          <a:xfrm>
            <a:off x="1764624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63EFA81-16DA-4306-A612-CA80D8A5B785}"/>
              </a:ext>
            </a:extLst>
          </p:cNvPr>
          <p:cNvSpPr/>
          <p:nvPr/>
        </p:nvSpPr>
        <p:spPr>
          <a:xfrm>
            <a:off x="2294013" y="3264567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38A9A-E014-4D3D-9BF6-58500CFE4F05}"/>
              </a:ext>
            </a:extLst>
          </p:cNvPr>
          <p:cNvSpPr/>
          <p:nvPr/>
        </p:nvSpPr>
        <p:spPr>
          <a:xfrm>
            <a:off x="2823402" y="3264568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989B79-7E9F-4BD8-AB58-CBC4800C6E86}"/>
              </a:ext>
            </a:extLst>
          </p:cNvPr>
          <p:cNvSpPr/>
          <p:nvPr/>
        </p:nvSpPr>
        <p:spPr>
          <a:xfrm>
            <a:off x="3352791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1B8817-7645-4716-8402-FC85D1EA44CD}"/>
              </a:ext>
            </a:extLst>
          </p:cNvPr>
          <p:cNvSpPr/>
          <p:nvPr/>
        </p:nvSpPr>
        <p:spPr>
          <a:xfrm>
            <a:off x="3882180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212204-BC90-45D7-9128-E105DDF5F8FE}"/>
              </a:ext>
            </a:extLst>
          </p:cNvPr>
          <p:cNvSpPr/>
          <p:nvPr/>
        </p:nvSpPr>
        <p:spPr>
          <a:xfrm>
            <a:off x="4411569" y="326456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14A0BC-125E-48D1-91BF-28832DA4BC38}"/>
              </a:ext>
            </a:extLst>
          </p:cNvPr>
          <p:cNvSpPr/>
          <p:nvPr/>
        </p:nvSpPr>
        <p:spPr>
          <a:xfrm>
            <a:off x="1235235" y="378594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15794F-E089-4790-9F9E-CC855A9A7B30}"/>
              </a:ext>
            </a:extLst>
          </p:cNvPr>
          <p:cNvSpPr/>
          <p:nvPr/>
        </p:nvSpPr>
        <p:spPr>
          <a:xfrm>
            <a:off x="1764624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541085-4C08-4F57-BC09-A7EB396774CC}"/>
              </a:ext>
            </a:extLst>
          </p:cNvPr>
          <p:cNvSpPr/>
          <p:nvPr/>
        </p:nvSpPr>
        <p:spPr>
          <a:xfrm>
            <a:off x="2294013" y="378593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360214-68A1-4E17-A6B4-553EF51B8622}"/>
              </a:ext>
            </a:extLst>
          </p:cNvPr>
          <p:cNvSpPr/>
          <p:nvPr/>
        </p:nvSpPr>
        <p:spPr>
          <a:xfrm>
            <a:off x="2823402" y="3785938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CCBD9E-D33C-4C35-85F4-33BF0E1208E2}"/>
              </a:ext>
            </a:extLst>
          </p:cNvPr>
          <p:cNvSpPr/>
          <p:nvPr/>
        </p:nvSpPr>
        <p:spPr>
          <a:xfrm>
            <a:off x="3352791" y="378593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BA70A4D-B413-4334-BBA4-A4E0188439A1}"/>
              </a:ext>
            </a:extLst>
          </p:cNvPr>
          <p:cNvSpPr/>
          <p:nvPr/>
        </p:nvSpPr>
        <p:spPr>
          <a:xfrm>
            <a:off x="3882180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BE042E-B717-4180-BF8C-B70A6A0EB335}"/>
              </a:ext>
            </a:extLst>
          </p:cNvPr>
          <p:cNvSpPr/>
          <p:nvPr/>
        </p:nvSpPr>
        <p:spPr>
          <a:xfrm>
            <a:off x="4411569" y="378593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897FC7A-6F95-4EA4-91FD-D447BDC0BDEA}"/>
              </a:ext>
            </a:extLst>
          </p:cNvPr>
          <p:cNvSpPr/>
          <p:nvPr/>
        </p:nvSpPr>
        <p:spPr>
          <a:xfrm>
            <a:off x="1235235" y="426720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2CA7C-023A-495F-B0ED-4421F71F44E1}"/>
              </a:ext>
            </a:extLst>
          </p:cNvPr>
          <p:cNvSpPr/>
          <p:nvPr/>
        </p:nvSpPr>
        <p:spPr>
          <a:xfrm>
            <a:off x="1764624" y="426719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8AF25C-D30C-423B-B154-FEE7B9911E37}"/>
              </a:ext>
            </a:extLst>
          </p:cNvPr>
          <p:cNvSpPr/>
          <p:nvPr/>
        </p:nvSpPr>
        <p:spPr>
          <a:xfrm>
            <a:off x="2294013" y="426719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D04DF4-47A4-4786-8B8D-BD6B2C038283}"/>
              </a:ext>
            </a:extLst>
          </p:cNvPr>
          <p:cNvSpPr/>
          <p:nvPr/>
        </p:nvSpPr>
        <p:spPr>
          <a:xfrm>
            <a:off x="2823402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6F3D3A4-1DA5-446C-8D84-262F12A6AEAE}"/>
              </a:ext>
            </a:extLst>
          </p:cNvPr>
          <p:cNvSpPr/>
          <p:nvPr/>
        </p:nvSpPr>
        <p:spPr>
          <a:xfrm>
            <a:off x="3352791" y="4267199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B86A91-0F03-4201-9724-D5C40350784D}"/>
              </a:ext>
            </a:extLst>
          </p:cNvPr>
          <p:cNvSpPr/>
          <p:nvPr/>
        </p:nvSpPr>
        <p:spPr>
          <a:xfrm>
            <a:off x="3882180" y="426719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0F5D95-54E6-4AFE-BDB9-4FB4A51F694A}"/>
              </a:ext>
            </a:extLst>
          </p:cNvPr>
          <p:cNvSpPr/>
          <p:nvPr/>
        </p:nvSpPr>
        <p:spPr>
          <a:xfrm>
            <a:off x="4411569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67A801-0D06-427D-9542-0A37E88EE2A2}"/>
              </a:ext>
            </a:extLst>
          </p:cNvPr>
          <p:cNvSpPr/>
          <p:nvPr/>
        </p:nvSpPr>
        <p:spPr>
          <a:xfrm>
            <a:off x="1235235" y="478054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03316AA-3806-4FBC-8E5A-ADB6F112A601}"/>
              </a:ext>
            </a:extLst>
          </p:cNvPr>
          <p:cNvSpPr/>
          <p:nvPr/>
        </p:nvSpPr>
        <p:spPr>
          <a:xfrm>
            <a:off x="1764624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6BAD396-30A1-4BFF-8BE5-5311121AA720}"/>
              </a:ext>
            </a:extLst>
          </p:cNvPr>
          <p:cNvSpPr/>
          <p:nvPr/>
        </p:nvSpPr>
        <p:spPr>
          <a:xfrm>
            <a:off x="2294013" y="478054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B87A3E-0AFD-466C-AD46-8D3C08A59A95}"/>
              </a:ext>
            </a:extLst>
          </p:cNvPr>
          <p:cNvSpPr/>
          <p:nvPr/>
        </p:nvSpPr>
        <p:spPr>
          <a:xfrm>
            <a:off x="2823402" y="478054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9502D5-5B3F-447A-BC4B-D9186B6189CA}"/>
              </a:ext>
            </a:extLst>
          </p:cNvPr>
          <p:cNvSpPr/>
          <p:nvPr/>
        </p:nvSpPr>
        <p:spPr>
          <a:xfrm>
            <a:off x="3352791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C540A7-7E62-4F84-B483-4E3AA1A8D0E2}"/>
              </a:ext>
            </a:extLst>
          </p:cNvPr>
          <p:cNvSpPr/>
          <p:nvPr/>
        </p:nvSpPr>
        <p:spPr>
          <a:xfrm>
            <a:off x="3882180" y="4780546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B6FD43D-A35D-49F1-A897-FDD641100C4D}"/>
              </a:ext>
            </a:extLst>
          </p:cNvPr>
          <p:cNvSpPr/>
          <p:nvPr/>
        </p:nvSpPr>
        <p:spPr>
          <a:xfrm>
            <a:off x="4411569" y="4780545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F0D45D7-A0F2-4A75-B7D2-E19A18C947F6}"/>
              </a:ext>
            </a:extLst>
          </p:cNvPr>
          <p:cNvSpPr/>
          <p:nvPr/>
        </p:nvSpPr>
        <p:spPr>
          <a:xfrm>
            <a:off x="1235235" y="530191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A01EAA-1036-4A76-AF18-08575DD83613}"/>
              </a:ext>
            </a:extLst>
          </p:cNvPr>
          <p:cNvSpPr/>
          <p:nvPr/>
        </p:nvSpPr>
        <p:spPr>
          <a:xfrm>
            <a:off x="1764624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EFDFDB-64D0-4FFE-8DDF-1A85BF488BC4}"/>
              </a:ext>
            </a:extLst>
          </p:cNvPr>
          <p:cNvSpPr/>
          <p:nvPr/>
        </p:nvSpPr>
        <p:spPr>
          <a:xfrm>
            <a:off x="2294013" y="530191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EDDC76-8F1A-4409-B2B2-105F63EE9402}"/>
              </a:ext>
            </a:extLst>
          </p:cNvPr>
          <p:cNvSpPr/>
          <p:nvPr/>
        </p:nvSpPr>
        <p:spPr>
          <a:xfrm>
            <a:off x="2823402" y="530191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C2FED69-D0FA-483C-8099-011840E9FE89}"/>
              </a:ext>
            </a:extLst>
          </p:cNvPr>
          <p:cNvSpPr/>
          <p:nvPr/>
        </p:nvSpPr>
        <p:spPr>
          <a:xfrm>
            <a:off x="3352791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DC416F-2AA6-47FB-86C9-6E15923CCEB3}"/>
              </a:ext>
            </a:extLst>
          </p:cNvPr>
          <p:cNvSpPr/>
          <p:nvPr/>
        </p:nvSpPr>
        <p:spPr>
          <a:xfrm>
            <a:off x="3882180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B57C7F-8A94-4935-BDEF-A8E50D92BA00}"/>
              </a:ext>
            </a:extLst>
          </p:cNvPr>
          <p:cNvSpPr/>
          <p:nvPr/>
        </p:nvSpPr>
        <p:spPr>
          <a:xfrm>
            <a:off x="4411569" y="5301915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1CFBBF-C82E-4EB4-BBB6-51D0B55E8C7C}"/>
              </a:ext>
            </a:extLst>
          </p:cNvPr>
          <p:cNvSpPr txBox="1"/>
          <p:nvPr/>
        </p:nvSpPr>
        <p:spPr>
          <a:xfrm>
            <a:off x="5574633" y="409074"/>
            <a:ext cx="3208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33, 5, 7, 9, 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[1,3,33]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[3,33,5]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[33,5,7]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[5,7,9]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[7,9,11]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6FEBF4-2D2A-44DF-934D-51B68C937B66}"/>
              </a:ext>
            </a:extLst>
          </p:cNvPr>
          <p:cNvSpPr/>
          <p:nvPr/>
        </p:nvSpPr>
        <p:spPr>
          <a:xfrm>
            <a:off x="1235235" y="509336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1652517-B58B-4ABB-8209-E723B7A214B1}"/>
              </a:ext>
            </a:extLst>
          </p:cNvPr>
          <p:cNvSpPr/>
          <p:nvPr/>
        </p:nvSpPr>
        <p:spPr>
          <a:xfrm>
            <a:off x="1764624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F9F201A-1168-4465-A3F0-475B4C838801}"/>
              </a:ext>
            </a:extLst>
          </p:cNvPr>
          <p:cNvSpPr/>
          <p:nvPr/>
        </p:nvSpPr>
        <p:spPr>
          <a:xfrm>
            <a:off x="2294013" y="509333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905DF1-5433-4DAF-BE81-9F1634078DFB}"/>
              </a:ext>
            </a:extLst>
          </p:cNvPr>
          <p:cNvSpPr/>
          <p:nvPr/>
        </p:nvSpPr>
        <p:spPr>
          <a:xfrm>
            <a:off x="2823402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66C00AA-B31F-4E26-AA8D-50FC99C7C44A}"/>
              </a:ext>
            </a:extLst>
          </p:cNvPr>
          <p:cNvSpPr/>
          <p:nvPr/>
        </p:nvSpPr>
        <p:spPr>
          <a:xfrm>
            <a:off x="3352791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F55E79-877B-4C14-B707-0CEABB04A06C}"/>
              </a:ext>
            </a:extLst>
          </p:cNvPr>
          <p:cNvSpPr/>
          <p:nvPr/>
        </p:nvSpPr>
        <p:spPr>
          <a:xfrm>
            <a:off x="3882180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ECAD48-71F2-437C-A59D-CDBD37E536C0}"/>
              </a:ext>
            </a:extLst>
          </p:cNvPr>
          <p:cNvSpPr/>
          <p:nvPr/>
        </p:nvSpPr>
        <p:spPr>
          <a:xfrm>
            <a:off x="4411569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7DAEA5-3FAC-431C-A12A-56A3F0513252}"/>
              </a:ext>
            </a:extLst>
          </p:cNvPr>
          <p:cNvSpPr/>
          <p:nvPr/>
        </p:nvSpPr>
        <p:spPr>
          <a:xfrm>
            <a:off x="6055876" y="4006512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9A9F8E8-6C35-4506-85DE-30ADBEEC0A8C}"/>
              </a:ext>
            </a:extLst>
          </p:cNvPr>
          <p:cNvSpPr/>
          <p:nvPr/>
        </p:nvSpPr>
        <p:spPr>
          <a:xfrm>
            <a:off x="6585265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8E4777-0082-40A5-9314-70819337BF07}"/>
              </a:ext>
            </a:extLst>
          </p:cNvPr>
          <p:cNvSpPr/>
          <p:nvPr/>
        </p:nvSpPr>
        <p:spPr>
          <a:xfrm>
            <a:off x="7114654" y="4006509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4FF912-DAA5-4D61-8D39-51EE7F14BF2A}"/>
              </a:ext>
            </a:extLst>
          </p:cNvPr>
          <p:cNvSpPr/>
          <p:nvPr/>
        </p:nvSpPr>
        <p:spPr>
          <a:xfrm>
            <a:off x="7644043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7BE3D4-5594-4353-BA49-8B46BE4E4EF0}"/>
              </a:ext>
            </a:extLst>
          </p:cNvPr>
          <p:cNvSpPr/>
          <p:nvPr/>
        </p:nvSpPr>
        <p:spPr>
          <a:xfrm>
            <a:off x="8173432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CB9B7E-5307-4F7A-812F-C4EFD00CC5DA}"/>
              </a:ext>
            </a:extLst>
          </p:cNvPr>
          <p:cNvSpPr/>
          <p:nvPr/>
        </p:nvSpPr>
        <p:spPr>
          <a:xfrm>
            <a:off x="8702821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AEF417-C5ED-4039-9E02-26D9559F1946}"/>
              </a:ext>
            </a:extLst>
          </p:cNvPr>
          <p:cNvSpPr/>
          <p:nvPr/>
        </p:nvSpPr>
        <p:spPr>
          <a:xfrm>
            <a:off x="9232210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79C39-7000-49C6-AEEC-3A158CF3BC00}"/>
              </a:ext>
            </a:extLst>
          </p:cNvPr>
          <p:cNvSpPr/>
          <p:nvPr/>
        </p:nvSpPr>
        <p:spPr>
          <a:xfrm>
            <a:off x="329665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BFAE34-15CF-415D-B228-78B6A9AD2349}"/>
              </a:ext>
            </a:extLst>
          </p:cNvPr>
          <p:cNvSpPr/>
          <p:nvPr/>
        </p:nvSpPr>
        <p:spPr>
          <a:xfrm>
            <a:off x="387416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BDAC6C-2CD0-4367-B95E-513AE8B981D3}"/>
              </a:ext>
            </a:extLst>
          </p:cNvPr>
          <p:cNvSpPr/>
          <p:nvPr/>
        </p:nvSpPr>
        <p:spPr>
          <a:xfrm>
            <a:off x="445168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E731E-D918-4D96-957D-2F7596B29824}"/>
              </a:ext>
            </a:extLst>
          </p:cNvPr>
          <p:cNvSpPr/>
          <p:nvPr/>
        </p:nvSpPr>
        <p:spPr>
          <a:xfrm>
            <a:off x="502919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5E7BDF-CCCA-42C0-A390-04683A35F9FA}"/>
              </a:ext>
            </a:extLst>
          </p:cNvPr>
          <p:cNvSpPr/>
          <p:nvPr/>
        </p:nvSpPr>
        <p:spPr>
          <a:xfrm>
            <a:off x="5606715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1790D6-9917-4617-BE24-CC353BF71CBD}"/>
              </a:ext>
            </a:extLst>
          </p:cNvPr>
          <p:cNvSpPr/>
          <p:nvPr/>
        </p:nvSpPr>
        <p:spPr>
          <a:xfrm>
            <a:off x="618423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F0C846-A14D-4A90-8496-768A051C757D}"/>
              </a:ext>
            </a:extLst>
          </p:cNvPr>
          <p:cNvSpPr/>
          <p:nvPr/>
        </p:nvSpPr>
        <p:spPr>
          <a:xfrm>
            <a:off x="676174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E73647-7DF4-46C7-BA57-D32426939519}"/>
              </a:ext>
            </a:extLst>
          </p:cNvPr>
          <p:cNvSpPr/>
          <p:nvPr/>
        </p:nvSpPr>
        <p:spPr>
          <a:xfrm>
            <a:off x="733926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3423CF-8A4C-4CF6-A670-699210E1C4B0}"/>
              </a:ext>
            </a:extLst>
          </p:cNvPr>
          <p:cNvSpPr/>
          <p:nvPr/>
        </p:nvSpPr>
        <p:spPr>
          <a:xfrm>
            <a:off x="791677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509446E-08CA-4A3A-B959-2960EFF9E921}"/>
              </a:ext>
            </a:extLst>
          </p:cNvPr>
          <p:cNvSpPr/>
          <p:nvPr/>
        </p:nvSpPr>
        <p:spPr>
          <a:xfrm rot="10800000">
            <a:off x="6304547" y="1006641"/>
            <a:ext cx="336884" cy="5454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A169F-A6D2-48D8-9C30-D66BB29B6282}"/>
              </a:ext>
            </a:extLst>
          </p:cNvPr>
          <p:cNvSpPr txBox="1"/>
          <p:nvPr/>
        </p:nvSpPr>
        <p:spPr>
          <a:xfrm>
            <a:off x="778040" y="2125579"/>
            <a:ext cx="878305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当前的数组中，存在相同的元素，此时，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left_index = 0, right_index = 8, middle_idx=4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每次比较都会出现三种情况：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&gt;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[5,6,7,8,0,1,2], 8&gt;2,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此时，最小值一定在左区间，因此，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l_idx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m_idx += 1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=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[2,2,2,0,1,2], 2 =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此时，可以去掉最后一个元素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-= 1.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&lt;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[2,2,0,1,2], 0 &lt;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= m_idx.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nums = [2,2,0], 2 &gt;0, l_idx = m_idx + 1 = 2, l_idx = r_idx,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返回退出。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7740" y="112014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9700" y="51054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1660" y="68580"/>
            <a:ext cx="441960" cy="185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93620" y="88392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774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970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166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9362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7540" y="20193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= 8 * (3 – 1 - 1)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740" y="377190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09700" y="316230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93620" y="353568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774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0970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9362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41320" y="316230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6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= 6 * (3 – 0- 1)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60" y="2720340"/>
            <a:ext cx="441960" cy="1851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1660" y="45720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80" y="96262"/>
            <a:ext cx="2267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0, 3, 2, 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9640" y="593408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9640" y="1393508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71600" y="974408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71600" y="1393508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4540" y="972324"/>
            <a:ext cx="1006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4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4 * (1)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9640" y="20764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9640" y="2876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71600" y="245745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7160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813560" y="28765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1356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61259" y="2457450"/>
            <a:ext cx="996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2 * (2)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6900" y="25527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9640" y="36766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964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371600" y="4057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7160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1813560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813560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866900" y="41529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224027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4027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40280" y="3886200"/>
            <a:ext cx="441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flipV="1">
            <a:off x="268223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8223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82240" y="40767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238499" y="3937457"/>
            <a:ext cx="880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3 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640" y="51625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964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71600" y="5543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37160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 flipV="1">
            <a:off x="1813560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81356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66900" y="56388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 flipV="1">
            <a:off x="2240279" y="596265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240279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240280" y="537210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flipV="1">
            <a:off x="2682239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82239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82240" y="55626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flipV="1">
            <a:off x="3147056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147056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147057" y="4953000"/>
            <a:ext cx="4419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 flipV="1">
            <a:off x="3589017" y="6008132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04256" y="59817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642357" y="568428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855713" y="4680406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57697" y="5346412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1109</Words>
  <Application>Microsoft Office PowerPoint</Application>
  <PresentationFormat>宽屏</PresentationFormat>
  <Paragraphs>328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楷体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he yu</cp:lastModifiedBy>
  <cp:revision>38</cp:revision>
  <dcterms:created xsi:type="dcterms:W3CDTF">2020-07-10T13:05:55Z</dcterms:created>
  <dcterms:modified xsi:type="dcterms:W3CDTF">2020-09-24T04:02:11Z</dcterms:modified>
</cp:coreProperties>
</file>