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5565-D2BC-414B-A1A4-8FD75196FCD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97F6-A4F7-40A9-98C6-02A8C93C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9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5565-D2BC-414B-A1A4-8FD75196FCD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97F6-A4F7-40A9-98C6-02A8C93C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5565-D2BC-414B-A1A4-8FD75196FCD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97F6-A4F7-40A9-98C6-02A8C93C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5565-D2BC-414B-A1A4-8FD75196FCD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97F6-A4F7-40A9-98C6-02A8C93C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7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5565-D2BC-414B-A1A4-8FD75196FCD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97F6-A4F7-40A9-98C6-02A8C93C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0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5565-D2BC-414B-A1A4-8FD75196FCD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97F6-A4F7-40A9-98C6-02A8C93C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8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5565-D2BC-414B-A1A4-8FD75196FCD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97F6-A4F7-40A9-98C6-02A8C93C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5565-D2BC-414B-A1A4-8FD75196FCD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97F6-A4F7-40A9-98C6-02A8C93C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80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5565-D2BC-414B-A1A4-8FD75196FCD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97F6-A4F7-40A9-98C6-02A8C93C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6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5565-D2BC-414B-A1A4-8FD75196FCD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97F6-A4F7-40A9-98C6-02A8C93C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3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5565-D2BC-414B-A1A4-8FD75196FCD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97F6-A4F7-40A9-98C6-02A8C93C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0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5565-D2BC-414B-A1A4-8FD75196FCD3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F97F6-A4F7-40A9-98C6-02A8C93C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0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6855" y="1812022"/>
            <a:ext cx="453600" cy="453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240455" y="1812022"/>
            <a:ext cx="453600" cy="453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2694055" y="1812022"/>
            <a:ext cx="453600" cy="453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122103" y="1812022"/>
            <a:ext cx="453600" cy="453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575703" y="1812022"/>
            <a:ext cx="453600" cy="453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4029303" y="1812022"/>
            <a:ext cx="453600" cy="453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482903" y="1812022"/>
            <a:ext cx="453600" cy="453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4936503" y="1812022"/>
            <a:ext cx="453600" cy="453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5390103" y="1812022"/>
            <a:ext cx="453600" cy="453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575703" y="2265028"/>
            <a:ext cx="453600" cy="453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29303" y="2265028"/>
            <a:ext cx="453600" cy="453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82903" y="2265028"/>
            <a:ext cx="453600" cy="453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10951" y="2265028"/>
            <a:ext cx="453600" cy="453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4551" y="2265028"/>
            <a:ext cx="453600" cy="453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18151" y="2265028"/>
            <a:ext cx="453600" cy="453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71751" y="2265028"/>
            <a:ext cx="453600" cy="453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25351" y="2265028"/>
            <a:ext cx="453600" cy="453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78951" y="2265028"/>
            <a:ext cx="453600" cy="453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86855" y="1359016"/>
            <a:ext cx="453600" cy="453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40455" y="1359016"/>
            <a:ext cx="453600" cy="453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94055" y="1359016"/>
            <a:ext cx="453600" cy="453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22103" y="1359016"/>
            <a:ext cx="453600" cy="453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75703" y="1359016"/>
            <a:ext cx="453600" cy="453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29303" y="1359016"/>
            <a:ext cx="453600" cy="453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82903" y="1359016"/>
            <a:ext cx="453600" cy="453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936503" y="1359016"/>
            <a:ext cx="453600" cy="453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90103" y="1359016"/>
            <a:ext cx="453600" cy="453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3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27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yu</dc:creator>
  <cp:lastModifiedBy>he yu</cp:lastModifiedBy>
  <cp:revision>2</cp:revision>
  <dcterms:created xsi:type="dcterms:W3CDTF">2020-12-14T04:02:10Z</dcterms:created>
  <dcterms:modified xsi:type="dcterms:W3CDTF">2020-12-14T07:09:32Z</dcterms:modified>
</cp:coreProperties>
</file>