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AF8C-C8B6-433A-B000-2A066EA6DA4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58FD-F5DF-4E48-9E59-A63B9C2F2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38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AF8C-C8B6-433A-B000-2A066EA6DA4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58FD-F5DF-4E48-9E59-A63B9C2F2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52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AF8C-C8B6-433A-B000-2A066EA6DA4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58FD-F5DF-4E48-9E59-A63B9C2F2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80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AF8C-C8B6-433A-B000-2A066EA6DA4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58FD-F5DF-4E48-9E59-A63B9C2F2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58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AF8C-C8B6-433A-B000-2A066EA6DA4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58FD-F5DF-4E48-9E59-A63B9C2F2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64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AF8C-C8B6-433A-B000-2A066EA6DA4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58FD-F5DF-4E48-9E59-A63B9C2F2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20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AF8C-C8B6-433A-B000-2A066EA6DA4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58FD-F5DF-4E48-9E59-A63B9C2F2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60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AF8C-C8B6-433A-B000-2A066EA6DA4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58FD-F5DF-4E48-9E59-A63B9C2F2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95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AF8C-C8B6-433A-B000-2A066EA6DA4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58FD-F5DF-4E48-9E59-A63B9C2F2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64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AF8C-C8B6-433A-B000-2A066EA6DA4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58FD-F5DF-4E48-9E59-A63B9C2F2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7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AF8C-C8B6-433A-B000-2A066EA6DA4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58FD-F5DF-4E48-9E59-A63B9C2F2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8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3AF8C-C8B6-433A-B000-2A066EA6DA4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858FD-F5DF-4E48-9E59-A63B9C2F2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5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82223" y="1468074"/>
            <a:ext cx="847288" cy="62917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36877" y="3080158"/>
            <a:ext cx="847288" cy="62917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34732" y="3080158"/>
            <a:ext cx="847288" cy="62917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44243" y="3080158"/>
            <a:ext cx="847288" cy="62917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29511" y="3089945"/>
            <a:ext cx="847288" cy="62917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2"/>
            <a:endCxn id="7" idx="0"/>
          </p:cNvCxnSpPr>
          <p:nvPr/>
        </p:nvCxnSpPr>
        <p:spPr>
          <a:xfrm flipH="1">
            <a:off x="2067887" y="2097248"/>
            <a:ext cx="1537980" cy="982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5" idx="0"/>
          </p:cNvCxnSpPr>
          <p:nvPr/>
        </p:nvCxnSpPr>
        <p:spPr>
          <a:xfrm flipH="1">
            <a:off x="3260521" y="2097248"/>
            <a:ext cx="345346" cy="982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2"/>
            <a:endCxn id="8" idx="0"/>
          </p:cNvCxnSpPr>
          <p:nvPr/>
        </p:nvCxnSpPr>
        <p:spPr>
          <a:xfrm>
            <a:off x="3605867" y="2097248"/>
            <a:ext cx="847288" cy="9926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2"/>
            <a:endCxn id="6" idx="0"/>
          </p:cNvCxnSpPr>
          <p:nvPr/>
        </p:nvCxnSpPr>
        <p:spPr>
          <a:xfrm>
            <a:off x="3605867" y="2097248"/>
            <a:ext cx="2052509" cy="982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648274" y="1959529"/>
            <a:ext cx="847288" cy="62917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1" idx="2"/>
            <a:endCxn id="5" idx="2"/>
          </p:cNvCxnSpPr>
          <p:nvPr/>
        </p:nvCxnSpPr>
        <p:spPr>
          <a:xfrm rot="5400000">
            <a:off x="4605906" y="1243319"/>
            <a:ext cx="1120629" cy="3811397"/>
          </a:xfrm>
          <a:prstGeom prst="bentConnector3">
            <a:avLst>
              <a:gd name="adj1" fmla="val 15184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245290" y="874554"/>
            <a:ext cx="847288" cy="62917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538593" y="874554"/>
            <a:ext cx="847288" cy="62917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34" idx="3"/>
            <a:endCxn id="35" idx="1"/>
          </p:cNvCxnSpPr>
          <p:nvPr/>
        </p:nvCxnSpPr>
        <p:spPr>
          <a:xfrm>
            <a:off x="8092578" y="1189141"/>
            <a:ext cx="4460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4" idx="1"/>
            <a:endCxn id="4" idx="3"/>
          </p:cNvCxnSpPr>
          <p:nvPr/>
        </p:nvCxnSpPr>
        <p:spPr>
          <a:xfrm flipH="1">
            <a:off x="4029511" y="1189141"/>
            <a:ext cx="3215779" cy="593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27"/>
          <p:cNvCxnSpPr>
            <a:stCxn id="7" idx="2"/>
            <a:endCxn id="35" idx="2"/>
          </p:cNvCxnSpPr>
          <p:nvPr/>
        </p:nvCxnSpPr>
        <p:spPr>
          <a:xfrm rot="5400000" flipH="1" flipV="1">
            <a:off x="4412260" y="-840645"/>
            <a:ext cx="2205604" cy="6894350"/>
          </a:xfrm>
          <a:prstGeom prst="bentConnector3">
            <a:avLst>
              <a:gd name="adj1" fmla="val -3965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4" idx="2"/>
            <a:endCxn id="21" idx="0"/>
          </p:cNvCxnSpPr>
          <p:nvPr/>
        </p:nvCxnSpPr>
        <p:spPr>
          <a:xfrm flipH="1">
            <a:off x="7071918" y="1503728"/>
            <a:ext cx="597016" cy="4558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946782" y="5831748"/>
            <a:ext cx="847288" cy="62917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8244279" y="5833146"/>
            <a:ext cx="847288" cy="62917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9465576" y="5833146"/>
            <a:ext cx="847288" cy="62917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0686873" y="5831748"/>
            <a:ext cx="847288" cy="62917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58" idx="1"/>
            <a:endCxn id="57" idx="3"/>
          </p:cNvCxnSpPr>
          <p:nvPr/>
        </p:nvCxnSpPr>
        <p:spPr>
          <a:xfrm flipH="1">
            <a:off x="9091567" y="6147733"/>
            <a:ext cx="37400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59" idx="1"/>
            <a:endCxn id="58" idx="3"/>
          </p:cNvCxnSpPr>
          <p:nvPr/>
        </p:nvCxnSpPr>
        <p:spPr>
          <a:xfrm flipH="1">
            <a:off x="10312864" y="6146335"/>
            <a:ext cx="374009" cy="13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7" idx="1"/>
            <a:endCxn id="56" idx="3"/>
          </p:cNvCxnSpPr>
          <p:nvPr/>
        </p:nvCxnSpPr>
        <p:spPr>
          <a:xfrm flipH="1" flipV="1">
            <a:off x="7794070" y="6146335"/>
            <a:ext cx="450209" cy="13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24"/>
          <p:cNvCxnSpPr>
            <a:stCxn id="56" idx="1"/>
            <a:endCxn id="4" idx="1"/>
          </p:cNvCxnSpPr>
          <p:nvPr/>
        </p:nvCxnSpPr>
        <p:spPr>
          <a:xfrm rot="10800000">
            <a:off x="3182224" y="1782661"/>
            <a:ext cx="3764559" cy="4363674"/>
          </a:xfrm>
          <a:prstGeom prst="bentConnector3">
            <a:avLst>
              <a:gd name="adj1" fmla="val 15064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00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1490443" y="3139582"/>
            <a:ext cx="847288" cy="62917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758578" y="3139582"/>
            <a:ext cx="847288" cy="62917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911290" y="1730929"/>
            <a:ext cx="847288" cy="62917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094836" y="1730929"/>
            <a:ext cx="847288" cy="62917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34" idx="0"/>
            <a:endCxn id="58" idx="2"/>
          </p:cNvCxnSpPr>
          <p:nvPr/>
        </p:nvCxnSpPr>
        <p:spPr>
          <a:xfrm flipV="1">
            <a:off x="1914087" y="2360103"/>
            <a:ext cx="420847" cy="7794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8" idx="3"/>
            <a:endCxn id="59" idx="1"/>
          </p:cNvCxnSpPr>
          <p:nvPr/>
        </p:nvCxnSpPr>
        <p:spPr>
          <a:xfrm>
            <a:off x="2758578" y="2045516"/>
            <a:ext cx="33625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59" idx="2"/>
            <a:endCxn id="35" idx="0"/>
          </p:cNvCxnSpPr>
          <p:nvPr/>
        </p:nvCxnSpPr>
        <p:spPr>
          <a:xfrm flipH="1">
            <a:off x="3182222" y="2360103"/>
            <a:ext cx="336258" cy="7794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5" idx="0"/>
            <a:endCxn id="58" idx="3"/>
          </p:cNvCxnSpPr>
          <p:nvPr/>
        </p:nvCxnSpPr>
        <p:spPr>
          <a:xfrm flipH="1" flipV="1">
            <a:off x="2758578" y="2045516"/>
            <a:ext cx="423644" cy="10940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59" idx="0"/>
          </p:cNvCxnSpPr>
          <p:nvPr/>
        </p:nvCxnSpPr>
        <p:spPr>
          <a:xfrm flipH="1" flipV="1">
            <a:off x="1826701" y="1501629"/>
            <a:ext cx="1691779" cy="2293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57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 yu</dc:creator>
  <cp:lastModifiedBy>he yu</cp:lastModifiedBy>
  <cp:revision>3</cp:revision>
  <dcterms:created xsi:type="dcterms:W3CDTF">2020-09-13T12:00:41Z</dcterms:created>
  <dcterms:modified xsi:type="dcterms:W3CDTF">2020-09-13T12:27:13Z</dcterms:modified>
</cp:coreProperties>
</file>