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9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6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1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2F39-8978-4A62-A841-6243108C2151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5DBB-2834-480F-A40F-601EE480B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84" y="236945"/>
            <a:ext cx="2417864" cy="23248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284" y="3027871"/>
            <a:ext cx="4049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2: [(1, 1), (3, 1)],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3: [(4, 1)]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175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yu</dc:creator>
  <cp:lastModifiedBy>he yu</cp:lastModifiedBy>
  <cp:revision>1</cp:revision>
  <dcterms:created xsi:type="dcterms:W3CDTF">2020-10-10T13:03:32Z</dcterms:created>
  <dcterms:modified xsi:type="dcterms:W3CDTF">2020-10-10T13:06:10Z</dcterms:modified>
</cp:coreProperties>
</file>