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5" autoAdjust="0"/>
    <p:restoredTop sz="94660"/>
  </p:normalViewPr>
  <p:slideViewPr>
    <p:cSldViewPr snapToGrid="0">
      <p:cViewPr>
        <p:scale>
          <a:sx n="100" d="100"/>
          <a:sy n="100" d="100"/>
        </p:scale>
        <p:origin x="-312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961E4-0D5A-4E1C-A4C5-3FD15EF8A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AE0903-2732-480D-BAEA-E49E94FDB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879F22-7AF6-4C76-93FB-E8ADB31C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2635-48C1-4E8C-A999-34F7980126BF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7CAA7-8456-4F7C-BC87-8C7C2F5A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54F39-EBBB-47AD-B563-47ED15E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F74E-E3F2-49ED-9932-EDACF7BB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0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A71AE-80AE-40F7-BB2F-3A38A128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65DF76-06B3-4C7B-949F-9C1D28AA9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AE3B2-4801-47B5-912F-7668B718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2635-48C1-4E8C-A999-34F7980126BF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DB30F-54E1-49E2-9C0F-0BEA6555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DF76B7-3343-4EFA-8FD5-F25454FC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F74E-E3F2-49ED-9932-EDACF7BB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1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A13E7E-B42C-4C8B-9491-6191603D1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FB134A-1DB7-4A8B-A8B3-1DD88EC40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68F23-792A-4E6B-AE3C-502104AE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2635-48C1-4E8C-A999-34F7980126BF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58A09F-463C-456A-940A-FFE46796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5C93F-0C8F-4911-8413-E4C0A22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F74E-E3F2-49ED-9932-EDACF7BB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19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90A0D-6117-4741-A6F5-AD8AA5E1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E907A-18D1-47A3-97DA-DD4ABC700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EBFBD-189E-4C72-BE16-7ACA64BB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2635-48C1-4E8C-A999-34F7980126BF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B795AD-AA73-4E1C-8A87-56811AB7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53C0BD-CEF7-4323-913F-0216B544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F74E-E3F2-49ED-9932-EDACF7BB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20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2FB1B-6C43-4483-A163-DE3C0890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437E81-66AB-459E-958C-8ECD1D3AE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11D86-2A35-42A0-87BA-F2961C76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2635-48C1-4E8C-A999-34F7980126BF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7AE86-6F33-4C05-A256-ED4FC255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1539A-AF50-4056-B92D-FA0B3515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F74E-E3F2-49ED-9932-EDACF7BB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8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1F2D4-EF20-4C25-A226-DB160757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D3791-0CFF-423F-96AE-CB8AFCBC3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6D427B-E273-4B02-9A9D-46AD20419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51F7A0-9E36-479D-8D89-9020CE88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2635-48C1-4E8C-A999-34F7980126BF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59761E-8FFF-4163-B421-A5257F85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6F645-BF09-4FB2-8CD4-E1A2F9DA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F74E-E3F2-49ED-9932-EDACF7BB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95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8FB97-394C-4942-964C-8DD57624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2D3895-5CB4-4F35-8B7F-93499FC3E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B6212-4B7E-4C95-8B76-D98112DD1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AAA24A-F222-4C6F-A936-DEFE92B8E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603CA9-AEF2-40CA-8BF8-60CF3FF5B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F296A1-2038-4F5C-9B5C-00222D9F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2635-48C1-4E8C-A999-34F7980126BF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A7BC99-9328-43A1-9ED6-F03B1145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64A589-13B3-4270-B2ED-B5C5AA88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F74E-E3F2-49ED-9932-EDACF7BB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6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776FB-B15B-416E-B22D-9469F789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069EDF-D512-48B1-9563-0D5C1A1C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2635-48C1-4E8C-A999-34F7980126BF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E587B7-C8A4-4C94-9052-03A884C5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0D5A87-D5D0-410B-822F-3F17A088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F74E-E3F2-49ED-9932-EDACF7BB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85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5B5D13-B673-4775-9411-31F9E408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2635-48C1-4E8C-A999-34F7980126BF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E53EA4-DCE0-42B6-BCC3-EE3D352C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612E8A-59B0-4AED-86F0-9B757637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F74E-E3F2-49ED-9932-EDACF7BB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85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23A10-188E-447D-9BD1-57F11242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9EDB5-EF4F-4EDC-9FE9-33AAE7447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621172-5610-43D2-AC15-64305BF2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AF6662-6CB9-4F61-B73E-68BB6595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2635-48C1-4E8C-A999-34F7980126BF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734E3B-B7B3-403C-81DE-A7D579EA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BE445C-3483-41D5-A84F-7A1BEA96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F74E-E3F2-49ED-9932-EDACF7BB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94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FA43A-1835-4B96-B140-1AB1AB8A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AC3E8D-5181-43F4-A211-740EC4332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E6545A-3FB1-47BC-8176-1549B86E5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7B302E-9234-4F1F-8D7A-4CBEC120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2635-48C1-4E8C-A999-34F7980126BF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2C586-457A-4964-8595-2CE9F3DE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1D671E-76CC-4C79-9FEC-52BCE320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F74E-E3F2-49ED-9932-EDACF7BB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74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A408AC-1ABE-422D-96C5-581EDB06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56C0F3-ADB4-418C-8F9A-A9F3E3ECD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F384A-6688-4FF8-9640-282BEB40C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D2635-48C1-4E8C-A999-34F7980126BF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D5E3E-D336-4EA0-B42D-B005ABBBD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CFE78-129F-4239-955E-0085DC6FD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0F74E-E3F2-49ED-9932-EDACF7BBD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06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24.png"/><Relationship Id="rId5" Type="http://schemas.openxmlformats.org/officeDocument/2006/relationships/image" Target="../media/image34.png"/><Relationship Id="rId10" Type="http://schemas.openxmlformats.org/officeDocument/2006/relationships/image" Target="../media/image23.png"/><Relationship Id="rId4" Type="http://schemas.openxmlformats.org/officeDocument/2006/relationships/image" Target="../media/image33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63C874E-11A1-40E3-BE71-C029E4FF9A6B}"/>
                  </a:ext>
                </a:extLst>
              </p:cNvPr>
              <p:cNvSpPr txBox="1"/>
              <p:nvPr/>
            </p:nvSpPr>
            <p:spPr>
              <a:xfrm>
                <a:off x="1442063" y="1011457"/>
                <a:ext cx="694339" cy="265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4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4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40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zh-CN" altLang="en-US" sz="400" i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400" i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sz="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sz="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63C874E-11A1-40E3-BE71-C029E4FF9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063" y="1011457"/>
                <a:ext cx="694339" cy="265394"/>
              </a:xfrm>
              <a:prstGeom prst="rect">
                <a:avLst/>
              </a:prstGeom>
              <a:blipFill>
                <a:blip r:embed="rId2"/>
                <a:stretch>
                  <a:fillRect t="-60465" r="-27434" b="-10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2948773-906C-4012-A87C-5CAC5D2A343F}"/>
                  </a:ext>
                </a:extLst>
              </p:cNvPr>
              <p:cNvSpPr txBox="1"/>
              <p:nvPr/>
            </p:nvSpPr>
            <p:spPr>
              <a:xfrm>
                <a:off x="49530" y="1197876"/>
                <a:ext cx="1194435" cy="302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sz="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sz="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zh-CN" altLang="en-US" sz="4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sz="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4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sz="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r>
                                    <a:rPr lang="zh-CN" altLang="en-US" sz="400" i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  <m:sSubSup>
                                    <m:sSubSupPr>
                                      <m:ctrlPr>
                                        <a:rPr lang="zh-CN" altLang="en-US" sz="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zh-CN" altLang="en-US" sz="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zh-CN" altLang="en-US" sz="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4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sz="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4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sz="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r>
                                    <a:rPr lang="zh-CN" altLang="en-US" sz="400" i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  <m:sSubSup>
                                    <m:sSubSupPr>
                                      <m:ctrlPr>
                                        <a:rPr lang="zh-CN" altLang="en-US" sz="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zh-CN" altLang="en-US" sz="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zh-CN" altLang="en-US" sz="400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2948773-906C-4012-A87C-5CAC5D2A3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" y="1197876"/>
                <a:ext cx="1194435" cy="302583"/>
              </a:xfrm>
              <a:prstGeom prst="rect">
                <a:avLst/>
              </a:prstGeom>
              <a:blipFill>
                <a:blip r:embed="rId3"/>
                <a:stretch>
                  <a:fillRect t="-44898" r="-5102" b="-8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C44416E-C985-46BD-BCF4-4C287C73F536}"/>
                  </a:ext>
                </a:extLst>
              </p:cNvPr>
              <p:cNvSpPr txBox="1"/>
              <p:nvPr/>
            </p:nvSpPr>
            <p:spPr>
              <a:xfrm>
                <a:off x="1628720" y="1523153"/>
                <a:ext cx="1053520" cy="265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4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sz="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400" i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sSup>
                                <m:sSupPr>
                                  <m:ctrlPr>
                                    <a:rPr lang="zh-CN" altLang="en-US" sz="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sz="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sz="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sz="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CN" altLang="en-US" sz="400" i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zh-CN" altLang="en-US" sz="4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C44416E-C985-46BD-BCF4-4C287C73F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20" y="1523153"/>
                <a:ext cx="1053520" cy="265394"/>
              </a:xfrm>
              <a:prstGeom prst="rect">
                <a:avLst/>
              </a:prstGeom>
              <a:blipFill>
                <a:blip r:embed="rId4"/>
                <a:stretch>
                  <a:fillRect t="-60465" b="-10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81AA5A7-00B4-421F-B158-74386894D261}"/>
                  </a:ext>
                </a:extLst>
              </p:cNvPr>
              <p:cNvSpPr txBox="1"/>
              <p:nvPr/>
            </p:nvSpPr>
            <p:spPr>
              <a:xfrm>
                <a:off x="1442063" y="1749694"/>
                <a:ext cx="986177" cy="265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400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sz="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sz="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CN" altLang="en-US" sz="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sz="400" i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4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d>
                                <m:dPr>
                                  <m:ctrlPr>
                                    <a:rPr lang="zh-CN" altLang="en-US" sz="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zh-CN" altLang="en-US" sz="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sz="400" i="0"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81AA5A7-00B4-421F-B158-74386894D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063" y="1749694"/>
                <a:ext cx="986177" cy="265394"/>
              </a:xfrm>
              <a:prstGeom prst="rect">
                <a:avLst/>
              </a:prstGeom>
              <a:blipFill>
                <a:blip r:embed="rId5"/>
                <a:stretch>
                  <a:fillRect t="-59091" b="-97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D9293BA-D0B7-4412-B036-A6E5C696FE21}"/>
                  </a:ext>
                </a:extLst>
              </p:cNvPr>
              <p:cNvSpPr txBox="1"/>
              <p:nvPr/>
            </p:nvSpPr>
            <p:spPr>
              <a:xfrm>
                <a:off x="1392792" y="2181591"/>
                <a:ext cx="743610" cy="265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400" i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zh-CN" altLang="en-US" sz="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40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zh-CN" altLang="en-US" sz="400" i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sSubSup>
                        <m:sSubSupPr>
                          <m:ctrlPr>
                            <a:rPr lang="zh-CN" altLang="en-US" sz="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4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400" i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sz="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sz="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D9293BA-D0B7-4412-B036-A6E5C696F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792" y="2181591"/>
                <a:ext cx="743610" cy="265394"/>
              </a:xfrm>
              <a:prstGeom prst="rect">
                <a:avLst/>
              </a:prstGeom>
              <a:blipFill>
                <a:blip r:embed="rId6"/>
                <a:stretch>
                  <a:fillRect t="-60465" r="-22131" b="-10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65C8552-DF8F-40AD-878B-7728351CBB61}"/>
                  </a:ext>
                </a:extLst>
              </p:cNvPr>
              <p:cNvSpPr txBox="1"/>
              <p:nvPr/>
            </p:nvSpPr>
            <p:spPr>
              <a:xfrm>
                <a:off x="1524685" y="2371507"/>
                <a:ext cx="1554480" cy="203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400" i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zh-CN" altLang="en-US" sz="400" i="0">
                          <a:latin typeface="Cambria Math" panose="02040503050406030204" pitchFamily="18" charset="0"/>
                        </a:rPr>
                        <m:t>=20−20</m:t>
                      </m:r>
                      <m:sSup>
                        <m:sSupPr>
                          <m:ctrlPr>
                            <a:rPr lang="zh-CN" altLang="en-US" sz="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400" i="0">
                              <a:latin typeface="Cambria Math" panose="02040503050406030204" pitchFamily="18" charset="0"/>
                            </a:rPr>
                            <m:t>−0.2</m:t>
                          </m:r>
                          <m:rad>
                            <m:radPr>
                              <m:degHide m:val="on"/>
                              <m:ctrlPr>
                                <a:rPr lang="zh-CN" altLang="en-US" sz="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zh-CN" altLang="en-US" sz="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sz="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zh-CN" altLang="en-US" sz="4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nary>
                                <m:naryPr>
                                  <m:chr m:val="∑"/>
                                  <m:grow m:val="on"/>
                                  <m:subHide m:val="on"/>
                                  <m:supHide m:val="on"/>
                                  <m:ctrlPr>
                                    <a:rPr lang="zh-CN" altLang="en-US" sz="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zh-CN" altLang="en-US" sz="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zh-CN" altLang="en-US" sz="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sup>
                      </m:sSup>
                      <m:r>
                        <a:rPr lang="zh-CN" altLang="en-US" sz="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4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CN" altLang="en-US" sz="4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zh-CN" altLang="en-US" sz="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zh-CN" altLang="en-US" sz="4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d>
                                <m:dPr>
                                  <m:ctrlPr>
                                    <a:rPr lang="zh-CN" altLang="en-US" sz="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zh-CN" altLang="en-US" sz="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sup>
                      </m:sSup>
                    </m:oMath>
                  </m:oMathPara>
                </a14:m>
                <a:endParaRPr lang="zh-CN" altLang="en-US" sz="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65C8552-DF8F-40AD-878B-7728351CB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685" y="2371507"/>
                <a:ext cx="1554480" cy="203197"/>
              </a:xfrm>
              <a:prstGeom prst="rect">
                <a:avLst/>
              </a:prstGeom>
              <a:blipFill>
                <a:blip r:embed="rId7"/>
                <a:stretch>
                  <a:fillRect t="-12121" b="-42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DD7101E-E8F0-4E68-A66E-DA19B3151BD2}"/>
                  </a:ext>
                </a:extLst>
              </p:cNvPr>
              <p:cNvSpPr txBox="1"/>
              <p:nvPr/>
            </p:nvSpPr>
            <p:spPr>
              <a:xfrm>
                <a:off x="1270635" y="2559421"/>
                <a:ext cx="1842135" cy="290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400" i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zh-CN" altLang="en-US" sz="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sz="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4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zh-CN" altLang="en-US" sz="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400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zh-CN" altLang="en-US" sz="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400" i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  <m:sup>
                                      <m:r>
                                        <a:rPr lang="zh-CN" altLang="en-US" sz="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zh-CN" altLang="en-US" sz="400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d>
                                    <m:dPr>
                                      <m:ctrlPr>
                                        <a:rPr lang="zh-CN" altLang="en-US" sz="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sz="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zh-CN" altLang="en-US" sz="400" i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400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zh-CN" altLang="en-US" sz="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400" i="1">
                                              <a:latin typeface="Cambria Math" panose="02040503050406030204" pitchFamily="18" charset="0"/>
                                            </a:rPr>
                                            <m:t>𝑥𝑖</m:t>
                                          </m:r>
                                          <m:r>
                                            <a:rPr lang="zh-CN" altLang="en-US" sz="400" i="0">
                                              <a:latin typeface="Cambria Math" panose="02040503050406030204" pitchFamily="18" charset="0"/>
                                            </a:rPr>
                                            <m:t>+0.5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  <m:r>
                        <a:rPr lang="zh-CN" altLang="en-US" sz="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400" i="1">
                          <a:latin typeface="Cambria Math" panose="02040503050406030204" pitchFamily="18" charset="0"/>
                        </a:rPr>
                        <m:t>𝐷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4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zh-CN" altLang="en-US" sz="400" i="0">
                              <a:latin typeface="Cambria Math" panose="02040503050406030204" pitchFamily="18" charset="0"/>
                            </a:rPr>
                            <m:t>max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sz="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400" i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e>
                                <m:sup>
                                  <m:r>
                                    <a:rPr lang="zh-CN" altLang="en-US" sz="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zh-CN" altLang="en-US" sz="4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d>
                                <m:dPr>
                                  <m:ctrlPr>
                                    <a:rPr lang="zh-CN" altLang="en-US" sz="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zh-CN" altLang="en-US" sz="400" i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zh-CN" altLang="en-US" sz="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400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zh-CN" altLang="en-US" sz="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zh-CN" altLang="en-US" sz="400" i="0">
                                      <a:latin typeface="Cambria Math" panose="02040503050406030204" pitchFamily="18" charset="0"/>
                                    </a:rPr>
                                    <m:t>⋅0.5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DD7101E-E8F0-4E68-A66E-DA19B3151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635" y="2559421"/>
                <a:ext cx="1842135" cy="290464"/>
              </a:xfrm>
              <a:prstGeom prst="rect">
                <a:avLst/>
              </a:prstGeom>
              <a:blipFill>
                <a:blip r:embed="rId8"/>
                <a:stretch>
                  <a:fillRect t="-50000" b="-85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6F90481-BC6A-4FBD-ACA8-F68377F8BFBC}"/>
                  </a:ext>
                </a:extLst>
              </p:cNvPr>
              <p:cNvSpPr txBox="1"/>
              <p:nvPr/>
            </p:nvSpPr>
            <p:spPr>
              <a:xfrm>
                <a:off x="1199493" y="2772749"/>
                <a:ext cx="1737360" cy="315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400" i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zh-CN" altLang="en-US" sz="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zh-CN" altLang="en-US" sz="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CN" altLang="en-US" sz="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zh-CN" altLang="en-US" sz="400" i="0">
                                  <a:latin typeface="Cambria Math" panose="02040503050406030204" pitchFamily="18" charset="0"/>
                                </a:rPr>
                                <m:t>4000</m:t>
                              </m:r>
                            </m:den>
                          </m:f>
                        </m:e>
                      </m:nary>
                      <m:r>
                        <a:rPr lang="zh-CN" altLang="en-US" sz="400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sz="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zh-CN" altLang="en-US" sz="400" i="0">
                              <a:latin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zh-CN" altLang="en-US" sz="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en-US" sz="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sz="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nary>
                      <m:r>
                        <a:rPr lang="zh-CN" altLang="en-US" sz="400" i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6F90481-BC6A-4FBD-ACA8-F68377F8B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93" y="2772749"/>
                <a:ext cx="1737360" cy="315536"/>
              </a:xfrm>
              <a:prstGeom prst="rect">
                <a:avLst/>
              </a:prstGeom>
              <a:blipFill>
                <a:blip r:embed="rId9"/>
                <a:stretch>
                  <a:fillRect t="-86538" b="-13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B8F562D-70F7-40E4-82F8-E32CFCDE4C7E}"/>
                  </a:ext>
                </a:extLst>
              </p:cNvPr>
              <p:cNvSpPr txBox="1"/>
              <p:nvPr/>
            </p:nvSpPr>
            <p:spPr>
              <a:xfrm>
                <a:off x="1199493" y="3047930"/>
                <a:ext cx="2175880" cy="3860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400" i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zh-CN" altLang="en-US" sz="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sz="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4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sz="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zh-CN" altLang="en-US" sz="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zh-CN" altLang="en-US" sz="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sz="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sz="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zh-CN" altLang="en-US" sz="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lin"/>
                          <m:ctrlPr>
                            <a:rPr lang="zh-CN" altLang="en-US" sz="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400" i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sz="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4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sz="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zh-CN" altLang="en-US" sz="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zh-CN" altLang="en-US" sz="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zh-CN" altLang="en-US" sz="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zh-CN" altLang="en-US" sz="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zh-CN" altLang="en-US" sz="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altLang="en-US" sz="4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zh-CN" altLang="en-US" sz="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zh-CN" altLang="en-US" sz="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zh-CN" altLang="en-US" sz="400" i="0">
                          <a:latin typeface="Cambria Math" panose="02040503050406030204" pitchFamily="18" charset="0"/>
                        </a:rPr>
                        <m:t>+0.5</m:t>
                      </m:r>
                    </m:oMath>
                  </m:oMathPara>
                </a14:m>
                <a:endParaRPr lang="zh-CN" altLang="en-US" sz="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B8F562D-70F7-40E4-82F8-E32CFCDE4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93" y="3047930"/>
                <a:ext cx="2175880" cy="386003"/>
              </a:xfrm>
              <a:prstGeom prst="rect">
                <a:avLst/>
              </a:prstGeom>
              <a:blipFill>
                <a:blip r:embed="rId10"/>
                <a:stretch>
                  <a:fillRect t="-111111" b="-168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6D047BE-147D-4D07-B20A-CD2C699304D4}"/>
                  </a:ext>
                </a:extLst>
              </p:cNvPr>
              <p:cNvSpPr txBox="1"/>
              <p:nvPr/>
            </p:nvSpPr>
            <p:spPr>
              <a:xfrm>
                <a:off x="1362357" y="1939610"/>
                <a:ext cx="1255091" cy="265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400" i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 sz="400" i="0">
                          <a:latin typeface="Cambria Math" panose="02040503050406030204" pitchFamily="18" charset="0"/>
                        </a:rPr>
                        <m:t>=418.9829×</m:t>
                      </m:r>
                      <m:r>
                        <a:rPr lang="zh-CN" altLang="en-US" sz="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400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400" i="0">
                              <a:latin typeface="Cambria Math" panose="02040503050406030204" pitchFamily="18" charset="0"/>
                            </a:rPr>
                            <m:t>sin</m:t>
                          </m:r>
                          <m:d>
                            <m:dPr>
                              <m:ctrlPr>
                                <a:rPr lang="zh-CN" altLang="en-US" sz="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zh-CN" altLang="en-US" sz="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en-US" sz="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rad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6D047BE-147D-4D07-B20A-CD2C69930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357" y="1939610"/>
                <a:ext cx="1255091" cy="265394"/>
              </a:xfrm>
              <a:prstGeom prst="rect">
                <a:avLst/>
              </a:prstGeom>
              <a:blipFill>
                <a:blip r:embed="rId11"/>
                <a:stretch>
                  <a:fillRect t="-59091" b="-97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49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D5D155FA-C2DA-4F7A-89DB-6B6FDA11ACBA}"/>
              </a:ext>
            </a:extLst>
          </p:cNvPr>
          <p:cNvGrpSpPr/>
          <p:nvPr/>
        </p:nvGrpSpPr>
        <p:grpSpPr>
          <a:xfrm>
            <a:off x="911795" y="2022036"/>
            <a:ext cx="6416430" cy="2813928"/>
            <a:chOff x="576515" y="2042160"/>
            <a:chExt cx="6416430" cy="2813928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31FC1ECF-841B-4114-BDF6-FAD6EDC41509}"/>
                </a:ext>
              </a:extLst>
            </p:cNvPr>
            <p:cNvGrpSpPr/>
            <p:nvPr/>
          </p:nvGrpSpPr>
          <p:grpSpPr>
            <a:xfrm>
              <a:off x="576515" y="2042160"/>
              <a:ext cx="6416430" cy="2324294"/>
              <a:chOff x="576515" y="2042160"/>
              <a:chExt cx="6416430" cy="2324294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80D577FF-E0C9-4CB6-B391-6080DADF20F1}"/>
                  </a:ext>
                </a:extLst>
              </p:cNvPr>
              <p:cNvGrpSpPr/>
              <p:nvPr/>
            </p:nvGrpSpPr>
            <p:grpSpPr>
              <a:xfrm>
                <a:off x="576515" y="2042160"/>
                <a:ext cx="6416430" cy="2324294"/>
                <a:chOff x="576515" y="2042160"/>
                <a:chExt cx="6416430" cy="2324294"/>
              </a:xfrm>
            </p:grpSpPr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BA708742-24C1-4221-BA62-1B470B29312E}"/>
                    </a:ext>
                  </a:extLst>
                </p:cNvPr>
                <p:cNvGrpSpPr/>
                <p:nvPr/>
              </p:nvGrpSpPr>
              <p:grpSpPr>
                <a:xfrm>
                  <a:off x="576515" y="2042160"/>
                  <a:ext cx="6416430" cy="2141540"/>
                  <a:chOff x="576515" y="823895"/>
                  <a:chExt cx="10066565" cy="3359805"/>
                </a:xfrm>
              </p:grpSpPr>
              <p:grpSp>
                <p:nvGrpSpPr>
                  <p:cNvPr id="24" name="组合 23">
                    <a:extLst>
                      <a:ext uri="{FF2B5EF4-FFF2-40B4-BE49-F238E27FC236}">
                        <a16:creationId xmlns:a16="http://schemas.microsoft.com/office/drawing/2014/main" id="{0E767BB1-8EC2-4A53-9C13-FD05C9758895}"/>
                      </a:ext>
                    </a:extLst>
                  </p:cNvPr>
                  <p:cNvGrpSpPr/>
                  <p:nvPr/>
                </p:nvGrpSpPr>
                <p:grpSpPr>
                  <a:xfrm>
                    <a:off x="576515" y="823895"/>
                    <a:ext cx="10062669" cy="1509404"/>
                    <a:chOff x="576515" y="823895"/>
                    <a:chExt cx="10062669" cy="1509404"/>
                  </a:xfrm>
                </p:grpSpPr>
                <p:pic>
                  <p:nvPicPr>
                    <p:cNvPr id="7" name="图片 6">
                      <a:extLst>
                        <a:ext uri="{FF2B5EF4-FFF2-40B4-BE49-F238E27FC236}">
                          <a16:creationId xmlns:a16="http://schemas.microsoft.com/office/drawing/2014/main" id="{AF6ADE36-1F3A-4C64-A2FC-90CD9CE7D4C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76515" y="823898"/>
                      <a:ext cx="2012534" cy="1509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图片 8">
                      <a:extLst>
                        <a:ext uri="{FF2B5EF4-FFF2-40B4-BE49-F238E27FC236}">
                          <a16:creationId xmlns:a16="http://schemas.microsoft.com/office/drawing/2014/main" id="{8C7B746B-FF62-49E9-AB55-99759719731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89049" y="823899"/>
                      <a:ext cx="2012533" cy="1509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" name="图片 10">
                      <a:extLst>
                        <a:ext uri="{FF2B5EF4-FFF2-40B4-BE49-F238E27FC236}">
                          <a16:creationId xmlns:a16="http://schemas.microsoft.com/office/drawing/2014/main" id="{4CF1D7BA-C2AC-4147-90B7-C8E361EC566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01582" y="823898"/>
                      <a:ext cx="2012534" cy="150940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" name="图片 12">
                      <a:extLst>
                        <a:ext uri="{FF2B5EF4-FFF2-40B4-BE49-F238E27FC236}">
                          <a16:creationId xmlns:a16="http://schemas.microsoft.com/office/drawing/2014/main" id="{AB9F5415-A583-4E66-A2F2-E6CA20A3344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614115" y="823896"/>
                      <a:ext cx="2012536" cy="150940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" name="图片 14">
                      <a:extLst>
                        <a:ext uri="{FF2B5EF4-FFF2-40B4-BE49-F238E27FC236}">
                          <a16:creationId xmlns:a16="http://schemas.microsoft.com/office/drawing/2014/main" id="{54C5FD64-4C46-4C68-A6B3-A5CC21ADA14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626648" y="823895"/>
                      <a:ext cx="2012536" cy="150940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6" name="图片 25">
                    <a:extLst>
                      <a:ext uri="{FF2B5EF4-FFF2-40B4-BE49-F238E27FC236}">
                        <a16:creationId xmlns:a16="http://schemas.microsoft.com/office/drawing/2014/main" id="{AA1D87B8-3D47-4F0D-B867-204BA81994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6515" y="2674300"/>
                    <a:ext cx="2012533" cy="1509400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>
                    <a:extLst>
                      <a:ext uri="{FF2B5EF4-FFF2-40B4-BE49-F238E27FC236}">
                        <a16:creationId xmlns:a16="http://schemas.microsoft.com/office/drawing/2014/main" id="{92C6DAC6-A9E6-4A8D-B278-F22B6565DE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89049" y="2674300"/>
                    <a:ext cx="2012533" cy="1509400"/>
                  </a:xfrm>
                  <a:prstGeom prst="rect">
                    <a:avLst/>
                  </a:prstGeom>
                </p:spPr>
              </p:pic>
              <p:pic>
                <p:nvPicPr>
                  <p:cNvPr id="30" name="图片 29">
                    <a:extLst>
                      <a:ext uri="{FF2B5EF4-FFF2-40B4-BE49-F238E27FC236}">
                        <a16:creationId xmlns:a16="http://schemas.microsoft.com/office/drawing/2014/main" id="{02DB8ED6-6135-4B2F-8B98-D90FDDB03D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01582" y="2670812"/>
                    <a:ext cx="2012533" cy="1509400"/>
                  </a:xfrm>
                  <a:prstGeom prst="rect">
                    <a:avLst/>
                  </a:prstGeom>
                </p:spPr>
              </p:pic>
              <p:pic>
                <p:nvPicPr>
                  <p:cNvPr id="32" name="图片 31">
                    <a:extLst>
                      <a:ext uri="{FF2B5EF4-FFF2-40B4-BE49-F238E27FC236}">
                        <a16:creationId xmlns:a16="http://schemas.microsoft.com/office/drawing/2014/main" id="{27A95563-BA23-48D7-B967-795868A17B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18014" y="2660725"/>
                    <a:ext cx="2012537" cy="1509403"/>
                  </a:xfrm>
                  <a:prstGeom prst="rect">
                    <a:avLst/>
                  </a:prstGeom>
                </p:spPr>
              </p:pic>
              <p:pic>
                <p:nvPicPr>
                  <p:cNvPr id="34" name="图片 33">
                    <a:extLst>
                      <a:ext uri="{FF2B5EF4-FFF2-40B4-BE49-F238E27FC236}">
                        <a16:creationId xmlns:a16="http://schemas.microsoft.com/office/drawing/2014/main" id="{B2B7D58F-5FCD-4B8C-A408-2FD5EF620D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30547" y="2658982"/>
                    <a:ext cx="2012533" cy="1509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BF41B08B-3156-48FC-AC1E-D8514C3CA919}"/>
                    </a:ext>
                  </a:extLst>
                </p:cNvPr>
                <p:cNvSpPr txBox="1"/>
                <p:nvPr/>
              </p:nvSpPr>
              <p:spPr>
                <a:xfrm>
                  <a:off x="1019028" y="3004253"/>
                  <a:ext cx="39776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7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 </a:t>
                  </a:r>
                  <a:r>
                    <a:rPr lang="en-US" altLang="zh-CN" sz="7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altLang="zh-CN" sz="7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7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72B61B34-514B-481F-8621-8CE93230351D}"/>
                    </a:ext>
                  </a:extLst>
                </p:cNvPr>
                <p:cNvSpPr txBox="1"/>
                <p:nvPr/>
              </p:nvSpPr>
              <p:spPr>
                <a:xfrm>
                  <a:off x="2324191" y="3004252"/>
                  <a:ext cx="39776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7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 </a:t>
                  </a:r>
                  <a:r>
                    <a:rPr lang="en-US" altLang="zh-CN" sz="7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altLang="zh-CN" sz="7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7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4C69E22E-8F51-4315-BCF8-D3BFBC67007A}"/>
                    </a:ext>
                  </a:extLst>
                </p:cNvPr>
                <p:cNvSpPr txBox="1"/>
                <p:nvPr/>
              </p:nvSpPr>
              <p:spPr>
                <a:xfrm>
                  <a:off x="3584605" y="3018218"/>
                  <a:ext cx="39776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7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(c) </a:t>
                  </a:r>
                  <a:r>
                    <a:rPr lang="en-US" altLang="zh-CN" sz="7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altLang="zh-CN" sz="7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7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486E056F-55F2-429D-9CA5-0EE61FB9F6B7}"/>
                    </a:ext>
                  </a:extLst>
                </p:cNvPr>
                <p:cNvSpPr txBox="1"/>
                <p:nvPr/>
              </p:nvSpPr>
              <p:spPr>
                <a:xfrm>
                  <a:off x="4872576" y="3021553"/>
                  <a:ext cx="39776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7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(d) </a:t>
                  </a:r>
                  <a:r>
                    <a:rPr lang="en-US" altLang="zh-CN" sz="7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altLang="zh-CN" sz="7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sz="7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4A21C8F0-59E9-4B31-B0B4-63A1DA94EBD8}"/>
                    </a:ext>
                  </a:extLst>
                </p:cNvPr>
                <p:cNvSpPr txBox="1"/>
                <p:nvPr/>
              </p:nvSpPr>
              <p:spPr>
                <a:xfrm>
                  <a:off x="6155365" y="3019330"/>
                  <a:ext cx="39776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7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(e) </a:t>
                  </a:r>
                  <a:r>
                    <a:rPr lang="en-US" altLang="zh-CN" sz="7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altLang="zh-CN" sz="7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sz="7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04C97275-5FEA-475F-B5B9-C1F46A6EB8F7}"/>
                    </a:ext>
                  </a:extLst>
                </p:cNvPr>
                <p:cNvSpPr txBox="1"/>
                <p:nvPr/>
              </p:nvSpPr>
              <p:spPr>
                <a:xfrm>
                  <a:off x="1013847" y="4166399"/>
                  <a:ext cx="39776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7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(f) </a:t>
                  </a:r>
                  <a:r>
                    <a:rPr lang="en-US" altLang="zh-CN" sz="7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altLang="zh-CN" sz="7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sz="7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E36CA308-99FD-405A-93A3-571C7FEB975D}"/>
                    </a:ext>
                  </a:extLst>
                </p:cNvPr>
                <p:cNvSpPr txBox="1"/>
                <p:nvPr/>
              </p:nvSpPr>
              <p:spPr>
                <a:xfrm>
                  <a:off x="2324191" y="4166399"/>
                  <a:ext cx="39776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7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(g) </a:t>
                  </a:r>
                  <a:r>
                    <a:rPr lang="en-US" altLang="zh-CN" sz="7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altLang="zh-CN" sz="7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zh-CN" altLang="en-US" sz="7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0C6FA3CA-DECC-4CD1-A171-3DF7010D6CEA}"/>
                    </a:ext>
                  </a:extLst>
                </p:cNvPr>
                <p:cNvSpPr txBox="1"/>
                <p:nvPr/>
              </p:nvSpPr>
              <p:spPr>
                <a:xfrm>
                  <a:off x="3579424" y="4166398"/>
                  <a:ext cx="39776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7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(h) </a:t>
                  </a:r>
                  <a:r>
                    <a:rPr lang="en-US" altLang="zh-CN" sz="7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altLang="zh-CN" sz="7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CN" altLang="en-US" sz="7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F5A014E2-0114-499A-A5D6-9B9523D59871}"/>
                    </a:ext>
                  </a:extLst>
                </p:cNvPr>
                <p:cNvSpPr txBox="1"/>
                <p:nvPr/>
              </p:nvSpPr>
              <p:spPr>
                <a:xfrm>
                  <a:off x="4868638" y="4166397"/>
                  <a:ext cx="39776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7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en-US" altLang="zh-CN" sz="7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altLang="zh-CN" sz="7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</a:t>
                  </a:r>
                  <a:r>
                    <a:rPr lang="en-US" altLang="zh-CN" sz="7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altLang="zh-CN" sz="7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zh-CN" altLang="en-US" sz="7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F54CEB2-3E1F-4F23-8C97-89F96B1ABC4A}"/>
                  </a:ext>
                </a:extLst>
              </p:cNvPr>
              <p:cNvSpPr txBox="1"/>
              <p:nvPr/>
            </p:nvSpPr>
            <p:spPr>
              <a:xfrm>
                <a:off x="6157852" y="4166396"/>
                <a:ext cx="3977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(j) </a:t>
                </a:r>
                <a:r>
                  <a:rPr lang="en-US" altLang="zh-CN" sz="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7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sz="7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BAA30CE-F296-47E0-BDCE-90037366B2C0}"/>
                </a:ext>
              </a:extLst>
            </p:cNvPr>
            <p:cNvSpPr txBox="1"/>
            <p:nvPr/>
          </p:nvSpPr>
          <p:spPr>
            <a:xfrm>
              <a:off x="1758735" y="4455978"/>
              <a:ext cx="40391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3.</a:t>
              </a:r>
              <a:r>
                <a:rPr lang="en-US" altLang="zh-CN" sz="1000" dirty="0"/>
                <a:t> 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function in its search space and near the extreme point image</a:t>
              </a:r>
            </a:p>
            <a:p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35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203BF30B-B42F-4F17-95A8-F46AA802E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108" y="676752"/>
            <a:ext cx="1620152" cy="121511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99E341B-1ABF-4C5E-941D-61F9BAF6E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56" y="678199"/>
            <a:ext cx="1620152" cy="12151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A0CD56E-58A2-4263-AC4F-D8C3CF65D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04" y="4958969"/>
            <a:ext cx="1620151" cy="121511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8649F56-1861-4A55-8FC9-52610BED58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255" y="4958969"/>
            <a:ext cx="1620151" cy="1215113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BE05387B-DCB4-48F5-B04F-A52AF2E96909}"/>
              </a:ext>
            </a:extLst>
          </p:cNvPr>
          <p:cNvGrpSpPr/>
          <p:nvPr/>
        </p:nvGrpSpPr>
        <p:grpSpPr>
          <a:xfrm>
            <a:off x="1087104" y="347568"/>
            <a:ext cx="3240302" cy="4489436"/>
            <a:chOff x="1087104" y="347568"/>
            <a:chExt cx="3240302" cy="448943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94402BF-5178-4E74-BFBA-7D5192404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108" y="347568"/>
              <a:ext cx="1620148" cy="1215111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BA4B36D-3FB6-4067-A507-E90DF4DAA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256" y="347568"/>
              <a:ext cx="1620150" cy="1215112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F67755E-84B2-4B2B-AD39-138A7E502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108" y="1884704"/>
              <a:ext cx="1620149" cy="121511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C4FDC9F-FD2B-4CD8-8DEC-81545AA95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257" y="1884703"/>
              <a:ext cx="1620149" cy="121511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7AEAF6E-39A9-4CD6-A293-2ED5DF1C3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104" y="3421836"/>
              <a:ext cx="1620151" cy="1215113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23B5B85-F3C9-47ED-8F95-AFEB1E746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255" y="3421836"/>
              <a:ext cx="1620151" cy="1215113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93442EB-464A-41B8-A40B-C8244BE49E4C}"/>
                </a:ext>
              </a:extLst>
            </p:cNvPr>
            <p:cNvSpPr txBox="1"/>
            <p:nvPr/>
          </p:nvSpPr>
          <p:spPr>
            <a:xfrm>
              <a:off x="1768072" y="1562679"/>
              <a:ext cx="3977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</a:t>
              </a:r>
              <a:r>
                <a:rPr lang="en-US" altLang="zh-CN" sz="7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7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7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EC5FED7-2699-4319-A737-3A3ADEBF1223}"/>
                </a:ext>
              </a:extLst>
            </p:cNvPr>
            <p:cNvSpPr txBox="1"/>
            <p:nvPr/>
          </p:nvSpPr>
          <p:spPr>
            <a:xfrm>
              <a:off x="3388220" y="1523634"/>
              <a:ext cx="3977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</a:t>
              </a:r>
              <a:r>
                <a:rPr lang="en-US" altLang="zh-CN" sz="7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7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7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2FA25B4-5570-4A7A-9D81-24EB315E5FD8}"/>
                </a:ext>
              </a:extLst>
            </p:cNvPr>
            <p:cNvSpPr txBox="1"/>
            <p:nvPr/>
          </p:nvSpPr>
          <p:spPr>
            <a:xfrm>
              <a:off x="1698297" y="3099815"/>
              <a:ext cx="3977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 </a:t>
              </a:r>
              <a:r>
                <a:rPr lang="en-US" altLang="zh-CN" sz="7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7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7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93B9CC6-41AA-4859-AB74-C9C6EFA99C00}"/>
                </a:ext>
              </a:extLst>
            </p:cNvPr>
            <p:cNvSpPr txBox="1"/>
            <p:nvPr/>
          </p:nvSpPr>
          <p:spPr>
            <a:xfrm>
              <a:off x="3318448" y="3099815"/>
              <a:ext cx="3977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 </a:t>
              </a:r>
              <a:r>
                <a:rPr lang="en-US" altLang="zh-CN" sz="7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7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7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5263DDE-F234-43A7-B1FE-5904E94C7C07}"/>
                </a:ext>
              </a:extLst>
            </p:cNvPr>
            <p:cNvSpPr txBox="1"/>
            <p:nvPr/>
          </p:nvSpPr>
          <p:spPr>
            <a:xfrm>
              <a:off x="1698297" y="4636949"/>
              <a:ext cx="3977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(e) </a:t>
              </a:r>
              <a:r>
                <a:rPr lang="en-US" altLang="zh-CN" sz="7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7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7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7B14873-1D1B-46A8-A4C6-888DC011693E}"/>
                </a:ext>
              </a:extLst>
            </p:cNvPr>
            <p:cNvSpPr txBox="1"/>
            <p:nvPr/>
          </p:nvSpPr>
          <p:spPr>
            <a:xfrm>
              <a:off x="3318448" y="4636949"/>
              <a:ext cx="3977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(f) </a:t>
              </a:r>
              <a:r>
                <a:rPr lang="en-US" altLang="zh-CN" sz="7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7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7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AFC48A3C-4439-4171-BBFB-70119E46949C}"/>
              </a:ext>
            </a:extLst>
          </p:cNvPr>
          <p:cNvSpPr txBox="1"/>
          <p:nvPr/>
        </p:nvSpPr>
        <p:spPr>
          <a:xfrm>
            <a:off x="1698297" y="6174082"/>
            <a:ext cx="3977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</a:t>
            </a:r>
            <a:r>
              <a:rPr lang="en-US" altLang="zh-CN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7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7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4D6C256-5FDD-4817-83A4-A9604BF13678}"/>
              </a:ext>
            </a:extLst>
          </p:cNvPr>
          <p:cNvSpPr txBox="1"/>
          <p:nvPr/>
        </p:nvSpPr>
        <p:spPr>
          <a:xfrm>
            <a:off x="3318448" y="6174082"/>
            <a:ext cx="3977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(h) </a:t>
            </a:r>
            <a:r>
              <a:rPr lang="en-US" altLang="zh-CN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7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7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5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B49297E-4304-4D89-8590-349D98D4499B}"/>
              </a:ext>
            </a:extLst>
          </p:cNvPr>
          <p:cNvGrpSpPr/>
          <p:nvPr/>
        </p:nvGrpSpPr>
        <p:grpSpPr>
          <a:xfrm>
            <a:off x="1350126" y="760390"/>
            <a:ext cx="3999865" cy="5564504"/>
            <a:chOff x="0" y="0"/>
            <a:chExt cx="3240302" cy="450786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D714E00-49AF-4F3F-9737-42679B1DA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0"/>
              <a:ext cx="1620148" cy="1215111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6FE5B4B-85B4-4052-9B93-62725006C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152" y="0"/>
              <a:ext cx="1620150" cy="121511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2FAF244-A4B7-469F-BBCD-3E8257FC8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537136"/>
              <a:ext cx="1620149" cy="121511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EE62528-9445-4E78-BABE-97F57ED42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153" y="1537135"/>
              <a:ext cx="1620149" cy="1215112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D538273-CD65-4E0F-BACA-EF2FF12DA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074268"/>
              <a:ext cx="1620151" cy="1215113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B4FD7BB-0E7E-4B3F-85AE-2BD2E6E12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151" y="3074268"/>
              <a:ext cx="1620151" cy="1215113"/>
            </a:xfrm>
            <a:prstGeom prst="rect">
              <a:avLst/>
            </a:prstGeom>
          </p:spPr>
        </p:pic>
        <p:sp>
          <p:nvSpPr>
            <p:cNvPr id="11" name="文本框 23">
              <a:extLst>
                <a:ext uri="{FF2B5EF4-FFF2-40B4-BE49-F238E27FC236}">
                  <a16:creationId xmlns:a16="http://schemas.microsoft.com/office/drawing/2014/main" id="{1A1BF8FE-771C-483D-AF74-31D0894DB850}"/>
                </a:ext>
              </a:extLst>
            </p:cNvPr>
            <p:cNvSpPr txBox="1"/>
            <p:nvPr/>
          </p:nvSpPr>
          <p:spPr>
            <a:xfrm>
              <a:off x="680856" y="1214943"/>
              <a:ext cx="398145" cy="2190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7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</a:rPr>
                <a:t>(a) </a:t>
              </a:r>
              <a:r>
                <a:rPr lang="en-US" sz="700" i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</a:rPr>
                <a:t>f</a:t>
              </a:r>
              <a:r>
                <a:rPr lang="en-US" sz="700" i="1" kern="1200" baseline="-25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</a:rPr>
                <a:t>1</a:t>
              </a:r>
              <a:endParaRPr lang="zh-CN" sz="10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文本框 24">
              <a:extLst>
                <a:ext uri="{FF2B5EF4-FFF2-40B4-BE49-F238E27FC236}">
                  <a16:creationId xmlns:a16="http://schemas.microsoft.com/office/drawing/2014/main" id="{5AFDC8BB-7FAF-4E67-8D1A-3FBDA0D44793}"/>
                </a:ext>
              </a:extLst>
            </p:cNvPr>
            <p:cNvSpPr txBox="1"/>
            <p:nvPr/>
          </p:nvSpPr>
          <p:spPr>
            <a:xfrm>
              <a:off x="2300738" y="1175903"/>
              <a:ext cx="398145" cy="2190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7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</a:rPr>
                <a:t>(b) </a:t>
              </a:r>
              <a:r>
                <a:rPr lang="en-US" sz="7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</a:rPr>
                <a:t>f</a:t>
              </a:r>
              <a:r>
                <a:rPr lang="en-US" sz="700" i="1" kern="1200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</a:rPr>
                <a:t>2</a:t>
              </a:r>
              <a:endParaRPr lang="zh-CN" sz="1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文本框 25">
              <a:extLst>
                <a:ext uri="{FF2B5EF4-FFF2-40B4-BE49-F238E27FC236}">
                  <a16:creationId xmlns:a16="http://schemas.microsoft.com/office/drawing/2014/main" id="{D50F1E71-E74F-42BB-A020-AF9D464F7E4D}"/>
                </a:ext>
              </a:extLst>
            </p:cNvPr>
            <p:cNvSpPr txBox="1"/>
            <p:nvPr/>
          </p:nvSpPr>
          <p:spPr>
            <a:xfrm>
              <a:off x="611093" y="2751866"/>
              <a:ext cx="398145" cy="2190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7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</a:rPr>
                <a:t>(c) </a:t>
              </a:r>
              <a:r>
                <a:rPr lang="en-US" sz="700" i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</a:rPr>
                <a:t>f</a:t>
              </a:r>
              <a:r>
                <a:rPr lang="en-US" sz="700" i="1" kern="1200" baseline="-25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</a:rPr>
                <a:t>3</a:t>
              </a:r>
              <a:endParaRPr lang="zh-CN" sz="10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文本框 26">
              <a:extLst>
                <a:ext uri="{FF2B5EF4-FFF2-40B4-BE49-F238E27FC236}">
                  <a16:creationId xmlns:a16="http://schemas.microsoft.com/office/drawing/2014/main" id="{8CE6CBAA-C4BA-433B-9C62-B2B37AB801ED}"/>
                </a:ext>
              </a:extLst>
            </p:cNvPr>
            <p:cNvSpPr txBox="1"/>
            <p:nvPr/>
          </p:nvSpPr>
          <p:spPr>
            <a:xfrm>
              <a:off x="2230978" y="2751866"/>
              <a:ext cx="398145" cy="2190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7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</a:rPr>
                <a:t>(d) </a:t>
              </a:r>
              <a:r>
                <a:rPr lang="en-US" sz="700" i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</a:rPr>
                <a:t>f</a:t>
              </a:r>
              <a:r>
                <a:rPr lang="en-US" sz="700" i="1" kern="1200" baseline="-25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</a:rPr>
                <a:t>4</a:t>
              </a:r>
              <a:endParaRPr lang="zh-CN" sz="10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文本框 27">
              <a:extLst>
                <a:ext uri="{FF2B5EF4-FFF2-40B4-BE49-F238E27FC236}">
                  <a16:creationId xmlns:a16="http://schemas.microsoft.com/office/drawing/2014/main" id="{94141B6C-3510-48D1-B3ED-B41119CA4D02}"/>
                </a:ext>
              </a:extLst>
            </p:cNvPr>
            <p:cNvSpPr txBox="1"/>
            <p:nvPr/>
          </p:nvSpPr>
          <p:spPr>
            <a:xfrm>
              <a:off x="611093" y="4288788"/>
              <a:ext cx="398145" cy="2190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7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</a:rPr>
                <a:t>(e) </a:t>
              </a:r>
              <a:r>
                <a:rPr lang="en-US" sz="700" i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</a:rPr>
                <a:t>f</a:t>
              </a:r>
              <a:r>
                <a:rPr lang="en-US" sz="700" i="1" kern="1200" baseline="-25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</a:rPr>
                <a:t>5</a:t>
              </a:r>
              <a:endParaRPr lang="zh-CN" sz="10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文本框 28">
              <a:extLst>
                <a:ext uri="{FF2B5EF4-FFF2-40B4-BE49-F238E27FC236}">
                  <a16:creationId xmlns:a16="http://schemas.microsoft.com/office/drawing/2014/main" id="{31560A18-C693-4B5C-8A0F-355B4F05DA64}"/>
                </a:ext>
              </a:extLst>
            </p:cNvPr>
            <p:cNvSpPr txBox="1"/>
            <p:nvPr/>
          </p:nvSpPr>
          <p:spPr>
            <a:xfrm>
              <a:off x="2230978" y="4288779"/>
              <a:ext cx="398145" cy="2190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7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</a:rPr>
                <a:t>(f) </a:t>
              </a:r>
              <a:r>
                <a:rPr lang="en-US" sz="700" i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</a:rPr>
                <a:t>f</a:t>
              </a:r>
              <a:r>
                <a:rPr lang="en-US" sz="700" i="1" kern="1200" baseline="-25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</a:rPr>
                <a:t>6</a:t>
              </a:r>
              <a:endParaRPr lang="zh-CN" sz="100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84C9E16-A8E5-48B7-81D6-69B160727E9F}"/>
              </a:ext>
            </a:extLst>
          </p:cNvPr>
          <p:cNvGrpSpPr/>
          <p:nvPr/>
        </p:nvGrpSpPr>
        <p:grpSpPr>
          <a:xfrm>
            <a:off x="6553074" y="1072587"/>
            <a:ext cx="3999862" cy="3597180"/>
            <a:chOff x="6629274" y="760167"/>
            <a:chExt cx="3999862" cy="359718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707A657-FB3E-498D-B106-4C14CB74B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294" y="2657359"/>
              <a:ext cx="1999911" cy="1499933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FF51F62-F47C-48C7-995D-611686469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9204" y="2657344"/>
              <a:ext cx="1999931" cy="1499948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4BC87B33-6E02-446C-9049-60DE59684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274" y="760167"/>
              <a:ext cx="1999931" cy="1499948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D47B9AB-6A23-4A92-8C37-BE6DC84E3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9205" y="760167"/>
              <a:ext cx="1999931" cy="1499948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9FBFC44-76B0-42BE-8B60-991791B68186}"/>
                </a:ext>
              </a:extLst>
            </p:cNvPr>
            <p:cNvSpPr txBox="1"/>
            <p:nvPr/>
          </p:nvSpPr>
          <p:spPr>
            <a:xfrm>
              <a:off x="7563108" y="2260115"/>
              <a:ext cx="3977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(g) </a:t>
              </a:r>
              <a:r>
                <a:rPr lang="en-US" altLang="zh-CN" sz="7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7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7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D0B1193-1A6A-44A7-86F0-C4B64E6280B8}"/>
                </a:ext>
              </a:extLst>
            </p:cNvPr>
            <p:cNvSpPr txBox="1"/>
            <p:nvPr/>
          </p:nvSpPr>
          <p:spPr>
            <a:xfrm>
              <a:off x="9563039" y="2258345"/>
              <a:ext cx="3977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(h) </a:t>
              </a:r>
              <a:r>
                <a:rPr lang="en-US" altLang="zh-CN" sz="7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7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7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ECD23F6-8051-4CB5-956A-0125FC975D89}"/>
                </a:ext>
              </a:extLst>
            </p:cNvPr>
            <p:cNvSpPr txBox="1"/>
            <p:nvPr/>
          </p:nvSpPr>
          <p:spPr>
            <a:xfrm>
              <a:off x="7563108" y="4157292"/>
              <a:ext cx="3977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7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altLang="zh-CN" sz="7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7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7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699B1E6-7B35-411D-851E-92655D173B27}"/>
                </a:ext>
              </a:extLst>
            </p:cNvPr>
            <p:cNvSpPr txBox="1"/>
            <p:nvPr/>
          </p:nvSpPr>
          <p:spPr>
            <a:xfrm>
              <a:off x="9563039" y="4157292"/>
              <a:ext cx="3977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(j) </a:t>
              </a:r>
              <a:r>
                <a:rPr lang="en-US" altLang="zh-CN" sz="7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7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7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4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221</Words>
  <Application>Microsoft Office PowerPoint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Yuhao</dc:creator>
  <cp:lastModifiedBy>Zhou Yuhao</cp:lastModifiedBy>
  <cp:revision>18</cp:revision>
  <dcterms:created xsi:type="dcterms:W3CDTF">2021-03-01T08:45:56Z</dcterms:created>
  <dcterms:modified xsi:type="dcterms:W3CDTF">2021-03-03T09:36:26Z</dcterms:modified>
</cp:coreProperties>
</file>