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6716" autoAdjust="0"/>
  </p:normalViewPr>
  <p:slideViewPr>
    <p:cSldViewPr snapToGrid="0">
      <p:cViewPr varScale="1">
        <p:scale>
          <a:sx n="121" d="100"/>
          <a:sy n="121" d="100"/>
        </p:scale>
        <p:origin x="46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F6120-8994-44EF-960A-61FA88D0E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DC375A-2F71-48F5-AE48-F173451E5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AA3A6A-6DC1-44A8-B19F-96E45909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C1AA-A27E-45C0-94DE-231A29D327E0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F5FA76-84E3-4732-B6FD-8300DC81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619EA2-444A-4EA8-B244-A8722E5C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2998-9A35-42F0-9EAF-B3028E16F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31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B7373-2A9E-4EAD-B541-EDDB8C019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8C4292-77C6-4075-B3B3-CC0357FCD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3DB16-8C56-4010-9EA5-7172C3A62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C1AA-A27E-45C0-94DE-231A29D327E0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39F720-6B5E-4493-86B8-F01B843B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7725F7-E305-4DB6-8EBB-3609F6E7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2998-9A35-42F0-9EAF-B3028E16F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43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7AE37E-7431-4F70-B12E-9BC7A138E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D37B28-3489-4CED-96E0-4C60BFF3C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BBB021-DD03-47CF-AB8F-52EB8B39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C1AA-A27E-45C0-94DE-231A29D327E0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C8A23F-F176-4034-99BF-E8A1C40A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BD3301-4DE3-4767-9837-D6026468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2998-9A35-42F0-9EAF-B3028E16F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49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1E552-A780-429F-9821-7912ADDD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F5CD86-FDC0-47F0-9019-000C294BE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31780C-7C21-4416-8D69-C7E9D314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C1AA-A27E-45C0-94DE-231A29D327E0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D7C67D-4E93-488A-9079-82757913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800DE5-3B3B-461D-9EC3-9FDF0505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2998-9A35-42F0-9EAF-B3028E16F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14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F221A-C918-4EBD-80D2-789F76F0A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0F7C03-0033-464F-B3FF-3E999C253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32B7BD-C753-4ED8-92BE-7FC610DE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C1AA-A27E-45C0-94DE-231A29D327E0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4BC18F-EB72-40AD-B032-0596A352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4DE5FB-BF00-4583-BA68-043F2071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2998-9A35-42F0-9EAF-B3028E16F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03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332B7-AADF-4B39-8791-CA413914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20D41D-3FBA-4945-8DAC-B7AEA47D7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1E6CC9-C14B-4882-A44F-05F867E37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3CE503-186C-4E6A-8413-90852192D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C1AA-A27E-45C0-94DE-231A29D327E0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DCB2D5-EEE2-47D0-9A4B-BE8E387C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597700-E73D-4088-94FB-973D4114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2998-9A35-42F0-9EAF-B3028E16F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62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2175C-0058-4D57-95A2-AC6534552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CA0ABD-AC81-4684-9C5F-39736553C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8898E5-2131-41EF-9794-B7B55F2A0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1B2D5B-E823-4563-8149-4B2CC4407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AC05BF-6A3D-4369-89D8-1A22917A6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D99479-C2FC-48AC-9FA3-77D2F48AC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C1AA-A27E-45C0-94DE-231A29D327E0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A01770-DEAB-48AE-8808-E153C6DAB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3AB8D4-89E6-4C43-ACD8-23E05265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2998-9A35-42F0-9EAF-B3028E16F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2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2BF7B-52D0-4226-838A-1B73966EA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EE359D-D562-43BD-887F-405C66BF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C1AA-A27E-45C0-94DE-231A29D327E0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1B6A6C-A9C4-4FB1-893C-CC9743A2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1FE8CF-FF2F-482B-9D87-3E5D317C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2998-9A35-42F0-9EAF-B3028E16F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82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F1CC73-0884-4A14-B83A-EC04E483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C1AA-A27E-45C0-94DE-231A29D327E0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DFC132-6E0D-4638-890A-AA57FC42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7F3FA8-05C8-4448-86E1-AB0D2A2E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2998-9A35-42F0-9EAF-B3028E16F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85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3F586-6C8C-43BF-8905-0C7136C29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82971-6033-4641-8BBE-FC9FDB4AF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88264C-7C3A-412D-B634-75B0DD400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150383-730D-4BE0-84C0-366C5E520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C1AA-A27E-45C0-94DE-231A29D327E0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DF8DDA-9996-4BF2-9630-ED1A9B422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991887-89B5-44AF-9A58-73A6A180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2998-9A35-42F0-9EAF-B3028E16F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5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B1F8-7CA7-4E31-911F-C9005D45A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2E928F-4CB1-4ECA-9532-B49D39EED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2CD663-7BE6-4FF8-B8A4-1AA06A329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39CF46-83BB-4C8F-A7C8-489E186C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C1AA-A27E-45C0-94DE-231A29D327E0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7652B8-021A-4C87-A4E3-1056D126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40F475-E69F-4C38-9694-77F250A6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2998-9A35-42F0-9EAF-B3028E16F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0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30254C-1051-4198-9E7A-CE474193C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ECCF22-95AF-478D-8BF7-BCD78A135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4F09D9-F598-489D-AC9E-B88277E74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EC1AA-A27E-45C0-94DE-231A29D327E0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E3F5F6-F1AE-498E-AE7F-622A9C8CF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2D45D-254B-4D94-971B-F48F137AF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22998-9A35-42F0-9EAF-B3028E16F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0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85DB70B3-513E-4FCC-AFB7-6FDC8B6A0968}"/>
              </a:ext>
            </a:extLst>
          </p:cNvPr>
          <p:cNvGrpSpPr/>
          <p:nvPr/>
        </p:nvGrpSpPr>
        <p:grpSpPr>
          <a:xfrm>
            <a:off x="2198814" y="229208"/>
            <a:ext cx="3195955" cy="2933568"/>
            <a:chOff x="4498022" y="2081212"/>
            <a:chExt cx="3195955" cy="2933568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5CEB4F8-B4D7-42E1-B2DB-2B96423B1056}"/>
                </a:ext>
              </a:extLst>
            </p:cNvPr>
            <p:cNvGrpSpPr/>
            <p:nvPr/>
          </p:nvGrpSpPr>
          <p:grpSpPr>
            <a:xfrm>
              <a:off x="4498022" y="2081212"/>
              <a:ext cx="3195955" cy="2695575"/>
              <a:chOff x="0" y="0"/>
              <a:chExt cx="3195955" cy="2695833"/>
            </a:xfrm>
          </p:grpSpPr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31DF66D7-CCED-4001-8857-45E41AC50D82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27893"/>
                <a:ext cx="3195955" cy="256794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" name="文本框 5">
                <a:extLst>
                  <a:ext uri="{FF2B5EF4-FFF2-40B4-BE49-F238E27FC236}">
                    <a16:creationId xmlns:a16="http://schemas.microsoft.com/office/drawing/2014/main" id="{9EDD37B3-9331-4228-944D-17E008CB23FA}"/>
                  </a:ext>
                </a:extLst>
              </p:cNvPr>
              <p:cNvSpPr txBox="1"/>
              <p:nvPr/>
            </p:nvSpPr>
            <p:spPr>
              <a:xfrm>
                <a:off x="292418" y="0"/>
                <a:ext cx="680720" cy="17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Original image </a:t>
                </a:r>
                <a:endParaRPr lang="zh-CN" sz="10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" name="文本框 6">
                <a:extLst>
                  <a:ext uri="{FF2B5EF4-FFF2-40B4-BE49-F238E27FC236}">
                    <a16:creationId xmlns:a16="http://schemas.microsoft.com/office/drawing/2014/main" id="{980EE91F-145A-4605-9E14-59912179DBA3}"/>
                  </a:ext>
                </a:extLst>
              </p:cNvPr>
              <p:cNvSpPr txBox="1"/>
              <p:nvPr/>
            </p:nvSpPr>
            <p:spPr>
              <a:xfrm>
                <a:off x="1923098" y="0"/>
                <a:ext cx="772160" cy="17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Original histogram </a:t>
                </a:r>
                <a:endParaRPr lang="zh-CN" sz="10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文本框 7">
                <a:extLst>
                  <a:ext uri="{FF2B5EF4-FFF2-40B4-BE49-F238E27FC236}">
                    <a16:creationId xmlns:a16="http://schemas.microsoft.com/office/drawing/2014/main" id="{7BF4FE86-6FFC-4210-8DB4-342317E9E8C1}"/>
                  </a:ext>
                </a:extLst>
              </p:cNvPr>
              <p:cNvSpPr txBox="1"/>
              <p:nvPr/>
            </p:nvSpPr>
            <p:spPr>
              <a:xfrm>
                <a:off x="1808798" y="1319404"/>
                <a:ext cx="1000760" cy="17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kern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Transformed histogram </a:t>
                </a:r>
                <a:endParaRPr lang="zh-CN" sz="100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文本框 8">
                <a:extLst>
                  <a:ext uri="{FF2B5EF4-FFF2-40B4-BE49-F238E27FC236}">
                    <a16:creationId xmlns:a16="http://schemas.microsoft.com/office/drawing/2014/main" id="{553BA091-5B56-4644-8C98-3AC1031CDAF9}"/>
                  </a:ext>
                </a:extLst>
              </p:cNvPr>
              <p:cNvSpPr txBox="1"/>
              <p:nvPr/>
            </p:nvSpPr>
            <p:spPr>
              <a:xfrm>
                <a:off x="211138" y="1319404"/>
                <a:ext cx="843280" cy="17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kern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Transformed image </a:t>
                </a:r>
                <a:endParaRPr lang="zh-CN" sz="100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7" name="文本框 2">
              <a:extLst>
                <a:ext uri="{FF2B5EF4-FFF2-40B4-BE49-F238E27FC236}">
                  <a16:creationId xmlns:a16="http://schemas.microsoft.com/office/drawing/2014/main" id="{DC3EF3B0-716F-45F1-AB90-4FB4D8679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022" y="4770940"/>
              <a:ext cx="3112135" cy="2438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indent="182880" algn="ctr">
                <a:lnSpc>
                  <a:spcPct val="95000"/>
                </a:lnSpc>
                <a:spcAft>
                  <a:spcPts val="600"/>
                </a:spcAft>
                <a:tabLst>
                  <a:tab pos="182880" algn="l"/>
                </a:tabLst>
              </a:pPr>
              <a:r>
                <a:rPr lang="en-US" sz="800" spc="-5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Fig. 1: </a:t>
              </a:r>
              <a:r>
                <a:rPr lang="x-none" sz="800" spc="-5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Histogram equalization applied to low contrast image</a:t>
              </a:r>
              <a:endParaRPr lang="zh-CN" sz="1000" spc="-5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7CF3A80-53AE-4D2C-B63F-73CF7C2A3FC9}"/>
              </a:ext>
            </a:extLst>
          </p:cNvPr>
          <p:cNvGrpSpPr/>
          <p:nvPr/>
        </p:nvGrpSpPr>
        <p:grpSpPr>
          <a:xfrm>
            <a:off x="5911532" y="229208"/>
            <a:ext cx="3330003" cy="2940658"/>
            <a:chOff x="5911532" y="229208"/>
            <a:chExt cx="3330003" cy="2940658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DFA1906-6722-42AE-A8FD-BC7D09EEB8F4}"/>
                </a:ext>
              </a:extLst>
            </p:cNvPr>
            <p:cNvGrpSpPr/>
            <p:nvPr/>
          </p:nvGrpSpPr>
          <p:grpSpPr>
            <a:xfrm>
              <a:off x="5911532" y="357089"/>
              <a:ext cx="3330003" cy="2619786"/>
              <a:chOff x="486092" y="3767094"/>
              <a:chExt cx="3357775" cy="2641634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BA74EA69-58EC-4FE6-AA21-FB87ED0EA9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092" y="3798652"/>
                <a:ext cx="1354138" cy="1273480"/>
              </a:xfrm>
              <a:prstGeom prst="rect">
                <a:avLst/>
              </a:prstGeom>
            </p:spPr>
          </p:pic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3397AB4F-BE5B-4664-9396-CB5D4C6971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76095" y="3767094"/>
                <a:ext cx="2067772" cy="1336596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FD94A86F-E172-4098-BC17-F1619B48ED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092" y="5103690"/>
                <a:ext cx="1354138" cy="1273481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401CD3A6-1E73-48AE-89F1-EFBC932EDF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40229" y="5072132"/>
                <a:ext cx="2003638" cy="1336596"/>
              </a:xfrm>
              <a:prstGeom prst="rect">
                <a:avLst/>
              </a:prstGeom>
            </p:spPr>
          </p:pic>
        </p:grpSp>
        <p:sp>
          <p:nvSpPr>
            <p:cNvPr id="19" name="文本框 2">
              <a:extLst>
                <a:ext uri="{FF2B5EF4-FFF2-40B4-BE49-F238E27FC236}">
                  <a16:creationId xmlns:a16="http://schemas.microsoft.com/office/drawing/2014/main" id="{8A88FA57-26CF-4585-BCA1-1DCC7D83FB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1814" y="2926026"/>
              <a:ext cx="3112135" cy="2438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indent="182880" algn="ctr">
                <a:lnSpc>
                  <a:spcPct val="95000"/>
                </a:lnSpc>
                <a:spcAft>
                  <a:spcPts val="600"/>
                </a:spcAft>
                <a:tabLst>
                  <a:tab pos="182880" algn="l"/>
                </a:tabLst>
              </a:pPr>
              <a:r>
                <a:rPr lang="en-US" sz="800" spc="-5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Fig. 2: Adaptive </a:t>
              </a:r>
              <a:r>
                <a:rPr lang="x-none" sz="800" spc="-5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Histogram equalization </a:t>
              </a:r>
              <a:r>
                <a:rPr lang="en-US" sz="800" spc="-5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&amp; CAHLE</a:t>
              </a:r>
              <a:endParaRPr lang="zh-CN" sz="1000" spc="-5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文本框 5">
              <a:extLst>
                <a:ext uri="{FF2B5EF4-FFF2-40B4-BE49-F238E27FC236}">
                  <a16:creationId xmlns:a16="http://schemas.microsoft.com/office/drawing/2014/main" id="{4008FBD5-5161-4183-9994-E59969B5E1A9}"/>
                </a:ext>
              </a:extLst>
            </p:cNvPr>
            <p:cNvSpPr txBox="1"/>
            <p:nvPr/>
          </p:nvSpPr>
          <p:spPr>
            <a:xfrm>
              <a:off x="6172451" y="229208"/>
              <a:ext cx="82109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</a:rPr>
                <a:t>Image after AHE </a:t>
              </a:r>
              <a:endParaRPr lang="zh-CN" sz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文本框 6">
              <a:extLst>
                <a:ext uri="{FF2B5EF4-FFF2-40B4-BE49-F238E27FC236}">
                  <a16:creationId xmlns:a16="http://schemas.microsoft.com/office/drawing/2014/main" id="{1142FAD9-8931-464A-94F9-574CA9CA9372}"/>
                </a:ext>
              </a:extLst>
            </p:cNvPr>
            <p:cNvSpPr txBox="1"/>
            <p:nvPr/>
          </p:nvSpPr>
          <p:spPr>
            <a:xfrm>
              <a:off x="7885849" y="229208"/>
              <a:ext cx="77216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</a:rPr>
                <a:t>AHE histogram </a:t>
              </a:r>
              <a:endParaRPr lang="zh-CN" sz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文本框 5">
              <a:extLst>
                <a:ext uri="{FF2B5EF4-FFF2-40B4-BE49-F238E27FC236}">
                  <a16:creationId xmlns:a16="http://schemas.microsoft.com/office/drawing/2014/main" id="{24D6F19D-5CD3-4E4B-83DD-6D682EE1852A}"/>
                </a:ext>
              </a:extLst>
            </p:cNvPr>
            <p:cNvSpPr txBox="1"/>
            <p:nvPr/>
          </p:nvSpPr>
          <p:spPr>
            <a:xfrm>
              <a:off x="6171804" y="1553193"/>
              <a:ext cx="82109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</a:rPr>
                <a:t>Image after CAHLE </a:t>
              </a:r>
              <a:endParaRPr lang="zh-CN" sz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" name="文本框 6">
              <a:extLst>
                <a:ext uri="{FF2B5EF4-FFF2-40B4-BE49-F238E27FC236}">
                  <a16:creationId xmlns:a16="http://schemas.microsoft.com/office/drawing/2014/main" id="{229FE9A1-8024-46F1-8666-2C4E45901DF1}"/>
                </a:ext>
              </a:extLst>
            </p:cNvPr>
            <p:cNvSpPr txBox="1"/>
            <p:nvPr/>
          </p:nvSpPr>
          <p:spPr>
            <a:xfrm>
              <a:off x="7872868" y="1553193"/>
              <a:ext cx="77216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</a:rPr>
                <a:t>CAHLE histogram </a:t>
              </a:r>
              <a:endParaRPr lang="zh-CN" sz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2831A4C-D3F8-466C-8E65-AAC934806675}"/>
              </a:ext>
            </a:extLst>
          </p:cNvPr>
          <p:cNvGrpSpPr/>
          <p:nvPr/>
        </p:nvGrpSpPr>
        <p:grpSpPr>
          <a:xfrm>
            <a:off x="2206391" y="3319526"/>
            <a:ext cx="5048078" cy="2668661"/>
            <a:chOff x="3878218" y="2055368"/>
            <a:chExt cx="5048078" cy="2668661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B9290E9A-424D-497B-96B3-87F9B6FF0D07}"/>
                </a:ext>
              </a:extLst>
            </p:cNvPr>
            <p:cNvGrpSpPr/>
            <p:nvPr/>
          </p:nvGrpSpPr>
          <p:grpSpPr>
            <a:xfrm>
              <a:off x="3878218" y="2055368"/>
              <a:ext cx="5048078" cy="2344080"/>
              <a:chOff x="3994042" y="2030984"/>
              <a:chExt cx="5048078" cy="2344080"/>
            </a:xfrm>
          </p:grpSpPr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7467913E-BA8A-4D0E-AE08-24641403D99D}"/>
                  </a:ext>
                </a:extLst>
              </p:cNvPr>
              <p:cNvGrpSpPr/>
              <p:nvPr/>
            </p:nvGrpSpPr>
            <p:grpSpPr>
              <a:xfrm>
                <a:off x="3994042" y="2030984"/>
                <a:ext cx="5048078" cy="2331297"/>
                <a:chOff x="4097674" y="1494536"/>
                <a:chExt cx="5048078" cy="2331297"/>
              </a:xfrm>
            </p:grpSpPr>
            <p:pic>
              <p:nvPicPr>
                <p:cNvPr id="44" name="图片 43">
                  <a:extLst>
                    <a:ext uri="{FF2B5EF4-FFF2-40B4-BE49-F238E27FC236}">
                      <a16:creationId xmlns:a16="http://schemas.microsoft.com/office/drawing/2014/main" id="{A1CD7176-1A3B-42E9-AF19-F1E81D60DA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97675" y="1494536"/>
                  <a:ext cx="5048077" cy="1172040"/>
                </a:xfrm>
                <a:prstGeom prst="rect">
                  <a:avLst/>
                </a:prstGeom>
              </p:spPr>
            </p:pic>
            <p:pic>
              <p:nvPicPr>
                <p:cNvPr id="45" name="图片 44">
                  <a:extLst>
                    <a:ext uri="{FF2B5EF4-FFF2-40B4-BE49-F238E27FC236}">
                      <a16:creationId xmlns:a16="http://schemas.microsoft.com/office/drawing/2014/main" id="{42E68D33-E3AC-40E7-93DC-500ED80AFF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97674" y="2666576"/>
                  <a:ext cx="5048077" cy="1159257"/>
                </a:xfrm>
                <a:prstGeom prst="rect">
                  <a:avLst/>
                </a:prstGeom>
              </p:spPr>
            </p:pic>
          </p:grp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F9E7F2D-17E5-4109-A23F-75BC8EBE918B}"/>
                  </a:ext>
                </a:extLst>
              </p:cNvPr>
              <p:cNvSpPr txBox="1"/>
              <p:nvPr/>
            </p:nvSpPr>
            <p:spPr>
              <a:xfrm>
                <a:off x="4242816" y="2987580"/>
                <a:ext cx="6888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Original </a:t>
                </a:r>
                <a:endParaRPr lang="zh-CN" altLang="en-US" sz="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BEFFA8E-A2A6-46C1-8168-98349CD286FC}"/>
                  </a:ext>
                </a:extLst>
              </p:cNvPr>
              <p:cNvSpPr txBox="1"/>
              <p:nvPr/>
            </p:nvSpPr>
            <p:spPr>
              <a:xfrm>
                <a:off x="4242816" y="4159620"/>
                <a:ext cx="6888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(e) RMSHE </a:t>
                </a:r>
                <a:endParaRPr lang="zh-CN" altLang="en-US" sz="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84CEA89-9B8D-4A7F-BA1E-FB2C65639B1F}"/>
                  </a:ext>
                </a:extLst>
              </p:cNvPr>
              <p:cNvSpPr txBox="1"/>
              <p:nvPr/>
            </p:nvSpPr>
            <p:spPr>
              <a:xfrm>
                <a:off x="5632704" y="2987580"/>
                <a:ext cx="6888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HE </a:t>
                </a:r>
                <a:endParaRPr lang="zh-CN" altLang="en-US" sz="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B0176E9-2D4A-47C9-8CFC-788673625B73}"/>
                  </a:ext>
                </a:extLst>
              </p:cNvPr>
              <p:cNvSpPr txBox="1"/>
              <p:nvPr/>
            </p:nvSpPr>
            <p:spPr>
              <a:xfrm>
                <a:off x="6874116" y="2987580"/>
                <a:ext cx="6888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BBHE</a:t>
                </a:r>
                <a:endParaRPr lang="zh-CN" altLang="en-US" sz="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0C0C94D-FE55-4B27-9ECD-5DF5037DC066}"/>
                  </a:ext>
                </a:extLst>
              </p:cNvPr>
              <p:cNvSpPr txBox="1"/>
              <p:nvPr/>
            </p:nvSpPr>
            <p:spPr>
              <a:xfrm>
                <a:off x="8156448" y="2994216"/>
                <a:ext cx="6888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 DSIHE</a:t>
                </a:r>
                <a:endParaRPr lang="zh-CN" altLang="en-US" sz="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858D211-27C9-4B33-B8AB-A464FE3B132D}"/>
                  </a:ext>
                </a:extLst>
              </p:cNvPr>
              <p:cNvSpPr txBox="1"/>
              <p:nvPr/>
            </p:nvSpPr>
            <p:spPr>
              <a:xfrm>
                <a:off x="5522976" y="4159620"/>
                <a:ext cx="6888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(f) RSIHE </a:t>
                </a:r>
                <a:endParaRPr lang="zh-CN" altLang="en-US" sz="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9E0F7D2F-D9E2-4638-91CE-5DFD1D147DE2}"/>
                  </a:ext>
                </a:extLst>
              </p:cNvPr>
              <p:cNvSpPr txBox="1"/>
              <p:nvPr/>
            </p:nvSpPr>
            <p:spPr>
              <a:xfrm>
                <a:off x="6742176" y="4159620"/>
                <a:ext cx="94488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(g) MMBEBHE </a:t>
                </a:r>
                <a:endParaRPr lang="zh-CN" altLang="en-US" sz="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1F66771-280B-4ED6-89E5-CD0ACB98A472}"/>
                  </a:ext>
                </a:extLst>
              </p:cNvPr>
              <p:cNvSpPr txBox="1"/>
              <p:nvPr/>
            </p:nvSpPr>
            <p:spPr>
              <a:xfrm>
                <a:off x="8028432" y="4159620"/>
                <a:ext cx="94488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(h) RSWHE-M </a:t>
                </a:r>
                <a:endParaRPr lang="zh-CN" altLang="en-US" sz="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4" name="文本框 2">
              <a:extLst>
                <a:ext uri="{FF2B5EF4-FFF2-40B4-BE49-F238E27FC236}">
                  <a16:creationId xmlns:a16="http://schemas.microsoft.com/office/drawing/2014/main" id="{7A9C847E-08EF-4213-8146-A4C4067E6F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3894" y="4480189"/>
              <a:ext cx="3112135" cy="2438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indent="182880" algn="ctr">
                <a:lnSpc>
                  <a:spcPct val="95000"/>
                </a:lnSpc>
                <a:spcAft>
                  <a:spcPts val="600"/>
                </a:spcAft>
                <a:tabLst>
                  <a:tab pos="182880" algn="l"/>
                </a:tabLst>
              </a:pPr>
              <a:r>
                <a:rPr lang="en-US" sz="800" spc="-5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Fig. 3</a:t>
              </a:r>
              <a:r>
                <a:rPr lang="en-US" sz="800" spc="-5" dirty="0">
                  <a:latin typeface="Times New Roman" panose="02020603050405020304" pitchFamily="18" charset="0"/>
                  <a:ea typeface="宋体" panose="02010600030101010101" pitchFamily="2" charset="-122"/>
                </a:rPr>
                <a:t>: </a:t>
              </a:r>
              <a:r>
                <a:rPr lang="en-US" altLang="zh-CN" sz="800" spc="-5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Results of all methods tested on the image of ‘Couple’ [12]</a:t>
              </a:r>
              <a:endParaRPr lang="zh-CN" altLang="en-US" sz="800" spc="-5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5842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89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Yuhao</dc:creator>
  <cp:lastModifiedBy>#ZHOU YUHAO#</cp:lastModifiedBy>
  <cp:revision>11</cp:revision>
  <dcterms:created xsi:type="dcterms:W3CDTF">2021-03-24T06:36:11Z</dcterms:created>
  <dcterms:modified xsi:type="dcterms:W3CDTF">2021-04-07T16:44:19Z</dcterms:modified>
</cp:coreProperties>
</file>