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3" r:id="rId6"/>
    <p:sldId id="259" r:id="rId7"/>
    <p:sldId id="258" r:id="rId8"/>
    <p:sldId id="260" r:id="rId9"/>
  </p:sldIdLst>
  <p:sldSz cx="18288000" cy="10287000"/>
  <p:notesSz cx="6858000" cy="9144000"/>
  <p:embeddedFontLst>
    <p:embeddedFont>
      <p:font typeface="Holiday" panose="020B0600000101010101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ow" panose="020B0600000101010101" charset="0"/>
      <p:regular r:id="rId16"/>
    </p:embeddedFont>
    <p:embeddedFont>
      <p:font typeface="Now Bold" panose="020B0600000101010101" charset="0"/>
      <p:regular r:id="rId17"/>
    </p:embeddedFont>
    <p:embeddedFont>
      <p:font typeface="Now Bold Bold" panose="020B0600000101010101" charset="0"/>
      <p:regular r:id="rId18"/>
    </p:embeddedFont>
    <p:embeddedFont>
      <p:font typeface="Rockwell Extra Bold" panose="02060903040505020403" pitchFamily="18" charset="0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주아" panose="02020603020101020101" pitchFamily="18" charset="-12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1A7"/>
    <a:srgbClr val="AA8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22" autoAdjust="0"/>
  </p:normalViewPr>
  <p:slideViewPr>
    <p:cSldViewPr>
      <p:cViewPr varScale="1">
        <p:scale>
          <a:sx n="55" d="100"/>
          <a:sy n="55" d="100"/>
        </p:scale>
        <p:origin x="15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6B23E-9A36-486C-A671-2768163EB1D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4CB9F-652B-4174-B7DA-004E84AD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2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4CB9F-652B-4174-B7DA-004E84AD7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2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4CB9F-652B-4174-B7DA-004E84AD75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5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YuHyunO/Modu_recipe" TargetMode="External"/><Relationship Id="rId4" Type="http://schemas.openxmlformats.org/officeDocument/2006/relationships/hyperlink" Target="http://modu-table.sho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303486" cy="10287000"/>
            <a:chOff x="0" y="0"/>
            <a:chExt cx="6350000" cy="68286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828634"/>
            </a:xfrm>
            <a:custGeom>
              <a:avLst/>
              <a:gdLst/>
              <a:ahLst/>
              <a:cxnLst/>
              <a:rect l="l" t="t" r="r" b="b"/>
              <a:pathLst>
                <a:path w="6350000" h="6828634">
                  <a:moveTo>
                    <a:pt x="6350000" y="6828634"/>
                  </a:moveTo>
                  <a:lnTo>
                    <a:pt x="0" y="6828634"/>
                  </a:lnTo>
                  <a:lnTo>
                    <a:pt x="0" y="0"/>
                  </a:lnTo>
                  <a:lnTo>
                    <a:pt x="6350000" y="6828634"/>
                  </a:lnTo>
                  <a:close/>
                </a:path>
              </a:pathLst>
            </a:custGeom>
            <a:solidFill>
              <a:srgbClr val="DDC1A7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72338" y="1272183"/>
            <a:ext cx="6740706" cy="6740706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-24859" r="-24859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AA856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471175" y="5522473"/>
            <a:ext cx="929367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6"/>
              </a:lnSpc>
            </a:pPr>
            <a:r>
              <a:rPr lang="en-US" sz="3061" dirty="0" err="1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백인준</a:t>
            </a:r>
            <a:r>
              <a:rPr lang="en-US" sz="3061" dirty="0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</a:t>
            </a:r>
            <a:r>
              <a:rPr lang="en-US" sz="3061" dirty="0" err="1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오유현</a:t>
            </a:r>
            <a:r>
              <a:rPr lang="en-US" sz="3061" dirty="0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</a:t>
            </a:r>
            <a:r>
              <a:rPr lang="en-US" sz="3061" dirty="0" err="1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한서인</a:t>
            </a:r>
            <a:r>
              <a:rPr lang="en-US" sz="3061" dirty="0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</a:t>
            </a:r>
            <a:r>
              <a:rPr lang="en-US" sz="3061" dirty="0" err="1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권기민</a:t>
            </a:r>
            <a:r>
              <a:rPr lang="en-US" sz="3061" dirty="0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</a:t>
            </a:r>
            <a:r>
              <a:rPr lang="en-US" sz="3061" dirty="0" err="1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박상익</a:t>
            </a:r>
            <a:r>
              <a:rPr lang="en-US" sz="3061" dirty="0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</a:t>
            </a:r>
            <a:r>
              <a:rPr lang="en-US" sz="3061" dirty="0" err="1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지예성</a:t>
            </a:r>
            <a:r>
              <a:rPr lang="en-US" sz="3061" dirty="0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</a:t>
            </a:r>
            <a:r>
              <a:rPr lang="en-US" sz="3061" dirty="0" err="1">
                <a:solidFill>
                  <a:srgbClr val="2E2E2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김보민</a:t>
            </a:r>
            <a:endParaRPr lang="en-US" sz="3061" dirty="0">
              <a:solidFill>
                <a:srgbClr val="2E2E2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t="1002" r="55" b="45403"/>
          <a:stretch>
            <a:fillRect/>
          </a:stretch>
        </p:blipFill>
        <p:spPr>
          <a:xfrm>
            <a:off x="14570368" y="300583"/>
            <a:ext cx="3324694" cy="106840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17934" y="4237280"/>
            <a:ext cx="10277128" cy="1409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35"/>
              </a:lnSpc>
            </a:pPr>
            <a:r>
              <a:rPr lang="en-US" sz="10127" dirty="0">
                <a:solidFill>
                  <a:srgbClr val="2E2E2E"/>
                </a:solidFill>
                <a:latin typeface="Now Bold Bold"/>
              </a:rPr>
              <a:t>Table for Modu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881E1C-3D14-DAC1-D735-A079395FE09D}"/>
              </a:ext>
            </a:extLst>
          </p:cNvPr>
          <p:cNvSpPr txBox="1"/>
          <p:nvPr/>
        </p:nvSpPr>
        <p:spPr>
          <a:xfrm>
            <a:off x="124517" y="8393365"/>
            <a:ext cx="3518174" cy="62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altLang="ko-KR" sz="2800" dirty="0" err="1">
                <a:solidFill>
                  <a:srgbClr val="2E2E2E"/>
                </a:solidFill>
                <a:latin typeface="Now"/>
                <a:hlinkClick r:id="rId4"/>
              </a:rPr>
              <a:t>modu-table.shop</a:t>
            </a:r>
            <a:endParaRPr lang="en-US" altLang="ko-KR" sz="2800" dirty="0">
              <a:solidFill>
                <a:srgbClr val="2E2E2E"/>
              </a:solidFill>
              <a:latin typeface="No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5FC25-CE88-38C0-4BAB-5105EA69829A}"/>
              </a:ext>
            </a:extLst>
          </p:cNvPr>
          <p:cNvSpPr txBox="1"/>
          <p:nvPr/>
        </p:nvSpPr>
        <p:spPr>
          <a:xfrm>
            <a:off x="-8467" y="8956045"/>
            <a:ext cx="7191632" cy="62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altLang="ko-KR" sz="2800" dirty="0">
                <a:solidFill>
                  <a:srgbClr val="2E2E2E"/>
                </a:solidFill>
                <a:latin typeface="Now"/>
                <a:hlinkClick r:id="rId5"/>
              </a:rPr>
              <a:t>github.com/YuHyunO/Modu_recipe</a:t>
            </a:r>
            <a:endParaRPr lang="en-US" altLang="ko-KR" sz="2800" dirty="0">
              <a:solidFill>
                <a:srgbClr val="2E2E2E"/>
              </a:solidFill>
              <a:latin typeface="N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155" y="214337"/>
            <a:ext cx="18288000" cy="2011603"/>
            <a:chOff x="0" y="0"/>
            <a:chExt cx="1106485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6485" cy="3752726"/>
            </a:xfrm>
            <a:custGeom>
              <a:avLst/>
              <a:gdLst/>
              <a:ahLst/>
              <a:cxnLst/>
              <a:rect l="l" t="t" r="r" b="b"/>
              <a:pathLst>
                <a:path w="1106485" h="3752726">
                  <a:moveTo>
                    <a:pt x="0" y="0"/>
                  </a:moveTo>
                  <a:lnTo>
                    <a:pt x="1106485" y="0"/>
                  </a:lnTo>
                  <a:lnTo>
                    <a:pt x="1106485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DDC1A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57200" y="470651"/>
            <a:ext cx="13373326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890"/>
              </a:lnSpc>
            </a:pPr>
            <a:r>
              <a:rPr lang="en-US" altLang="ko-KR" sz="10000" dirty="0">
                <a:latin typeface="Now Bold Bold" panose="020B0600000101010101" charset="0"/>
                <a:ea typeface="배달의민족 주아" pitchFamily="18" charset="-127"/>
              </a:rPr>
              <a:t>Highlights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65674" y="3303013"/>
            <a:ext cx="4392585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프로젝트소개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820CEB-D289-1A12-FDCB-D0A84F6CCA14}"/>
              </a:ext>
            </a:extLst>
          </p:cNvPr>
          <p:cNvGrpSpPr/>
          <p:nvPr/>
        </p:nvGrpSpPr>
        <p:grpSpPr>
          <a:xfrm>
            <a:off x="1106370" y="4480158"/>
            <a:ext cx="1015497" cy="1104380"/>
            <a:chOff x="1243345" y="2615316"/>
            <a:chExt cx="1148895" cy="1148895"/>
          </a:xfrm>
        </p:grpSpPr>
        <p:grpSp>
          <p:nvGrpSpPr>
            <p:cNvPr id="34" name="Group 6">
              <a:extLst>
                <a:ext uri="{FF2B5EF4-FFF2-40B4-BE49-F238E27FC236}">
                  <a16:creationId xmlns:a16="http://schemas.microsoft.com/office/drawing/2014/main" id="{34FB83A6-D7E2-CA0D-8381-C424777F7561}"/>
                </a:ext>
              </a:extLst>
            </p:cNvPr>
            <p:cNvGrpSpPr/>
            <p:nvPr/>
          </p:nvGrpSpPr>
          <p:grpSpPr>
            <a:xfrm>
              <a:off x="1248408" y="2615316"/>
              <a:ext cx="1143769" cy="1148895"/>
              <a:chOff x="231952" y="95171"/>
              <a:chExt cx="6321667" cy="6350000"/>
            </a:xfrm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A89DA406-12E3-6CFC-8438-8D228D80B52F}"/>
                  </a:ext>
                </a:extLst>
              </p:cNvPr>
              <p:cNvSpPr/>
              <p:nvPr/>
            </p:nvSpPr>
            <p:spPr>
              <a:xfrm>
                <a:off x="231952" y="95171"/>
                <a:ext cx="6321667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C1A7"/>
              </a:solidFill>
            </p:spPr>
          </p:sp>
        </p:grp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D259DD6B-3CD2-6351-02A6-528BD34486B6}"/>
                </a:ext>
              </a:extLst>
            </p:cNvPr>
            <p:cNvSpPr txBox="1"/>
            <p:nvPr/>
          </p:nvSpPr>
          <p:spPr>
            <a:xfrm>
              <a:off x="1243345" y="2790634"/>
              <a:ext cx="1148895" cy="93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2"/>
                </a:lnSpc>
              </a:pPr>
              <a:r>
                <a:rPr lang="en-US" sz="4630" dirty="0">
                  <a:solidFill>
                    <a:srgbClr val="2E2E2E"/>
                  </a:solidFill>
                  <a:latin typeface="Now Bold"/>
                </a:rPr>
                <a:t>2</a:t>
              </a:r>
            </a:p>
          </p:txBody>
        </p:sp>
      </p:grpSp>
      <p:sp>
        <p:nvSpPr>
          <p:cNvPr id="38" name="TextBox 14">
            <a:extLst>
              <a:ext uri="{FF2B5EF4-FFF2-40B4-BE49-F238E27FC236}">
                <a16:creationId xmlns:a16="http://schemas.microsoft.com/office/drawing/2014/main" id="{9C4E1A61-6CA1-EDD2-608C-8F894F3BC7D9}"/>
              </a:ext>
            </a:extLst>
          </p:cNvPr>
          <p:cNvSpPr txBox="1"/>
          <p:nvPr/>
        </p:nvSpPr>
        <p:spPr>
          <a:xfrm>
            <a:off x="2366278" y="4704849"/>
            <a:ext cx="3224143" cy="962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팀원소개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44EDC9-C55A-DDAB-011E-8CB91C8E030A}"/>
              </a:ext>
            </a:extLst>
          </p:cNvPr>
          <p:cNvGrpSpPr/>
          <p:nvPr/>
        </p:nvGrpSpPr>
        <p:grpSpPr>
          <a:xfrm>
            <a:off x="1110844" y="5848816"/>
            <a:ext cx="1015497" cy="1104380"/>
            <a:chOff x="1206441" y="2598097"/>
            <a:chExt cx="1148895" cy="1148895"/>
          </a:xfrm>
        </p:grpSpPr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CD61FC3A-A407-3B1F-FE3F-0BD04E76592F}"/>
                </a:ext>
              </a:extLst>
            </p:cNvPr>
            <p:cNvGrpSpPr/>
            <p:nvPr/>
          </p:nvGrpSpPr>
          <p:grpSpPr>
            <a:xfrm>
              <a:off x="1206441" y="2598097"/>
              <a:ext cx="1148895" cy="1148895"/>
              <a:chOff x="0" y="0"/>
              <a:chExt cx="6350000" cy="6350000"/>
            </a:xfrm>
          </p:grpSpPr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44A42A7-D3B3-F9AD-D188-9D869C1D37B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C1A7"/>
              </a:solidFill>
            </p:spPr>
          </p:sp>
        </p:grp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EF16A6ED-4758-C28D-90CC-8071C6269DB6}"/>
                </a:ext>
              </a:extLst>
            </p:cNvPr>
            <p:cNvSpPr txBox="1"/>
            <p:nvPr/>
          </p:nvSpPr>
          <p:spPr>
            <a:xfrm>
              <a:off x="1206441" y="2702941"/>
              <a:ext cx="1148895" cy="93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2"/>
                </a:lnSpc>
              </a:pPr>
              <a:r>
                <a:rPr lang="en-US" sz="4630" dirty="0">
                  <a:solidFill>
                    <a:srgbClr val="2E2E2E"/>
                  </a:solidFill>
                  <a:latin typeface="Now Bold"/>
                </a:rPr>
                <a:t>3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7461D1-FDC1-67CD-44C2-A6E3B7A448C0}"/>
              </a:ext>
            </a:extLst>
          </p:cNvPr>
          <p:cNvGrpSpPr/>
          <p:nvPr/>
        </p:nvGrpSpPr>
        <p:grpSpPr>
          <a:xfrm>
            <a:off x="1073750" y="7306068"/>
            <a:ext cx="1034572" cy="1104380"/>
            <a:chOff x="1164475" y="2651850"/>
            <a:chExt cx="1170477" cy="1148895"/>
          </a:xfrm>
        </p:grpSpPr>
        <p:grpSp>
          <p:nvGrpSpPr>
            <p:cNvPr id="44" name="Group 6">
              <a:extLst>
                <a:ext uri="{FF2B5EF4-FFF2-40B4-BE49-F238E27FC236}">
                  <a16:creationId xmlns:a16="http://schemas.microsoft.com/office/drawing/2014/main" id="{7D1E15E8-7039-E018-8DF7-3309C0CC6243}"/>
                </a:ext>
              </a:extLst>
            </p:cNvPr>
            <p:cNvGrpSpPr/>
            <p:nvPr/>
          </p:nvGrpSpPr>
          <p:grpSpPr>
            <a:xfrm>
              <a:off x="1191183" y="2651850"/>
              <a:ext cx="1143769" cy="1148895"/>
              <a:chOff x="-84329" y="297094"/>
              <a:chExt cx="6321667" cy="6350000"/>
            </a:xfrm>
          </p:grpSpPr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3B4E60CB-A51D-CB8A-0CC3-BA698ED86054}"/>
                  </a:ext>
                </a:extLst>
              </p:cNvPr>
              <p:cNvSpPr/>
              <p:nvPr/>
            </p:nvSpPr>
            <p:spPr>
              <a:xfrm>
                <a:off x="-84329" y="297094"/>
                <a:ext cx="6321667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C1A7"/>
              </a:solidFill>
            </p:spPr>
          </p:sp>
        </p:grpSp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ACEFA5ED-2E85-CBBF-5AA4-70A1328309CF}"/>
                </a:ext>
              </a:extLst>
            </p:cNvPr>
            <p:cNvSpPr txBox="1"/>
            <p:nvPr/>
          </p:nvSpPr>
          <p:spPr>
            <a:xfrm>
              <a:off x="1164475" y="2815798"/>
              <a:ext cx="1148894" cy="93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2"/>
                </a:lnSpc>
              </a:pPr>
              <a:r>
                <a:rPr lang="en-US" sz="4630" dirty="0">
                  <a:solidFill>
                    <a:srgbClr val="2E2E2E"/>
                  </a:solidFill>
                  <a:latin typeface="Now Bold"/>
                </a:rPr>
                <a:t>4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AABC23-83F0-98D8-1987-F4465090714F}"/>
              </a:ext>
            </a:extLst>
          </p:cNvPr>
          <p:cNvGrpSpPr/>
          <p:nvPr/>
        </p:nvGrpSpPr>
        <p:grpSpPr>
          <a:xfrm>
            <a:off x="1073750" y="5848816"/>
            <a:ext cx="1048116" cy="1104380"/>
            <a:chOff x="1206441" y="2598097"/>
            <a:chExt cx="1185799" cy="1148895"/>
          </a:xfrm>
        </p:grpSpPr>
        <p:grpSp>
          <p:nvGrpSpPr>
            <p:cNvPr id="48" name="Group 6">
              <a:extLst>
                <a:ext uri="{FF2B5EF4-FFF2-40B4-BE49-F238E27FC236}">
                  <a16:creationId xmlns:a16="http://schemas.microsoft.com/office/drawing/2014/main" id="{9423F939-DBE9-28AC-97AF-FD3DDD7A5A5D}"/>
                </a:ext>
              </a:extLst>
            </p:cNvPr>
            <p:cNvGrpSpPr/>
            <p:nvPr/>
          </p:nvGrpSpPr>
          <p:grpSpPr>
            <a:xfrm>
              <a:off x="1206441" y="2598097"/>
              <a:ext cx="1148895" cy="1148895"/>
              <a:chOff x="0" y="0"/>
              <a:chExt cx="6350000" cy="6350000"/>
            </a:xfrm>
          </p:grpSpPr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BDEE8BB8-D5A0-5753-9D3F-FB454F3B01E8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C1A7"/>
              </a:solidFill>
            </p:spPr>
          </p:sp>
        </p:grpSp>
        <p:sp>
          <p:nvSpPr>
            <p:cNvPr id="49" name="TextBox 21">
              <a:extLst>
                <a:ext uri="{FF2B5EF4-FFF2-40B4-BE49-F238E27FC236}">
                  <a16:creationId xmlns:a16="http://schemas.microsoft.com/office/drawing/2014/main" id="{5DFE11C4-4C0E-F291-2726-50F84A561038}"/>
                </a:ext>
              </a:extLst>
            </p:cNvPr>
            <p:cNvSpPr txBox="1"/>
            <p:nvPr/>
          </p:nvSpPr>
          <p:spPr>
            <a:xfrm>
              <a:off x="1243345" y="2771376"/>
              <a:ext cx="1148895" cy="93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2"/>
                </a:lnSpc>
              </a:pPr>
              <a:r>
                <a:rPr lang="en-US" sz="4630" dirty="0">
                  <a:solidFill>
                    <a:srgbClr val="2E2E2E"/>
                  </a:solidFill>
                  <a:latin typeface="Now Bold"/>
                </a:rPr>
                <a:t>3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1E10841-BB2E-EB2E-6D1D-56FC8FF3069B}"/>
              </a:ext>
            </a:extLst>
          </p:cNvPr>
          <p:cNvGrpSpPr/>
          <p:nvPr/>
        </p:nvGrpSpPr>
        <p:grpSpPr>
          <a:xfrm>
            <a:off x="1092105" y="8644039"/>
            <a:ext cx="1016218" cy="1104380"/>
            <a:chOff x="1185240" y="2633380"/>
            <a:chExt cx="1149712" cy="1148895"/>
          </a:xfrm>
        </p:grpSpPr>
        <p:grpSp>
          <p:nvGrpSpPr>
            <p:cNvPr id="52" name="Group 6">
              <a:extLst>
                <a:ext uri="{FF2B5EF4-FFF2-40B4-BE49-F238E27FC236}">
                  <a16:creationId xmlns:a16="http://schemas.microsoft.com/office/drawing/2014/main" id="{1A58E031-73CE-BFF9-C3CE-9F0DF39D1F82}"/>
                </a:ext>
              </a:extLst>
            </p:cNvPr>
            <p:cNvGrpSpPr/>
            <p:nvPr/>
          </p:nvGrpSpPr>
          <p:grpSpPr>
            <a:xfrm>
              <a:off x="1191183" y="2633380"/>
              <a:ext cx="1143769" cy="1148895"/>
              <a:chOff x="-84329" y="195011"/>
              <a:chExt cx="6321667" cy="6350000"/>
            </a:xfrm>
          </p:grpSpPr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2368B373-0F29-CC01-3897-4A8897367E77}"/>
                  </a:ext>
                </a:extLst>
              </p:cNvPr>
              <p:cNvSpPr/>
              <p:nvPr/>
            </p:nvSpPr>
            <p:spPr>
              <a:xfrm>
                <a:off x="-84329" y="195011"/>
                <a:ext cx="6321667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C1A7"/>
              </a:solidFill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sp>
          <p:nvSpPr>
            <p:cNvPr id="53" name="TextBox 21">
              <a:extLst>
                <a:ext uri="{FF2B5EF4-FFF2-40B4-BE49-F238E27FC236}">
                  <a16:creationId xmlns:a16="http://schemas.microsoft.com/office/drawing/2014/main" id="{8DCBBE14-DB06-6A8E-A412-D3CACE3CC2E7}"/>
                </a:ext>
              </a:extLst>
            </p:cNvPr>
            <p:cNvSpPr txBox="1"/>
            <p:nvPr/>
          </p:nvSpPr>
          <p:spPr>
            <a:xfrm>
              <a:off x="1185240" y="2797228"/>
              <a:ext cx="1148894" cy="93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2"/>
                </a:lnSpc>
              </a:pPr>
              <a:r>
                <a:rPr lang="en-US" sz="4630" dirty="0">
                  <a:solidFill>
                    <a:srgbClr val="2E2E2E"/>
                  </a:solidFill>
                  <a:latin typeface="Now Bold"/>
                </a:rPr>
                <a:t>5</a:t>
              </a:r>
            </a:p>
          </p:txBody>
        </p:sp>
      </p:grpSp>
      <p:sp>
        <p:nvSpPr>
          <p:cNvPr id="55" name="TextBox 14">
            <a:extLst>
              <a:ext uri="{FF2B5EF4-FFF2-40B4-BE49-F238E27FC236}">
                <a16:creationId xmlns:a16="http://schemas.microsoft.com/office/drawing/2014/main" id="{FD99B90E-0BBE-4E72-31F5-AEED36668848}"/>
              </a:ext>
            </a:extLst>
          </p:cNvPr>
          <p:cNvSpPr txBox="1"/>
          <p:nvPr/>
        </p:nvSpPr>
        <p:spPr>
          <a:xfrm>
            <a:off x="2366277" y="6036272"/>
            <a:ext cx="3224143" cy="962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기획의도</a:t>
            </a:r>
          </a:p>
        </p:txBody>
      </p:sp>
      <p:sp>
        <p:nvSpPr>
          <p:cNvPr id="56" name="TextBox 14">
            <a:extLst>
              <a:ext uri="{FF2B5EF4-FFF2-40B4-BE49-F238E27FC236}">
                <a16:creationId xmlns:a16="http://schemas.microsoft.com/office/drawing/2014/main" id="{4347122A-7B4A-CB4C-D97B-BA8E5DC8A1E0}"/>
              </a:ext>
            </a:extLst>
          </p:cNvPr>
          <p:cNvSpPr txBox="1"/>
          <p:nvPr/>
        </p:nvSpPr>
        <p:spPr>
          <a:xfrm>
            <a:off x="2397562" y="7481703"/>
            <a:ext cx="3224143" cy="962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개발일정</a:t>
            </a:r>
          </a:p>
        </p:txBody>
      </p:sp>
      <p:sp>
        <p:nvSpPr>
          <p:cNvPr id="57" name="TextBox 14">
            <a:extLst>
              <a:ext uri="{FF2B5EF4-FFF2-40B4-BE49-F238E27FC236}">
                <a16:creationId xmlns:a16="http://schemas.microsoft.com/office/drawing/2014/main" id="{620073BB-B8C8-0527-7788-9E6BAEC546C6}"/>
              </a:ext>
            </a:extLst>
          </p:cNvPr>
          <p:cNvSpPr txBox="1"/>
          <p:nvPr/>
        </p:nvSpPr>
        <p:spPr>
          <a:xfrm>
            <a:off x="2416670" y="8846580"/>
            <a:ext cx="3224143" cy="962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개발도구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D8C4DB2-B254-E496-A61F-3A9041DAAEDF}"/>
              </a:ext>
            </a:extLst>
          </p:cNvPr>
          <p:cNvGrpSpPr/>
          <p:nvPr/>
        </p:nvGrpSpPr>
        <p:grpSpPr>
          <a:xfrm>
            <a:off x="7804270" y="3104987"/>
            <a:ext cx="979717" cy="1059814"/>
            <a:chOff x="1203878" y="2598097"/>
            <a:chExt cx="1151458" cy="1148895"/>
          </a:xfrm>
        </p:grpSpPr>
        <p:grpSp>
          <p:nvGrpSpPr>
            <p:cNvPr id="60" name="Group 6">
              <a:extLst>
                <a:ext uri="{FF2B5EF4-FFF2-40B4-BE49-F238E27FC236}">
                  <a16:creationId xmlns:a16="http://schemas.microsoft.com/office/drawing/2014/main" id="{5B568389-13A5-C967-51C1-85A2A4B26D49}"/>
                </a:ext>
              </a:extLst>
            </p:cNvPr>
            <p:cNvGrpSpPr/>
            <p:nvPr/>
          </p:nvGrpSpPr>
          <p:grpSpPr>
            <a:xfrm>
              <a:off x="1206441" y="2598097"/>
              <a:ext cx="1148895" cy="1148895"/>
              <a:chOff x="0" y="0"/>
              <a:chExt cx="6350000" cy="6350000"/>
            </a:xfrm>
          </p:grpSpPr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id="{49CDBC71-8C3C-077E-5552-15EF09F577A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DC1A7"/>
              </a:solidFill>
            </p:spPr>
          </p:sp>
        </p:grpSp>
        <p:sp>
          <p:nvSpPr>
            <p:cNvPr id="61" name="TextBox 21">
              <a:extLst>
                <a:ext uri="{FF2B5EF4-FFF2-40B4-BE49-F238E27FC236}">
                  <a16:creationId xmlns:a16="http://schemas.microsoft.com/office/drawing/2014/main" id="{5F0E7A0E-E55A-2BDD-31F8-17D0BAFF71A5}"/>
                </a:ext>
              </a:extLst>
            </p:cNvPr>
            <p:cNvSpPr txBox="1"/>
            <p:nvPr/>
          </p:nvSpPr>
          <p:spPr>
            <a:xfrm>
              <a:off x="1203878" y="2735054"/>
              <a:ext cx="1148895" cy="939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2"/>
                </a:lnSpc>
              </a:pPr>
              <a:r>
                <a:rPr lang="en-US" sz="4630" dirty="0">
                  <a:solidFill>
                    <a:srgbClr val="2E2E2E"/>
                  </a:solidFill>
                  <a:latin typeface="Now Bold"/>
                </a:rPr>
                <a:t>6</a:t>
              </a:r>
            </a:p>
          </p:txBody>
        </p:sp>
      </p:grpSp>
      <p:sp>
        <p:nvSpPr>
          <p:cNvPr id="67" name="TextBox 14">
            <a:extLst>
              <a:ext uri="{FF2B5EF4-FFF2-40B4-BE49-F238E27FC236}">
                <a16:creationId xmlns:a16="http://schemas.microsoft.com/office/drawing/2014/main" id="{65214BEA-E37F-D5F0-1F09-1491417DE1E9}"/>
              </a:ext>
            </a:extLst>
          </p:cNvPr>
          <p:cNvSpPr txBox="1"/>
          <p:nvPr/>
        </p:nvSpPr>
        <p:spPr>
          <a:xfrm>
            <a:off x="9076155" y="4673206"/>
            <a:ext cx="3103619" cy="923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2418E48-3088-FD6E-021E-F852515C14DF}"/>
              </a:ext>
            </a:extLst>
          </p:cNvPr>
          <p:cNvGrpSpPr/>
          <p:nvPr/>
        </p:nvGrpSpPr>
        <p:grpSpPr>
          <a:xfrm>
            <a:off x="7794276" y="4490279"/>
            <a:ext cx="4343765" cy="1059813"/>
            <a:chOff x="7636248" y="3471502"/>
            <a:chExt cx="4119912" cy="98264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43E94D-5D75-A9D4-5316-52A3E7153D5C}"/>
                </a:ext>
              </a:extLst>
            </p:cNvPr>
            <p:cNvGrpSpPr/>
            <p:nvPr/>
          </p:nvGrpSpPr>
          <p:grpSpPr>
            <a:xfrm>
              <a:off x="7636248" y="3471502"/>
              <a:ext cx="923022" cy="982642"/>
              <a:chOff x="1249836" y="2658707"/>
              <a:chExt cx="1143769" cy="1148895"/>
            </a:xfrm>
          </p:grpSpPr>
          <p:grpSp>
            <p:nvGrpSpPr>
              <p:cNvPr id="72" name="Group 6">
                <a:extLst>
                  <a:ext uri="{FF2B5EF4-FFF2-40B4-BE49-F238E27FC236}">
                    <a16:creationId xmlns:a16="http://schemas.microsoft.com/office/drawing/2014/main" id="{EE11EA09-F443-D1DA-1177-B69A4F161714}"/>
                  </a:ext>
                </a:extLst>
              </p:cNvPr>
              <p:cNvGrpSpPr/>
              <p:nvPr/>
            </p:nvGrpSpPr>
            <p:grpSpPr>
              <a:xfrm>
                <a:off x="1249836" y="2658707"/>
                <a:ext cx="1143769" cy="1148895"/>
                <a:chOff x="239848" y="334992"/>
                <a:chExt cx="6321666" cy="6350000"/>
              </a:xfrm>
            </p:grpSpPr>
            <p:sp>
              <p:nvSpPr>
                <p:cNvPr id="74" name="Freeform 7">
                  <a:extLst>
                    <a:ext uri="{FF2B5EF4-FFF2-40B4-BE49-F238E27FC236}">
                      <a16:creationId xmlns:a16="http://schemas.microsoft.com/office/drawing/2014/main" id="{C80609BE-74EA-2A89-088D-F79D3A9C81AE}"/>
                    </a:ext>
                  </a:extLst>
                </p:cNvPr>
                <p:cNvSpPr/>
                <p:nvPr/>
              </p:nvSpPr>
              <p:spPr>
                <a:xfrm>
                  <a:off x="239848" y="334992"/>
                  <a:ext cx="6321666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DDC1A7"/>
                </a:solidFill>
              </p:spPr>
            </p:sp>
          </p:grpSp>
          <p:sp>
            <p:nvSpPr>
              <p:cNvPr id="73" name="TextBox 21">
                <a:extLst>
                  <a:ext uri="{FF2B5EF4-FFF2-40B4-BE49-F238E27FC236}">
                    <a16:creationId xmlns:a16="http://schemas.microsoft.com/office/drawing/2014/main" id="{446F44A1-3E09-5639-F6F9-B5A3BF5C7BC2}"/>
                  </a:ext>
                </a:extLst>
              </p:cNvPr>
              <p:cNvSpPr txBox="1"/>
              <p:nvPr/>
            </p:nvSpPr>
            <p:spPr>
              <a:xfrm>
                <a:off x="1291067" y="2817176"/>
                <a:ext cx="1099147" cy="87081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6482"/>
                  </a:lnSpc>
                </a:pPr>
                <a:r>
                  <a:rPr lang="en-US" sz="4630" dirty="0">
                    <a:solidFill>
                      <a:srgbClr val="2E2E2E"/>
                    </a:solidFill>
                    <a:latin typeface="Now Bold"/>
                  </a:rPr>
                  <a:t>7</a:t>
                </a:r>
              </a:p>
            </p:txBody>
          </p:sp>
        </p:grpSp>
        <p:sp>
          <p:nvSpPr>
            <p:cNvPr id="71" name="TextBox 14">
              <a:extLst>
                <a:ext uri="{FF2B5EF4-FFF2-40B4-BE49-F238E27FC236}">
                  <a16:creationId xmlns:a16="http://schemas.microsoft.com/office/drawing/2014/main" id="{42DEBE7F-7FF7-1F0B-288A-DA33FACB09A9}"/>
                </a:ext>
              </a:extLst>
            </p:cNvPr>
            <p:cNvSpPr txBox="1"/>
            <p:nvPr/>
          </p:nvSpPr>
          <p:spPr>
            <a:xfrm>
              <a:off x="8812484" y="3579286"/>
              <a:ext cx="2943676" cy="8560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6482"/>
                </a:lnSpc>
              </a:pPr>
              <a:endPara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5" name="TextBox 14">
            <a:extLst>
              <a:ext uri="{FF2B5EF4-FFF2-40B4-BE49-F238E27FC236}">
                <a16:creationId xmlns:a16="http://schemas.microsoft.com/office/drawing/2014/main" id="{3C5A0598-ACE5-36FA-F1B5-A3A82E9ACDC2}"/>
              </a:ext>
            </a:extLst>
          </p:cNvPr>
          <p:cNvSpPr txBox="1"/>
          <p:nvPr/>
        </p:nvSpPr>
        <p:spPr>
          <a:xfrm>
            <a:off x="9011168" y="3265091"/>
            <a:ext cx="3103619" cy="923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개발문서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772C226-368B-D262-981A-45E40CCC0BFE}"/>
              </a:ext>
            </a:extLst>
          </p:cNvPr>
          <p:cNvGrpSpPr/>
          <p:nvPr/>
        </p:nvGrpSpPr>
        <p:grpSpPr>
          <a:xfrm>
            <a:off x="7805816" y="5882386"/>
            <a:ext cx="4433649" cy="1131567"/>
            <a:chOff x="7550997" y="3386119"/>
            <a:chExt cx="4205163" cy="1049171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2E88459-336D-A978-75D5-CC19FD293207}"/>
                </a:ext>
              </a:extLst>
            </p:cNvPr>
            <p:cNvGrpSpPr/>
            <p:nvPr/>
          </p:nvGrpSpPr>
          <p:grpSpPr>
            <a:xfrm>
              <a:off x="7550997" y="3386119"/>
              <a:ext cx="927345" cy="980414"/>
              <a:chOff x="1144195" y="2558877"/>
              <a:chExt cx="1149125" cy="1146290"/>
            </a:xfrm>
          </p:grpSpPr>
          <p:grpSp>
            <p:nvGrpSpPr>
              <p:cNvPr id="79" name="Group 6">
                <a:extLst>
                  <a:ext uri="{FF2B5EF4-FFF2-40B4-BE49-F238E27FC236}">
                    <a16:creationId xmlns:a16="http://schemas.microsoft.com/office/drawing/2014/main" id="{14795064-E668-F21D-9C0A-AD9C4D9F05FD}"/>
                  </a:ext>
                </a:extLst>
              </p:cNvPr>
              <p:cNvGrpSpPr/>
              <p:nvPr/>
            </p:nvGrpSpPr>
            <p:grpSpPr>
              <a:xfrm>
                <a:off x="1149552" y="2558877"/>
                <a:ext cx="1143768" cy="1146290"/>
                <a:chOff x="-314428" y="-216771"/>
                <a:chExt cx="6321665" cy="6335602"/>
              </a:xfrm>
            </p:grpSpPr>
            <p:sp>
              <p:nvSpPr>
                <p:cNvPr id="81" name="Freeform 7">
                  <a:extLst>
                    <a:ext uri="{FF2B5EF4-FFF2-40B4-BE49-F238E27FC236}">
                      <a16:creationId xmlns:a16="http://schemas.microsoft.com/office/drawing/2014/main" id="{BBD7DF7D-E28C-2524-DAC6-3495952AD59D}"/>
                    </a:ext>
                  </a:extLst>
                </p:cNvPr>
                <p:cNvSpPr/>
                <p:nvPr/>
              </p:nvSpPr>
              <p:spPr>
                <a:xfrm>
                  <a:off x="-314428" y="-216771"/>
                  <a:ext cx="6321665" cy="6335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DDC1A7"/>
                </a:solidFill>
              </p:spPr>
              <p:txBody>
                <a:bodyPr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80" name="TextBox 21">
                <a:extLst>
                  <a:ext uri="{FF2B5EF4-FFF2-40B4-BE49-F238E27FC236}">
                    <a16:creationId xmlns:a16="http://schemas.microsoft.com/office/drawing/2014/main" id="{8145E51F-A982-724B-1A87-730A5FDF5BA6}"/>
                  </a:ext>
                </a:extLst>
              </p:cNvPr>
              <p:cNvSpPr txBox="1"/>
              <p:nvPr/>
            </p:nvSpPr>
            <p:spPr>
              <a:xfrm>
                <a:off x="1144195" y="2702517"/>
                <a:ext cx="1148895" cy="93920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6482"/>
                  </a:lnSpc>
                </a:pPr>
                <a:r>
                  <a:rPr lang="en-US" sz="4630" dirty="0">
                    <a:solidFill>
                      <a:srgbClr val="2E2E2E"/>
                    </a:solidFill>
                    <a:latin typeface="Now Bold"/>
                  </a:rPr>
                  <a:t>8</a:t>
                </a:r>
              </a:p>
            </p:txBody>
          </p:sp>
        </p:grpSp>
        <p:sp>
          <p:nvSpPr>
            <p:cNvPr id="78" name="TextBox 14">
              <a:extLst>
                <a:ext uri="{FF2B5EF4-FFF2-40B4-BE49-F238E27FC236}">
                  <a16:creationId xmlns:a16="http://schemas.microsoft.com/office/drawing/2014/main" id="{F09832E9-C034-7A07-4C34-4055E0DF82E6}"/>
                </a:ext>
              </a:extLst>
            </p:cNvPr>
            <p:cNvSpPr txBox="1"/>
            <p:nvPr/>
          </p:nvSpPr>
          <p:spPr>
            <a:xfrm>
              <a:off x="8812484" y="3579286"/>
              <a:ext cx="2943676" cy="8560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6482"/>
                </a:lnSpc>
              </a:pPr>
              <a:endPara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8" name="TextBox 14">
            <a:extLst>
              <a:ext uri="{FF2B5EF4-FFF2-40B4-BE49-F238E27FC236}">
                <a16:creationId xmlns:a16="http://schemas.microsoft.com/office/drawing/2014/main" id="{006A606D-4AF7-BAD6-025C-8CDAF01E69CF}"/>
              </a:ext>
            </a:extLst>
          </p:cNvPr>
          <p:cNvSpPr txBox="1"/>
          <p:nvPr/>
        </p:nvSpPr>
        <p:spPr>
          <a:xfrm>
            <a:off x="9028373" y="6050934"/>
            <a:ext cx="4991826" cy="923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핵심기능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</a:t>
            </a:r>
          </a:p>
        </p:txBody>
      </p:sp>
      <p:sp>
        <p:nvSpPr>
          <p:cNvPr id="89" name="TextBox 14">
            <a:extLst>
              <a:ext uri="{FF2B5EF4-FFF2-40B4-BE49-F238E27FC236}">
                <a16:creationId xmlns:a16="http://schemas.microsoft.com/office/drawing/2014/main" id="{92F874E8-ABC5-4D29-2E95-92625317EE86}"/>
              </a:ext>
            </a:extLst>
          </p:cNvPr>
          <p:cNvSpPr txBox="1"/>
          <p:nvPr/>
        </p:nvSpPr>
        <p:spPr>
          <a:xfrm>
            <a:off x="9028373" y="7463345"/>
            <a:ext cx="3766590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후기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F28E6E8-D470-F345-0FC6-C605D2EFF096}"/>
              </a:ext>
            </a:extLst>
          </p:cNvPr>
          <p:cNvGrpSpPr/>
          <p:nvPr/>
        </p:nvGrpSpPr>
        <p:grpSpPr>
          <a:xfrm>
            <a:off x="7803953" y="7296391"/>
            <a:ext cx="982215" cy="1059814"/>
            <a:chOff x="7776762" y="7087074"/>
            <a:chExt cx="982215" cy="1059814"/>
          </a:xfrm>
        </p:grpSpPr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6F4C02A-281D-869F-6322-3D3724428E37}"/>
                </a:ext>
              </a:extLst>
            </p:cNvPr>
            <p:cNvSpPr/>
            <p:nvPr/>
          </p:nvSpPr>
          <p:spPr>
            <a:xfrm>
              <a:off x="7776762" y="7087074"/>
              <a:ext cx="973174" cy="1059814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C1A7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94" name="TextBox 21">
              <a:extLst>
                <a:ext uri="{FF2B5EF4-FFF2-40B4-BE49-F238E27FC236}">
                  <a16:creationId xmlns:a16="http://schemas.microsoft.com/office/drawing/2014/main" id="{91441775-7FFB-A4C3-E346-B9C39CCA1A53}"/>
                </a:ext>
              </a:extLst>
            </p:cNvPr>
            <p:cNvSpPr txBox="1"/>
            <p:nvPr/>
          </p:nvSpPr>
          <p:spPr>
            <a:xfrm>
              <a:off x="7781441" y="7252938"/>
              <a:ext cx="977536" cy="866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2"/>
                </a:lnSpc>
              </a:pPr>
              <a:r>
                <a:rPr lang="en-US" sz="4630" dirty="0">
                  <a:solidFill>
                    <a:srgbClr val="2E2E2E"/>
                  </a:solidFill>
                  <a:latin typeface="Now Bold"/>
                </a:rPr>
                <a:t>9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AAC522E-ACCE-13F1-9B44-801BC6C5A32D}"/>
              </a:ext>
            </a:extLst>
          </p:cNvPr>
          <p:cNvGrpSpPr/>
          <p:nvPr/>
        </p:nvGrpSpPr>
        <p:grpSpPr>
          <a:xfrm>
            <a:off x="7803953" y="8668560"/>
            <a:ext cx="983957" cy="1059814"/>
            <a:chOff x="7776762" y="7087074"/>
            <a:chExt cx="983957" cy="1059814"/>
          </a:xfrm>
        </p:grpSpPr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6BC3F52-9139-5835-8324-3C731632B4C0}"/>
                </a:ext>
              </a:extLst>
            </p:cNvPr>
            <p:cNvSpPr/>
            <p:nvPr/>
          </p:nvSpPr>
          <p:spPr>
            <a:xfrm>
              <a:off x="7776762" y="7087074"/>
              <a:ext cx="973174" cy="1059814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C1A7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2" name="TextBox 21">
              <a:extLst>
                <a:ext uri="{FF2B5EF4-FFF2-40B4-BE49-F238E27FC236}">
                  <a16:creationId xmlns:a16="http://schemas.microsoft.com/office/drawing/2014/main" id="{2370D019-B5B2-EA0F-E8B8-7CDB114FCC3A}"/>
                </a:ext>
              </a:extLst>
            </p:cNvPr>
            <p:cNvSpPr txBox="1"/>
            <p:nvPr/>
          </p:nvSpPr>
          <p:spPr>
            <a:xfrm>
              <a:off x="7783183" y="7235693"/>
              <a:ext cx="977536" cy="803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2"/>
                </a:lnSpc>
              </a:pPr>
              <a:r>
                <a:rPr lang="en-US" sz="4630" dirty="0">
                  <a:solidFill>
                    <a:srgbClr val="2E2E2E"/>
                  </a:solidFill>
                  <a:latin typeface="Now Bold"/>
                </a:rPr>
                <a:t>10</a:t>
              </a:r>
            </a:p>
          </p:txBody>
        </p:sp>
      </p:grpSp>
      <p:sp>
        <p:nvSpPr>
          <p:cNvPr id="106" name="TextBox 14">
            <a:extLst>
              <a:ext uri="{FF2B5EF4-FFF2-40B4-BE49-F238E27FC236}">
                <a16:creationId xmlns:a16="http://schemas.microsoft.com/office/drawing/2014/main" id="{196018A5-409E-1832-218D-83505A5B334C}"/>
              </a:ext>
            </a:extLst>
          </p:cNvPr>
          <p:cNvSpPr txBox="1"/>
          <p:nvPr/>
        </p:nvSpPr>
        <p:spPr>
          <a:xfrm>
            <a:off x="9041883" y="8854284"/>
            <a:ext cx="3766590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2"/>
              </a:lnSpc>
            </a:pP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3" name="Freeform 9">
            <a:extLst>
              <a:ext uri="{FF2B5EF4-FFF2-40B4-BE49-F238E27FC236}">
                <a16:creationId xmlns:a16="http://schemas.microsoft.com/office/drawing/2014/main" id="{984D3BD8-F7A7-0532-C1CB-B6425916D159}"/>
              </a:ext>
            </a:extLst>
          </p:cNvPr>
          <p:cNvSpPr/>
          <p:nvPr/>
        </p:nvSpPr>
        <p:spPr>
          <a:xfrm>
            <a:off x="994267" y="3316324"/>
            <a:ext cx="1186633" cy="708769"/>
          </a:xfrm>
          <a:custGeom>
            <a:avLst/>
            <a:gdLst/>
            <a:ahLst/>
            <a:cxnLst/>
            <a:rect l="l" t="t" r="r" b="b"/>
            <a:pathLst>
              <a:path w="593774" h="220326">
                <a:moveTo>
                  <a:pt x="0" y="0"/>
                </a:moveTo>
                <a:lnTo>
                  <a:pt x="593774" y="0"/>
                </a:lnTo>
                <a:lnTo>
                  <a:pt x="593774" y="220326"/>
                </a:lnTo>
                <a:lnTo>
                  <a:pt x="0" y="220326"/>
                </a:lnTo>
                <a:close/>
              </a:path>
            </a:pathLst>
          </a:custGeom>
          <a:solidFill>
            <a:srgbClr val="AA856B"/>
          </a:solidFill>
        </p:spPr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874A84-1DDF-DB0C-BA9D-F7B2D2A1D087}"/>
              </a:ext>
            </a:extLst>
          </p:cNvPr>
          <p:cNvSpPr txBox="1"/>
          <p:nvPr/>
        </p:nvSpPr>
        <p:spPr>
          <a:xfrm flipV="1">
            <a:off x="609492" y="4022699"/>
            <a:ext cx="2809991" cy="76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682"/>
              </a:lnSpc>
            </a:pPr>
            <a:r>
              <a:rPr lang="en-US" altLang="ko-KR" sz="4000" b="1" dirty="0">
                <a:solidFill>
                  <a:srgbClr val="FFFFFF"/>
                </a:solidFill>
                <a:latin typeface="Rockwell Extra Bold" panose="02060903040505020403" pitchFamily="18" charset="0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2">
            <a:extLst>
              <a:ext uri="{FF2B5EF4-FFF2-40B4-BE49-F238E27FC236}">
                <a16:creationId xmlns:a16="http://schemas.microsoft.com/office/drawing/2014/main" id="{779C4F35-E2DF-B87A-F06C-74F22E809DBB}"/>
              </a:ext>
            </a:extLst>
          </p:cNvPr>
          <p:cNvGrpSpPr/>
          <p:nvPr/>
        </p:nvGrpSpPr>
        <p:grpSpPr>
          <a:xfrm>
            <a:off x="-8155" y="214337"/>
            <a:ext cx="18288000" cy="2011603"/>
            <a:chOff x="0" y="0"/>
            <a:chExt cx="1106485" cy="3752725"/>
          </a:xfrm>
        </p:grpSpPr>
        <p:sp>
          <p:nvSpPr>
            <p:cNvPr id="180" name="Freeform 3">
              <a:extLst>
                <a:ext uri="{FF2B5EF4-FFF2-40B4-BE49-F238E27FC236}">
                  <a16:creationId xmlns:a16="http://schemas.microsoft.com/office/drawing/2014/main" id="{857F81E3-639F-30F2-EE5D-02F35F38933B}"/>
                </a:ext>
              </a:extLst>
            </p:cNvPr>
            <p:cNvSpPr/>
            <p:nvPr/>
          </p:nvSpPr>
          <p:spPr>
            <a:xfrm>
              <a:off x="0" y="0"/>
              <a:ext cx="1106485" cy="3752726"/>
            </a:xfrm>
            <a:custGeom>
              <a:avLst/>
              <a:gdLst/>
              <a:ahLst/>
              <a:cxnLst/>
              <a:rect l="l" t="t" r="r" b="b"/>
              <a:pathLst>
                <a:path w="1106485" h="3752726">
                  <a:moveTo>
                    <a:pt x="0" y="0"/>
                  </a:moveTo>
                  <a:lnTo>
                    <a:pt x="1106485" y="0"/>
                  </a:lnTo>
                  <a:lnTo>
                    <a:pt x="1106485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DDC1A7"/>
            </a:solidFill>
          </p:spPr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8B603B6C-AD5F-7A5A-DF66-841440177D4F}"/>
              </a:ext>
            </a:extLst>
          </p:cNvPr>
          <p:cNvSpPr txBox="1"/>
          <p:nvPr/>
        </p:nvSpPr>
        <p:spPr>
          <a:xfrm>
            <a:off x="-1524000" y="647700"/>
            <a:ext cx="9723904" cy="1404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600" dirty="0">
                <a:solidFill>
                  <a:srgbClr val="2E2E2E"/>
                </a:solidFill>
                <a:latin typeface="Now Bold"/>
              </a:rPr>
              <a:t>Members</a:t>
            </a: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CA3CBC7A-33E5-60A6-4B69-4DFE659A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33" y="2989846"/>
            <a:ext cx="3048000" cy="3703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D13638B1-5153-327D-3933-DA8FF327B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937" y="2989846"/>
            <a:ext cx="3028131" cy="3703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807AA71E-7EFD-909E-995E-DAA62D63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272" y="2971799"/>
            <a:ext cx="3028130" cy="3703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3" name="그림 182">
            <a:extLst>
              <a:ext uri="{FF2B5EF4-FFF2-40B4-BE49-F238E27FC236}">
                <a16:creationId xmlns:a16="http://schemas.microsoft.com/office/drawing/2014/main" id="{4BFA8F0A-A653-EA46-774B-7DFD0F83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606" y="2963778"/>
            <a:ext cx="3048000" cy="3703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CCEDE13-D2C5-5B62-D0CE-6F172FF99236}"/>
              </a:ext>
            </a:extLst>
          </p:cNvPr>
          <p:cNvGrpSpPr/>
          <p:nvPr/>
        </p:nvGrpSpPr>
        <p:grpSpPr>
          <a:xfrm>
            <a:off x="9628338" y="6747687"/>
            <a:ext cx="3392905" cy="2160457"/>
            <a:chOff x="2534034" y="6960853"/>
            <a:chExt cx="3392905" cy="21604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BA0060-9006-C1B3-C923-8C34A72889C0}"/>
                </a:ext>
              </a:extLst>
            </p:cNvPr>
            <p:cNvSpPr txBox="1"/>
            <p:nvPr/>
          </p:nvSpPr>
          <p:spPr>
            <a:xfrm>
              <a:off x="2534034" y="6960853"/>
              <a:ext cx="689811" cy="843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altLang="ko-KR" sz="2800" b="1" dirty="0">
                  <a:latin typeface="Holiday"/>
                </a:rPr>
                <a:t>-</a:t>
              </a:r>
              <a:endParaRPr lang="en-US" altLang="ko-KR" sz="1800" dirty="0">
                <a:latin typeface="Holiday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21C3102-A432-6D06-18D5-395B97F57ACB}"/>
                </a:ext>
              </a:extLst>
            </p:cNvPr>
            <p:cNvGrpSpPr/>
            <p:nvPr/>
          </p:nvGrpSpPr>
          <p:grpSpPr>
            <a:xfrm>
              <a:off x="2534034" y="7037295"/>
              <a:ext cx="3392905" cy="2084015"/>
              <a:chOff x="2510587" y="6714209"/>
              <a:chExt cx="3392905" cy="2084015"/>
            </a:xfrm>
          </p:grpSpPr>
          <p:sp>
            <p:nvSpPr>
              <p:cNvPr id="5" name="TextBox 14">
                <a:extLst>
                  <a:ext uri="{FF2B5EF4-FFF2-40B4-BE49-F238E27FC236}">
                    <a16:creationId xmlns:a16="http://schemas.microsoft.com/office/drawing/2014/main" id="{A8028E67-E685-785C-0B2C-0B494E16BA41}"/>
                  </a:ext>
                </a:extLst>
              </p:cNvPr>
              <p:cNvSpPr txBox="1"/>
              <p:nvPr/>
            </p:nvSpPr>
            <p:spPr>
              <a:xfrm>
                <a:off x="2996953" y="6714209"/>
                <a:ext cx="2424181" cy="7328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482"/>
                  </a:lnSpc>
                </a:pP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게시판 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GUI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E8A1606-9DD2-75C9-CDD5-B0698A3D357D}"/>
                  </a:ext>
                </a:extLst>
              </p:cNvPr>
              <p:cNvGrpSpPr/>
              <p:nvPr/>
            </p:nvGrpSpPr>
            <p:grpSpPr>
              <a:xfrm>
                <a:off x="2510587" y="7101101"/>
                <a:ext cx="3392905" cy="1697123"/>
                <a:chOff x="2510587" y="7101101"/>
                <a:chExt cx="3392905" cy="1697123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FF4142-C682-2B06-6E2B-95484BC2292B}"/>
                    </a:ext>
                  </a:extLst>
                </p:cNvPr>
                <p:cNvSpPr txBox="1"/>
                <p:nvPr/>
              </p:nvSpPr>
              <p:spPr>
                <a:xfrm>
                  <a:off x="2510588" y="7101101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2324D7-E23F-7A49-87A0-49EB8F8857BF}"/>
                    </a:ext>
                  </a:extLst>
                </p:cNvPr>
                <p:cNvSpPr txBox="1"/>
                <p:nvPr/>
              </p:nvSpPr>
              <p:spPr>
                <a:xfrm>
                  <a:off x="2510587" y="752291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BBDC07-16FD-79DF-3D17-91DEE188B25D}"/>
                    </a:ext>
                  </a:extLst>
                </p:cNvPr>
                <p:cNvSpPr txBox="1"/>
                <p:nvPr/>
              </p:nvSpPr>
              <p:spPr>
                <a:xfrm>
                  <a:off x="2510588" y="795459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0" name="TextBox 14">
                  <a:extLst>
                    <a:ext uri="{FF2B5EF4-FFF2-40B4-BE49-F238E27FC236}">
                      <a16:creationId xmlns:a16="http://schemas.microsoft.com/office/drawing/2014/main" id="{696AFCC6-95E1-7AB2-9BBB-C29D1C2E7199}"/>
                    </a:ext>
                  </a:extLst>
                </p:cNvPr>
                <p:cNvSpPr txBox="1"/>
                <p:nvPr/>
              </p:nvSpPr>
              <p:spPr>
                <a:xfrm>
                  <a:off x="2996955" y="7178810"/>
                  <a:ext cx="2906537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게시판 서버 기능 구현</a:t>
                  </a:r>
                </a:p>
              </p:txBody>
            </p:sp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B7B0F45B-46D0-8734-60DB-2EACF1D051FB}"/>
                    </a:ext>
                  </a:extLst>
                </p:cNvPr>
                <p:cNvSpPr txBox="1"/>
                <p:nvPr/>
              </p:nvSpPr>
              <p:spPr>
                <a:xfrm>
                  <a:off x="3008677" y="7633021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 err="1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페이징</a:t>
                  </a:r>
                  <a:endPara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2" name="TextBox 14">
                  <a:extLst>
                    <a:ext uri="{FF2B5EF4-FFF2-40B4-BE49-F238E27FC236}">
                      <a16:creationId xmlns:a16="http://schemas.microsoft.com/office/drawing/2014/main" id="{B33EDE81-86ED-AA75-2412-D6DA8CB2AF73}"/>
                    </a:ext>
                  </a:extLst>
                </p:cNvPr>
                <p:cNvSpPr txBox="1"/>
                <p:nvPr/>
              </p:nvSpPr>
              <p:spPr>
                <a:xfrm>
                  <a:off x="2996954" y="8054205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검색기능</a:t>
                  </a:r>
                </a:p>
              </p:txBody>
            </p: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FD2846-D61F-514B-DDD9-BF01E9AC9D00}"/>
              </a:ext>
            </a:extLst>
          </p:cNvPr>
          <p:cNvGrpSpPr/>
          <p:nvPr/>
        </p:nvGrpSpPr>
        <p:grpSpPr>
          <a:xfrm>
            <a:off x="910390" y="6827185"/>
            <a:ext cx="3392905" cy="2160457"/>
            <a:chOff x="2534034" y="6960853"/>
            <a:chExt cx="3392905" cy="21604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0E0DB-2D58-A2AF-AFDD-BDCB9D5C1200}"/>
                </a:ext>
              </a:extLst>
            </p:cNvPr>
            <p:cNvSpPr txBox="1"/>
            <p:nvPr/>
          </p:nvSpPr>
          <p:spPr>
            <a:xfrm>
              <a:off x="2534034" y="6960853"/>
              <a:ext cx="689811" cy="843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altLang="ko-KR" sz="2800" b="1" dirty="0">
                  <a:latin typeface="Holiday"/>
                </a:rPr>
                <a:t>-</a:t>
              </a:r>
              <a:endParaRPr lang="en-US" altLang="ko-KR" sz="1800" dirty="0">
                <a:latin typeface="Holiday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55E8BB7-0931-86B2-6C43-CD3D2A0B2303}"/>
                </a:ext>
              </a:extLst>
            </p:cNvPr>
            <p:cNvGrpSpPr/>
            <p:nvPr/>
          </p:nvGrpSpPr>
          <p:grpSpPr>
            <a:xfrm>
              <a:off x="2534034" y="7037295"/>
              <a:ext cx="3392905" cy="2084015"/>
              <a:chOff x="2510587" y="6714209"/>
              <a:chExt cx="3392905" cy="2084015"/>
            </a:xfrm>
          </p:grpSpPr>
          <p:sp>
            <p:nvSpPr>
              <p:cNvPr id="17" name="TextBox 14">
                <a:extLst>
                  <a:ext uri="{FF2B5EF4-FFF2-40B4-BE49-F238E27FC236}">
                    <a16:creationId xmlns:a16="http://schemas.microsoft.com/office/drawing/2014/main" id="{ED749F83-323F-0BED-DD05-5EC7A9AA4ED8}"/>
                  </a:ext>
                </a:extLst>
              </p:cNvPr>
              <p:cNvSpPr txBox="1"/>
              <p:nvPr/>
            </p:nvSpPr>
            <p:spPr>
              <a:xfrm>
                <a:off x="2996953" y="6714209"/>
                <a:ext cx="2424181" cy="7328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482"/>
                  </a:lnSpc>
                </a:pP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게시판 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GUI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781563-A0CD-ABE9-AD22-0810F1E70168}"/>
                  </a:ext>
                </a:extLst>
              </p:cNvPr>
              <p:cNvGrpSpPr/>
              <p:nvPr/>
            </p:nvGrpSpPr>
            <p:grpSpPr>
              <a:xfrm>
                <a:off x="2510587" y="7101101"/>
                <a:ext cx="3392905" cy="1697123"/>
                <a:chOff x="2510587" y="7101101"/>
                <a:chExt cx="3392905" cy="169712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5B426F-96ED-95C6-2F1B-A885C0AACD97}"/>
                    </a:ext>
                  </a:extLst>
                </p:cNvPr>
                <p:cNvSpPr txBox="1"/>
                <p:nvPr/>
              </p:nvSpPr>
              <p:spPr>
                <a:xfrm>
                  <a:off x="2510588" y="7101101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9FDE9CB-6976-023D-0297-0BFB493B25D4}"/>
                    </a:ext>
                  </a:extLst>
                </p:cNvPr>
                <p:cNvSpPr txBox="1"/>
                <p:nvPr/>
              </p:nvSpPr>
              <p:spPr>
                <a:xfrm>
                  <a:off x="2510587" y="752291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13011D-0839-2F1C-7FDF-E10B7E051DE0}"/>
                    </a:ext>
                  </a:extLst>
                </p:cNvPr>
                <p:cNvSpPr txBox="1"/>
                <p:nvPr/>
              </p:nvSpPr>
              <p:spPr>
                <a:xfrm>
                  <a:off x="2510588" y="795459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22" name="TextBox 14">
                  <a:extLst>
                    <a:ext uri="{FF2B5EF4-FFF2-40B4-BE49-F238E27FC236}">
                      <a16:creationId xmlns:a16="http://schemas.microsoft.com/office/drawing/2014/main" id="{60DEAFC5-D7FD-B49C-0B7E-6121E33C59AF}"/>
                    </a:ext>
                  </a:extLst>
                </p:cNvPr>
                <p:cNvSpPr txBox="1"/>
                <p:nvPr/>
              </p:nvSpPr>
              <p:spPr>
                <a:xfrm>
                  <a:off x="2996955" y="7178810"/>
                  <a:ext cx="2906537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게시판 서버 기능 구현</a:t>
                  </a:r>
                </a:p>
              </p:txBody>
            </p:sp>
            <p:sp>
              <p:nvSpPr>
                <p:cNvPr id="23" name="TextBox 14">
                  <a:extLst>
                    <a:ext uri="{FF2B5EF4-FFF2-40B4-BE49-F238E27FC236}">
                      <a16:creationId xmlns:a16="http://schemas.microsoft.com/office/drawing/2014/main" id="{37E7DA5E-FB05-AB58-A808-BD78FAD277B0}"/>
                    </a:ext>
                  </a:extLst>
                </p:cNvPr>
                <p:cNvSpPr txBox="1"/>
                <p:nvPr/>
              </p:nvSpPr>
              <p:spPr>
                <a:xfrm>
                  <a:off x="3008677" y="7633021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 err="1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페이징</a:t>
                  </a:r>
                  <a:endPara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4" name="TextBox 14">
                  <a:extLst>
                    <a:ext uri="{FF2B5EF4-FFF2-40B4-BE49-F238E27FC236}">
                      <a16:creationId xmlns:a16="http://schemas.microsoft.com/office/drawing/2014/main" id="{6853DC89-FC7E-955A-996F-96B5BBAD4710}"/>
                    </a:ext>
                  </a:extLst>
                </p:cNvPr>
                <p:cNvSpPr txBox="1"/>
                <p:nvPr/>
              </p:nvSpPr>
              <p:spPr>
                <a:xfrm>
                  <a:off x="2996954" y="8054205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검색기능</a:t>
                  </a:r>
                </a:p>
              </p:txBody>
            </p:sp>
          </p:grp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54A619-ACD3-4EEA-A1AF-191DCDD092A9}"/>
              </a:ext>
            </a:extLst>
          </p:cNvPr>
          <p:cNvGrpSpPr/>
          <p:nvPr/>
        </p:nvGrpSpPr>
        <p:grpSpPr>
          <a:xfrm>
            <a:off x="5237377" y="6802253"/>
            <a:ext cx="3392905" cy="2160457"/>
            <a:chOff x="2534034" y="6960853"/>
            <a:chExt cx="3392905" cy="21604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F7ECF7-F47E-3A07-C0CE-4105D60CB79C}"/>
                </a:ext>
              </a:extLst>
            </p:cNvPr>
            <p:cNvSpPr txBox="1"/>
            <p:nvPr/>
          </p:nvSpPr>
          <p:spPr>
            <a:xfrm>
              <a:off x="2534034" y="6960853"/>
              <a:ext cx="689811" cy="843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altLang="ko-KR" sz="2800" b="1" dirty="0">
                  <a:latin typeface="Holiday"/>
                </a:rPr>
                <a:t>-</a:t>
              </a:r>
              <a:endParaRPr lang="en-US" altLang="ko-KR" sz="1800" dirty="0">
                <a:latin typeface="Holiday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251DD48-C3FB-6AB6-D425-C3A434569827}"/>
                </a:ext>
              </a:extLst>
            </p:cNvPr>
            <p:cNvGrpSpPr/>
            <p:nvPr/>
          </p:nvGrpSpPr>
          <p:grpSpPr>
            <a:xfrm>
              <a:off x="2534034" y="7037295"/>
              <a:ext cx="3392905" cy="2084015"/>
              <a:chOff x="2510587" y="6714209"/>
              <a:chExt cx="3392905" cy="2084015"/>
            </a:xfrm>
          </p:grpSpPr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id="{DBD37DE9-7720-8DDF-C8D1-68DF5AAB79F2}"/>
                  </a:ext>
                </a:extLst>
              </p:cNvPr>
              <p:cNvSpPr txBox="1"/>
              <p:nvPr/>
            </p:nvSpPr>
            <p:spPr>
              <a:xfrm>
                <a:off x="2996953" y="6714209"/>
                <a:ext cx="2424181" cy="7328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482"/>
                  </a:lnSpc>
                </a:pP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게시판 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GUI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5B95142-17E1-2BC9-C3FD-9E6CD4378289}"/>
                  </a:ext>
                </a:extLst>
              </p:cNvPr>
              <p:cNvGrpSpPr/>
              <p:nvPr/>
            </p:nvGrpSpPr>
            <p:grpSpPr>
              <a:xfrm>
                <a:off x="2510587" y="7101101"/>
                <a:ext cx="3392905" cy="1697123"/>
                <a:chOff x="2510587" y="7101101"/>
                <a:chExt cx="3392905" cy="1697123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3279DC-9465-8FD1-D4CB-A826ECC2B517}"/>
                    </a:ext>
                  </a:extLst>
                </p:cNvPr>
                <p:cNvSpPr txBox="1"/>
                <p:nvPr/>
              </p:nvSpPr>
              <p:spPr>
                <a:xfrm>
                  <a:off x="2510588" y="7101101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47955AB-2366-6A30-87A8-F430852C1E1D}"/>
                    </a:ext>
                  </a:extLst>
                </p:cNvPr>
                <p:cNvSpPr txBox="1"/>
                <p:nvPr/>
              </p:nvSpPr>
              <p:spPr>
                <a:xfrm>
                  <a:off x="2510587" y="752291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581A851-A799-FA70-D10B-34A59801C7CB}"/>
                    </a:ext>
                  </a:extLst>
                </p:cNvPr>
                <p:cNvSpPr txBox="1"/>
                <p:nvPr/>
              </p:nvSpPr>
              <p:spPr>
                <a:xfrm>
                  <a:off x="2510588" y="795459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61" name="TextBox 14">
                  <a:extLst>
                    <a:ext uri="{FF2B5EF4-FFF2-40B4-BE49-F238E27FC236}">
                      <a16:creationId xmlns:a16="http://schemas.microsoft.com/office/drawing/2014/main" id="{54D6830C-B038-425E-975A-57060A113C7C}"/>
                    </a:ext>
                  </a:extLst>
                </p:cNvPr>
                <p:cNvSpPr txBox="1"/>
                <p:nvPr/>
              </p:nvSpPr>
              <p:spPr>
                <a:xfrm>
                  <a:off x="2996955" y="7178810"/>
                  <a:ext cx="2906537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게시판 서버 기능 구현</a:t>
                  </a:r>
                </a:p>
              </p:txBody>
            </p:sp>
            <p:sp>
              <p:nvSpPr>
                <p:cNvPr id="162" name="TextBox 14">
                  <a:extLst>
                    <a:ext uri="{FF2B5EF4-FFF2-40B4-BE49-F238E27FC236}">
                      <a16:creationId xmlns:a16="http://schemas.microsoft.com/office/drawing/2014/main" id="{492DC28F-1DCD-C528-F7BF-8DFCE2D4C580}"/>
                    </a:ext>
                  </a:extLst>
                </p:cNvPr>
                <p:cNvSpPr txBox="1"/>
                <p:nvPr/>
              </p:nvSpPr>
              <p:spPr>
                <a:xfrm>
                  <a:off x="3008677" y="7633021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 err="1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페이징</a:t>
                  </a:r>
                  <a:endPara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63" name="TextBox 14">
                  <a:extLst>
                    <a:ext uri="{FF2B5EF4-FFF2-40B4-BE49-F238E27FC236}">
                      <a16:creationId xmlns:a16="http://schemas.microsoft.com/office/drawing/2014/main" id="{CA826D6A-C967-EF5A-0C93-4CC6A0AEF818}"/>
                    </a:ext>
                  </a:extLst>
                </p:cNvPr>
                <p:cNvSpPr txBox="1"/>
                <p:nvPr/>
              </p:nvSpPr>
              <p:spPr>
                <a:xfrm>
                  <a:off x="2996954" y="8054205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검색기능</a:t>
                  </a:r>
                </a:p>
              </p:txBody>
            </p:sp>
          </p:grpSp>
        </p:grp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0DFCBCD-808B-97A5-2B21-5490D621C27D}"/>
              </a:ext>
            </a:extLst>
          </p:cNvPr>
          <p:cNvGrpSpPr/>
          <p:nvPr/>
        </p:nvGrpSpPr>
        <p:grpSpPr>
          <a:xfrm>
            <a:off x="13984704" y="6742210"/>
            <a:ext cx="3392905" cy="2160457"/>
            <a:chOff x="2534034" y="6960853"/>
            <a:chExt cx="3392905" cy="2160457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8FA8675-A515-382A-E460-DA79946322E2}"/>
                </a:ext>
              </a:extLst>
            </p:cNvPr>
            <p:cNvSpPr txBox="1"/>
            <p:nvPr/>
          </p:nvSpPr>
          <p:spPr>
            <a:xfrm>
              <a:off x="2534034" y="6960853"/>
              <a:ext cx="689811" cy="843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altLang="ko-KR" sz="2800" b="1" dirty="0">
                  <a:latin typeface="Holiday"/>
                </a:rPr>
                <a:t>-</a:t>
              </a:r>
              <a:endParaRPr lang="en-US" altLang="ko-KR" sz="1800" dirty="0">
                <a:latin typeface="Holiday"/>
              </a:endParaRP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4B04BCC-436A-0EA3-745A-E2B5B01CD9B0}"/>
                </a:ext>
              </a:extLst>
            </p:cNvPr>
            <p:cNvGrpSpPr/>
            <p:nvPr/>
          </p:nvGrpSpPr>
          <p:grpSpPr>
            <a:xfrm>
              <a:off x="2534034" y="7037295"/>
              <a:ext cx="3392905" cy="2084015"/>
              <a:chOff x="2510587" y="6714209"/>
              <a:chExt cx="3392905" cy="2084015"/>
            </a:xfrm>
          </p:grpSpPr>
          <p:sp>
            <p:nvSpPr>
              <p:cNvPr id="167" name="TextBox 14">
                <a:extLst>
                  <a:ext uri="{FF2B5EF4-FFF2-40B4-BE49-F238E27FC236}">
                    <a16:creationId xmlns:a16="http://schemas.microsoft.com/office/drawing/2014/main" id="{18715F4F-F0AE-47F6-7EF0-A8C4D21958BF}"/>
                  </a:ext>
                </a:extLst>
              </p:cNvPr>
              <p:cNvSpPr txBox="1"/>
              <p:nvPr/>
            </p:nvSpPr>
            <p:spPr>
              <a:xfrm>
                <a:off x="2996953" y="6714209"/>
                <a:ext cx="2424181" cy="7328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482"/>
                  </a:lnSpc>
                </a:pP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게시판 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GUI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2656C721-A9D8-251E-AB40-F86B3F6B32D4}"/>
                  </a:ext>
                </a:extLst>
              </p:cNvPr>
              <p:cNvGrpSpPr/>
              <p:nvPr/>
            </p:nvGrpSpPr>
            <p:grpSpPr>
              <a:xfrm>
                <a:off x="2510587" y="7101101"/>
                <a:ext cx="3392905" cy="1697123"/>
                <a:chOff x="2510587" y="7101101"/>
                <a:chExt cx="3392905" cy="1697123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A113616-1277-F5B2-4EF8-A16FDFF051A8}"/>
                    </a:ext>
                  </a:extLst>
                </p:cNvPr>
                <p:cNvSpPr txBox="1"/>
                <p:nvPr/>
              </p:nvSpPr>
              <p:spPr>
                <a:xfrm>
                  <a:off x="2510588" y="7101101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F71540A8-452C-1CAE-C78F-2DB3EE7ADE8F}"/>
                    </a:ext>
                  </a:extLst>
                </p:cNvPr>
                <p:cNvSpPr txBox="1"/>
                <p:nvPr/>
              </p:nvSpPr>
              <p:spPr>
                <a:xfrm>
                  <a:off x="2510587" y="752291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6BA1286-970B-FC02-DEB3-F96BF89A47A8}"/>
                    </a:ext>
                  </a:extLst>
                </p:cNvPr>
                <p:cNvSpPr txBox="1"/>
                <p:nvPr/>
              </p:nvSpPr>
              <p:spPr>
                <a:xfrm>
                  <a:off x="2510588" y="795459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72" name="TextBox 14">
                  <a:extLst>
                    <a:ext uri="{FF2B5EF4-FFF2-40B4-BE49-F238E27FC236}">
                      <a16:creationId xmlns:a16="http://schemas.microsoft.com/office/drawing/2014/main" id="{0B6B055A-6DBB-30BD-0C78-CCAC23872174}"/>
                    </a:ext>
                  </a:extLst>
                </p:cNvPr>
                <p:cNvSpPr txBox="1"/>
                <p:nvPr/>
              </p:nvSpPr>
              <p:spPr>
                <a:xfrm>
                  <a:off x="2996955" y="7178810"/>
                  <a:ext cx="2906537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게시판 서버 기능 구현</a:t>
                  </a:r>
                </a:p>
              </p:txBody>
            </p:sp>
            <p:sp>
              <p:nvSpPr>
                <p:cNvPr id="173" name="TextBox 14">
                  <a:extLst>
                    <a:ext uri="{FF2B5EF4-FFF2-40B4-BE49-F238E27FC236}">
                      <a16:creationId xmlns:a16="http://schemas.microsoft.com/office/drawing/2014/main" id="{CDE6EF0D-B16A-C243-E5EA-2D4CA40D290C}"/>
                    </a:ext>
                  </a:extLst>
                </p:cNvPr>
                <p:cNvSpPr txBox="1"/>
                <p:nvPr/>
              </p:nvSpPr>
              <p:spPr>
                <a:xfrm>
                  <a:off x="3008677" y="7633021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 err="1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페이징</a:t>
                  </a:r>
                  <a:endPara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74" name="TextBox 14">
                  <a:extLst>
                    <a:ext uri="{FF2B5EF4-FFF2-40B4-BE49-F238E27FC236}">
                      <a16:creationId xmlns:a16="http://schemas.microsoft.com/office/drawing/2014/main" id="{60E7B199-B383-8AD2-A587-F2DE719D2A49}"/>
                    </a:ext>
                  </a:extLst>
                </p:cNvPr>
                <p:cNvSpPr txBox="1"/>
                <p:nvPr/>
              </p:nvSpPr>
              <p:spPr>
                <a:xfrm>
                  <a:off x="2996954" y="8054205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검색기능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91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5AB29D-8AEF-B27A-535B-6513FC44449C}"/>
              </a:ext>
            </a:extLst>
          </p:cNvPr>
          <p:cNvGrpSpPr/>
          <p:nvPr/>
        </p:nvGrpSpPr>
        <p:grpSpPr>
          <a:xfrm>
            <a:off x="-1524000" y="214337"/>
            <a:ext cx="19803845" cy="2011603"/>
            <a:chOff x="-1524000" y="214337"/>
            <a:chExt cx="19803845" cy="2011603"/>
          </a:xfrm>
        </p:grpSpPr>
        <p:grpSp>
          <p:nvGrpSpPr>
            <p:cNvPr id="179" name="Group 2">
              <a:extLst>
                <a:ext uri="{FF2B5EF4-FFF2-40B4-BE49-F238E27FC236}">
                  <a16:creationId xmlns:a16="http://schemas.microsoft.com/office/drawing/2014/main" id="{779C4F35-E2DF-B87A-F06C-74F22E809DBB}"/>
                </a:ext>
              </a:extLst>
            </p:cNvPr>
            <p:cNvGrpSpPr/>
            <p:nvPr/>
          </p:nvGrpSpPr>
          <p:grpSpPr>
            <a:xfrm>
              <a:off x="-8155" y="214337"/>
              <a:ext cx="18288000" cy="2011603"/>
              <a:chOff x="0" y="0"/>
              <a:chExt cx="1106485" cy="3752725"/>
            </a:xfrm>
          </p:grpSpPr>
          <p:sp>
            <p:nvSpPr>
              <p:cNvPr id="180" name="Freeform 3">
                <a:extLst>
                  <a:ext uri="{FF2B5EF4-FFF2-40B4-BE49-F238E27FC236}">
                    <a16:creationId xmlns:a16="http://schemas.microsoft.com/office/drawing/2014/main" id="{857F81E3-639F-30F2-EE5D-02F35F38933B}"/>
                  </a:ext>
                </a:extLst>
              </p:cNvPr>
              <p:cNvSpPr/>
              <p:nvPr/>
            </p:nvSpPr>
            <p:spPr>
              <a:xfrm>
                <a:off x="0" y="0"/>
                <a:ext cx="1106485" cy="3752726"/>
              </a:xfrm>
              <a:custGeom>
                <a:avLst/>
                <a:gdLst/>
                <a:ahLst/>
                <a:cxnLst/>
                <a:rect l="l" t="t" r="r" b="b"/>
                <a:pathLst>
                  <a:path w="1106485" h="3752726">
                    <a:moveTo>
                      <a:pt x="0" y="0"/>
                    </a:moveTo>
                    <a:lnTo>
                      <a:pt x="1106485" y="0"/>
                    </a:lnTo>
                    <a:lnTo>
                      <a:pt x="1106485" y="3752726"/>
                    </a:lnTo>
                    <a:lnTo>
                      <a:pt x="0" y="3752726"/>
                    </a:lnTo>
                    <a:close/>
                  </a:path>
                </a:pathLst>
              </a:custGeom>
              <a:solidFill>
                <a:srgbClr val="DDC1A7"/>
              </a:solidFill>
            </p:spPr>
          </p:sp>
        </p:grp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8B603B6C-AD5F-7A5A-DF66-841440177D4F}"/>
                </a:ext>
              </a:extLst>
            </p:cNvPr>
            <p:cNvSpPr txBox="1"/>
            <p:nvPr/>
          </p:nvSpPr>
          <p:spPr>
            <a:xfrm>
              <a:off x="-1524000" y="647700"/>
              <a:ext cx="9723904" cy="14041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599"/>
                </a:lnSpc>
              </a:pPr>
              <a:r>
                <a:rPr lang="en-US" sz="9600" dirty="0">
                  <a:solidFill>
                    <a:srgbClr val="2E2E2E"/>
                  </a:solidFill>
                  <a:latin typeface="Now Bold"/>
                </a:rPr>
                <a:t>Members</a:t>
              </a:r>
            </a:p>
          </p:txBody>
        </p:sp>
      </p:grpSp>
      <p:pic>
        <p:nvPicPr>
          <p:cNvPr id="175" name="그림 174">
            <a:extLst>
              <a:ext uri="{FF2B5EF4-FFF2-40B4-BE49-F238E27FC236}">
                <a16:creationId xmlns:a16="http://schemas.microsoft.com/office/drawing/2014/main" id="{CA3CBC7A-33E5-60A6-4B69-4DFE659A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22806"/>
            <a:ext cx="3048000" cy="3703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D13638B1-5153-327D-3933-DA8FF327B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32" y="3022803"/>
            <a:ext cx="3028131" cy="3703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807AA71E-7EFD-909E-995E-DAA62D63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281" y="3022804"/>
            <a:ext cx="3028130" cy="3703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BBFBA6-DE2C-BC74-1E9D-0FF6D6193030}"/>
              </a:ext>
            </a:extLst>
          </p:cNvPr>
          <p:cNvGrpSpPr/>
          <p:nvPr/>
        </p:nvGrpSpPr>
        <p:grpSpPr>
          <a:xfrm>
            <a:off x="2514600" y="6812427"/>
            <a:ext cx="3392905" cy="2160457"/>
            <a:chOff x="2534034" y="6960853"/>
            <a:chExt cx="3392905" cy="21604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1CE638-F3D8-46D5-DBB5-91D88EC6C9A3}"/>
                </a:ext>
              </a:extLst>
            </p:cNvPr>
            <p:cNvSpPr txBox="1"/>
            <p:nvPr/>
          </p:nvSpPr>
          <p:spPr>
            <a:xfrm>
              <a:off x="2534034" y="6960853"/>
              <a:ext cx="689811" cy="843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altLang="ko-KR" sz="2800" b="1" dirty="0">
                  <a:latin typeface="Holiday"/>
                </a:rPr>
                <a:t>-</a:t>
              </a:r>
              <a:endParaRPr lang="en-US" altLang="ko-KR" sz="1800" dirty="0">
                <a:latin typeface="Holiday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1E29E9-8B2A-086F-C0EB-2E0A9632707A}"/>
                </a:ext>
              </a:extLst>
            </p:cNvPr>
            <p:cNvGrpSpPr/>
            <p:nvPr/>
          </p:nvGrpSpPr>
          <p:grpSpPr>
            <a:xfrm>
              <a:off x="2534034" y="7037295"/>
              <a:ext cx="3392905" cy="2084015"/>
              <a:chOff x="2510587" y="6714209"/>
              <a:chExt cx="3392905" cy="2084015"/>
            </a:xfrm>
          </p:grpSpPr>
          <p:sp>
            <p:nvSpPr>
              <p:cNvPr id="8" name="TextBox 14">
                <a:extLst>
                  <a:ext uri="{FF2B5EF4-FFF2-40B4-BE49-F238E27FC236}">
                    <a16:creationId xmlns:a16="http://schemas.microsoft.com/office/drawing/2014/main" id="{ACBC5403-A89E-B1F6-E681-7CF20AE044B3}"/>
                  </a:ext>
                </a:extLst>
              </p:cNvPr>
              <p:cNvSpPr txBox="1"/>
              <p:nvPr/>
            </p:nvSpPr>
            <p:spPr>
              <a:xfrm>
                <a:off x="2996953" y="6714209"/>
                <a:ext cx="2424181" cy="7328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482"/>
                  </a:lnSpc>
                </a:pP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게시판 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GUI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E98C94B-89A5-6408-5478-07784B9E3B12}"/>
                  </a:ext>
                </a:extLst>
              </p:cNvPr>
              <p:cNvGrpSpPr/>
              <p:nvPr/>
            </p:nvGrpSpPr>
            <p:grpSpPr>
              <a:xfrm>
                <a:off x="2510587" y="7101101"/>
                <a:ext cx="3392905" cy="1697123"/>
                <a:chOff x="2510587" y="7101101"/>
                <a:chExt cx="3392905" cy="1697123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369124C-927B-CE37-7E2A-B5123AE0DBB9}"/>
                    </a:ext>
                  </a:extLst>
                </p:cNvPr>
                <p:cNvSpPr txBox="1"/>
                <p:nvPr/>
              </p:nvSpPr>
              <p:spPr>
                <a:xfrm>
                  <a:off x="2510588" y="7101101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EDA4D55-F214-D5DB-AD34-8A4A50EFF93C}"/>
                    </a:ext>
                  </a:extLst>
                </p:cNvPr>
                <p:cNvSpPr txBox="1"/>
                <p:nvPr/>
              </p:nvSpPr>
              <p:spPr>
                <a:xfrm>
                  <a:off x="2510587" y="752291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00058D-C686-4D6D-BDD7-367478047019}"/>
                    </a:ext>
                  </a:extLst>
                </p:cNvPr>
                <p:cNvSpPr txBox="1"/>
                <p:nvPr/>
              </p:nvSpPr>
              <p:spPr>
                <a:xfrm>
                  <a:off x="2510588" y="795459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9" name="TextBox 14">
                  <a:extLst>
                    <a:ext uri="{FF2B5EF4-FFF2-40B4-BE49-F238E27FC236}">
                      <a16:creationId xmlns:a16="http://schemas.microsoft.com/office/drawing/2014/main" id="{82CFC3D2-99B3-2708-9BDC-4855E962FB5D}"/>
                    </a:ext>
                  </a:extLst>
                </p:cNvPr>
                <p:cNvSpPr txBox="1"/>
                <p:nvPr/>
              </p:nvSpPr>
              <p:spPr>
                <a:xfrm>
                  <a:off x="2996955" y="7178810"/>
                  <a:ext cx="2906537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게시판 서버 기능 구현</a:t>
                  </a:r>
                </a:p>
              </p:txBody>
            </p:sp>
            <p:sp>
              <p:nvSpPr>
                <p:cNvPr id="10" name="TextBox 14">
                  <a:extLst>
                    <a:ext uri="{FF2B5EF4-FFF2-40B4-BE49-F238E27FC236}">
                      <a16:creationId xmlns:a16="http://schemas.microsoft.com/office/drawing/2014/main" id="{2886BAB3-3E90-0295-1AE2-877CC7AC1267}"/>
                    </a:ext>
                  </a:extLst>
                </p:cNvPr>
                <p:cNvSpPr txBox="1"/>
                <p:nvPr/>
              </p:nvSpPr>
              <p:spPr>
                <a:xfrm>
                  <a:off x="3008677" y="7633021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 err="1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페이징</a:t>
                  </a:r>
                  <a:endPara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20F2AFF1-DE60-C881-4F2B-363E78ADB88E}"/>
                    </a:ext>
                  </a:extLst>
                </p:cNvPr>
                <p:cNvSpPr txBox="1"/>
                <p:nvPr/>
              </p:nvSpPr>
              <p:spPr>
                <a:xfrm>
                  <a:off x="2996954" y="8054205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검색기능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0886799-6773-69CD-2AC9-3F40143F2C3A}"/>
              </a:ext>
            </a:extLst>
          </p:cNvPr>
          <p:cNvGrpSpPr/>
          <p:nvPr/>
        </p:nvGrpSpPr>
        <p:grpSpPr>
          <a:xfrm>
            <a:off x="7536232" y="6812427"/>
            <a:ext cx="3392905" cy="2160457"/>
            <a:chOff x="2534034" y="6960853"/>
            <a:chExt cx="3392905" cy="21604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F9BD25-1D0A-B437-3FE0-F60BE69601C6}"/>
                </a:ext>
              </a:extLst>
            </p:cNvPr>
            <p:cNvSpPr txBox="1"/>
            <p:nvPr/>
          </p:nvSpPr>
          <p:spPr>
            <a:xfrm>
              <a:off x="2534034" y="6960853"/>
              <a:ext cx="689811" cy="843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altLang="ko-KR" sz="2800" b="1" dirty="0">
                  <a:latin typeface="Holiday"/>
                </a:rPr>
                <a:t>-</a:t>
              </a:r>
              <a:endParaRPr lang="en-US" altLang="ko-KR" sz="1800" dirty="0">
                <a:latin typeface="Holiday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3F55CAD-37DD-19F9-CB49-3312A16209A7}"/>
                </a:ext>
              </a:extLst>
            </p:cNvPr>
            <p:cNvGrpSpPr/>
            <p:nvPr/>
          </p:nvGrpSpPr>
          <p:grpSpPr>
            <a:xfrm>
              <a:off x="2534034" y="7037295"/>
              <a:ext cx="3392905" cy="2084015"/>
              <a:chOff x="2510587" y="6714209"/>
              <a:chExt cx="3392905" cy="2084015"/>
            </a:xfrm>
          </p:grpSpPr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D6AFD01A-9656-5606-23EA-8348A2EE74D3}"/>
                  </a:ext>
                </a:extLst>
              </p:cNvPr>
              <p:cNvSpPr txBox="1"/>
              <p:nvPr/>
            </p:nvSpPr>
            <p:spPr>
              <a:xfrm>
                <a:off x="2996953" y="6714209"/>
                <a:ext cx="2424181" cy="7328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482"/>
                  </a:lnSpc>
                </a:pP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게시판 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GUI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282AFCA-182D-0185-0A0E-9D8D9787B53A}"/>
                  </a:ext>
                </a:extLst>
              </p:cNvPr>
              <p:cNvGrpSpPr/>
              <p:nvPr/>
            </p:nvGrpSpPr>
            <p:grpSpPr>
              <a:xfrm>
                <a:off x="2510587" y="7101101"/>
                <a:ext cx="3392905" cy="1697123"/>
                <a:chOff x="2510587" y="7101101"/>
                <a:chExt cx="3392905" cy="1697123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5C03596-8E8F-E83F-07C4-A8A51F038B29}"/>
                    </a:ext>
                  </a:extLst>
                </p:cNvPr>
                <p:cNvSpPr txBox="1"/>
                <p:nvPr/>
              </p:nvSpPr>
              <p:spPr>
                <a:xfrm>
                  <a:off x="2510588" y="7101101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FA14EF-000E-FC0B-1DDF-4738E6262C6E}"/>
                    </a:ext>
                  </a:extLst>
                </p:cNvPr>
                <p:cNvSpPr txBox="1"/>
                <p:nvPr/>
              </p:nvSpPr>
              <p:spPr>
                <a:xfrm>
                  <a:off x="2510587" y="752291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9C40666-F969-6B69-448A-E3EB4873E5F1}"/>
                    </a:ext>
                  </a:extLst>
                </p:cNvPr>
                <p:cNvSpPr txBox="1"/>
                <p:nvPr/>
              </p:nvSpPr>
              <p:spPr>
                <a:xfrm>
                  <a:off x="2510588" y="795459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24" name="TextBox 14">
                  <a:extLst>
                    <a:ext uri="{FF2B5EF4-FFF2-40B4-BE49-F238E27FC236}">
                      <a16:creationId xmlns:a16="http://schemas.microsoft.com/office/drawing/2014/main" id="{7E654B7C-A8F4-9CDD-B70B-7FED4D3B0132}"/>
                    </a:ext>
                  </a:extLst>
                </p:cNvPr>
                <p:cNvSpPr txBox="1"/>
                <p:nvPr/>
              </p:nvSpPr>
              <p:spPr>
                <a:xfrm>
                  <a:off x="2996955" y="7178810"/>
                  <a:ext cx="2906537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게시판 서버 기능 구현</a:t>
                  </a:r>
                </a:p>
              </p:txBody>
            </p:sp>
            <p:sp>
              <p:nvSpPr>
                <p:cNvPr id="25" name="TextBox 14">
                  <a:extLst>
                    <a:ext uri="{FF2B5EF4-FFF2-40B4-BE49-F238E27FC236}">
                      <a16:creationId xmlns:a16="http://schemas.microsoft.com/office/drawing/2014/main" id="{BF565F81-4889-FFBE-128E-7A53B792EA8F}"/>
                    </a:ext>
                  </a:extLst>
                </p:cNvPr>
                <p:cNvSpPr txBox="1"/>
                <p:nvPr/>
              </p:nvSpPr>
              <p:spPr>
                <a:xfrm>
                  <a:off x="3008677" y="7633021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 err="1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페이징</a:t>
                  </a:r>
                  <a:endPara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TextBox 14">
                  <a:extLst>
                    <a:ext uri="{FF2B5EF4-FFF2-40B4-BE49-F238E27FC236}">
                      <a16:creationId xmlns:a16="http://schemas.microsoft.com/office/drawing/2014/main" id="{E000475C-8248-3C37-C877-B266F8C15A9F}"/>
                    </a:ext>
                  </a:extLst>
                </p:cNvPr>
                <p:cNvSpPr txBox="1"/>
                <p:nvPr/>
              </p:nvSpPr>
              <p:spPr>
                <a:xfrm>
                  <a:off x="2996954" y="8054205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검색기능</a:t>
                  </a:r>
                </a:p>
              </p:txBody>
            </p:sp>
          </p:grp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7CF47A-AF6A-3956-AD00-2C9FA26DFFA3}"/>
              </a:ext>
            </a:extLst>
          </p:cNvPr>
          <p:cNvGrpSpPr/>
          <p:nvPr/>
        </p:nvGrpSpPr>
        <p:grpSpPr>
          <a:xfrm>
            <a:off x="12749281" y="6801301"/>
            <a:ext cx="3392905" cy="2160457"/>
            <a:chOff x="2534034" y="6960853"/>
            <a:chExt cx="3392905" cy="21604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51BA4C-07BA-EAE7-1ADA-C0A664600F66}"/>
                </a:ext>
              </a:extLst>
            </p:cNvPr>
            <p:cNvSpPr txBox="1"/>
            <p:nvPr/>
          </p:nvSpPr>
          <p:spPr>
            <a:xfrm>
              <a:off x="2534034" y="6960853"/>
              <a:ext cx="689811" cy="843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altLang="ko-KR" sz="2800" b="1" dirty="0">
                  <a:latin typeface="Holiday"/>
                </a:rPr>
                <a:t>-</a:t>
              </a:r>
              <a:endParaRPr lang="en-US" altLang="ko-KR" sz="1800" dirty="0">
                <a:latin typeface="Holiday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8205513-F0A7-80E1-06BA-AA12A24E017D}"/>
                </a:ext>
              </a:extLst>
            </p:cNvPr>
            <p:cNvGrpSpPr/>
            <p:nvPr/>
          </p:nvGrpSpPr>
          <p:grpSpPr>
            <a:xfrm>
              <a:off x="2534034" y="7037295"/>
              <a:ext cx="3392905" cy="2084015"/>
              <a:chOff x="2510587" y="6714209"/>
              <a:chExt cx="3392905" cy="2084015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67EF486E-A6E0-1595-2436-43E0D1EF9AE9}"/>
                  </a:ext>
                </a:extLst>
              </p:cNvPr>
              <p:cNvSpPr txBox="1"/>
              <p:nvPr/>
            </p:nvSpPr>
            <p:spPr>
              <a:xfrm>
                <a:off x="2996953" y="6714209"/>
                <a:ext cx="2424181" cy="7328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482"/>
                  </a:lnSpc>
                </a:pPr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게시판 </a:t>
                </a:r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GUI</a:t>
                </a:r>
                <a:endPara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2A99CB0-3C2C-CA8B-489B-7A6DB07A24F1}"/>
                  </a:ext>
                </a:extLst>
              </p:cNvPr>
              <p:cNvGrpSpPr/>
              <p:nvPr/>
            </p:nvGrpSpPr>
            <p:grpSpPr>
              <a:xfrm>
                <a:off x="2510587" y="7101101"/>
                <a:ext cx="3392905" cy="1697123"/>
                <a:chOff x="2510587" y="7101101"/>
                <a:chExt cx="3392905" cy="1697123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CDEB0B81-7780-82DD-451B-A25CB9A10C6A}"/>
                    </a:ext>
                  </a:extLst>
                </p:cNvPr>
                <p:cNvSpPr txBox="1"/>
                <p:nvPr/>
              </p:nvSpPr>
              <p:spPr>
                <a:xfrm>
                  <a:off x="2510588" y="7101101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3AD5578A-9BC0-E88A-3177-45413F37924F}"/>
                    </a:ext>
                  </a:extLst>
                </p:cNvPr>
                <p:cNvSpPr txBox="1"/>
                <p:nvPr/>
              </p:nvSpPr>
              <p:spPr>
                <a:xfrm>
                  <a:off x="2510587" y="752291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D7139FCD-B842-273F-DC98-7CAA5839AFB7}"/>
                    </a:ext>
                  </a:extLst>
                </p:cNvPr>
                <p:cNvSpPr txBox="1"/>
                <p:nvPr/>
              </p:nvSpPr>
              <p:spPr>
                <a:xfrm>
                  <a:off x="2510588" y="7954595"/>
                  <a:ext cx="689811" cy="843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7000"/>
                    </a:lnSpc>
                  </a:pPr>
                  <a:r>
                    <a:rPr lang="en-US" altLang="ko-KR" sz="2800" b="1" dirty="0">
                      <a:latin typeface="Holiday"/>
                    </a:rPr>
                    <a:t>-</a:t>
                  </a:r>
                  <a:endParaRPr lang="en-US" altLang="ko-KR" sz="1800" dirty="0">
                    <a:latin typeface="Holiday"/>
                  </a:endParaRPr>
                </a:p>
              </p:txBody>
            </p:sp>
            <p:sp>
              <p:nvSpPr>
                <p:cNvPr id="163" name="TextBox 14">
                  <a:extLst>
                    <a:ext uri="{FF2B5EF4-FFF2-40B4-BE49-F238E27FC236}">
                      <a16:creationId xmlns:a16="http://schemas.microsoft.com/office/drawing/2014/main" id="{624F12EA-2BB4-5AC8-D18A-C37DCAF51017}"/>
                    </a:ext>
                  </a:extLst>
                </p:cNvPr>
                <p:cNvSpPr txBox="1"/>
                <p:nvPr/>
              </p:nvSpPr>
              <p:spPr>
                <a:xfrm>
                  <a:off x="2996955" y="7178810"/>
                  <a:ext cx="2906537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게시판 서버 기능 구현</a:t>
                  </a:r>
                </a:p>
              </p:txBody>
            </p:sp>
            <p:sp>
              <p:nvSpPr>
                <p:cNvPr id="164" name="TextBox 14">
                  <a:extLst>
                    <a:ext uri="{FF2B5EF4-FFF2-40B4-BE49-F238E27FC236}">
                      <a16:creationId xmlns:a16="http://schemas.microsoft.com/office/drawing/2014/main" id="{7CE60CA4-BCD2-1F26-CE56-EE9989236702}"/>
                    </a:ext>
                  </a:extLst>
                </p:cNvPr>
                <p:cNvSpPr txBox="1"/>
                <p:nvPr/>
              </p:nvSpPr>
              <p:spPr>
                <a:xfrm>
                  <a:off x="3008677" y="7633021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 err="1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페이징</a:t>
                  </a:r>
                  <a:endPara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65" name="TextBox 14">
                  <a:extLst>
                    <a:ext uri="{FF2B5EF4-FFF2-40B4-BE49-F238E27FC236}">
                      <a16:creationId xmlns:a16="http://schemas.microsoft.com/office/drawing/2014/main" id="{2460066C-5866-E49B-F479-8F95BC50ECEC}"/>
                    </a:ext>
                  </a:extLst>
                </p:cNvPr>
                <p:cNvSpPr txBox="1"/>
                <p:nvPr/>
              </p:nvSpPr>
              <p:spPr>
                <a:xfrm>
                  <a:off x="2996954" y="8054205"/>
                  <a:ext cx="2424181" cy="73289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6482"/>
                    </a:lnSpc>
                  </a:pPr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검색기능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203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FBF722-6F17-4F5A-48D2-091B51BEB1FA}"/>
              </a:ext>
            </a:extLst>
          </p:cNvPr>
          <p:cNvGrpSpPr/>
          <p:nvPr/>
        </p:nvGrpSpPr>
        <p:grpSpPr>
          <a:xfrm>
            <a:off x="-1524000" y="214337"/>
            <a:ext cx="19803845" cy="2011603"/>
            <a:chOff x="-1524000" y="214337"/>
            <a:chExt cx="19803845" cy="20116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AA9061-BC88-952B-DEB5-C02F5B0D6055}"/>
                </a:ext>
              </a:extLst>
            </p:cNvPr>
            <p:cNvGrpSpPr/>
            <p:nvPr/>
          </p:nvGrpSpPr>
          <p:grpSpPr>
            <a:xfrm>
              <a:off x="-8155" y="214337"/>
              <a:ext cx="18288000" cy="2011603"/>
              <a:chOff x="0" y="0"/>
              <a:chExt cx="1106485" cy="3752725"/>
            </a:xfrm>
          </p:grpSpPr>
          <p:sp>
            <p:nvSpPr>
              <p:cNvPr id="5" name="Freeform 3">
                <a:extLst>
                  <a:ext uri="{FF2B5EF4-FFF2-40B4-BE49-F238E27FC236}">
                    <a16:creationId xmlns:a16="http://schemas.microsoft.com/office/drawing/2014/main" id="{594EAEBC-8398-B2EF-0237-0FD75345A3BD}"/>
                  </a:ext>
                </a:extLst>
              </p:cNvPr>
              <p:cNvSpPr/>
              <p:nvPr/>
            </p:nvSpPr>
            <p:spPr>
              <a:xfrm>
                <a:off x="0" y="0"/>
                <a:ext cx="1106485" cy="3752726"/>
              </a:xfrm>
              <a:custGeom>
                <a:avLst/>
                <a:gdLst/>
                <a:ahLst/>
                <a:cxnLst/>
                <a:rect l="l" t="t" r="r" b="b"/>
                <a:pathLst>
                  <a:path w="1106485" h="3752726">
                    <a:moveTo>
                      <a:pt x="0" y="0"/>
                    </a:moveTo>
                    <a:lnTo>
                      <a:pt x="1106485" y="0"/>
                    </a:lnTo>
                    <a:lnTo>
                      <a:pt x="1106485" y="3752726"/>
                    </a:lnTo>
                    <a:lnTo>
                      <a:pt x="0" y="3752726"/>
                    </a:lnTo>
                    <a:close/>
                  </a:path>
                </a:pathLst>
              </a:custGeom>
              <a:solidFill>
                <a:srgbClr val="DDC1A7"/>
              </a:solidFill>
            </p:spPr>
          </p:sp>
        </p:grpSp>
        <p:sp>
          <p:nvSpPr>
            <p:cNvPr id="4" name="TextBox 14">
              <a:extLst>
                <a:ext uri="{FF2B5EF4-FFF2-40B4-BE49-F238E27FC236}">
                  <a16:creationId xmlns:a16="http://schemas.microsoft.com/office/drawing/2014/main" id="{2F1B310F-AF43-102D-63BF-A0828900F54A}"/>
                </a:ext>
              </a:extLst>
            </p:cNvPr>
            <p:cNvSpPr txBox="1"/>
            <p:nvPr/>
          </p:nvSpPr>
          <p:spPr>
            <a:xfrm>
              <a:off x="-1524000" y="647700"/>
              <a:ext cx="9723904" cy="14041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599"/>
                </a:lnSpc>
              </a:pPr>
              <a:endParaRPr lang="en-US" sz="9600" dirty="0">
                <a:solidFill>
                  <a:srgbClr val="2E2E2E"/>
                </a:solidFill>
                <a:latin typeface="Now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92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19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286DE3-90D2-0C57-EFE0-32C294F3872F}"/>
              </a:ext>
            </a:extLst>
          </p:cNvPr>
          <p:cNvGrpSpPr/>
          <p:nvPr/>
        </p:nvGrpSpPr>
        <p:grpSpPr>
          <a:xfrm>
            <a:off x="1" y="0"/>
            <a:ext cx="9144000" cy="5143500"/>
            <a:chOff x="0" y="0"/>
            <a:chExt cx="18308415" cy="10287000"/>
          </a:xfrm>
        </p:grpSpPr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A97ADD43-EF75-A18A-A763-13934CEF4D57}"/>
                </a:ext>
              </a:extLst>
            </p:cNvPr>
            <p:cNvSpPr/>
            <p:nvPr/>
          </p:nvSpPr>
          <p:spPr>
            <a:xfrm>
              <a:off x="0" y="0"/>
              <a:ext cx="18288000" cy="3576913"/>
            </a:xfrm>
            <a:prstGeom prst="rect">
              <a:avLst/>
            </a:prstGeom>
            <a:solidFill>
              <a:srgbClr val="FFB923"/>
            </a:solidFill>
          </p:spPr>
        </p:sp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0DCA8AC-79DB-B9A5-EF4E-7A10746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37197" y="1015453"/>
              <a:ext cx="917726" cy="934721"/>
            </a:xfrm>
            <a:prstGeom prst="rect">
              <a:avLst/>
            </a:prstGeom>
          </p:spPr>
        </p:pic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847AC053-0717-5531-5F22-D7A59DBBEF6C}"/>
                </a:ext>
              </a:extLst>
            </p:cNvPr>
            <p:cNvSpPr/>
            <p:nvPr/>
          </p:nvSpPr>
          <p:spPr>
            <a:xfrm rot="5400000">
              <a:off x="4354169" y="6709544"/>
              <a:ext cx="6293837" cy="0"/>
            </a:xfrm>
            <a:prstGeom prst="line">
              <a:avLst/>
            </a:prstGeom>
            <a:ln w="28575" cap="flat">
              <a:solidFill>
                <a:srgbClr val="CBCBC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5BE9F81A-09FB-F973-529B-BD1FB6C43953}"/>
                </a:ext>
              </a:extLst>
            </p:cNvPr>
            <p:cNvSpPr/>
            <p:nvPr/>
          </p:nvSpPr>
          <p:spPr>
            <a:xfrm rot="5400000">
              <a:off x="7945044" y="6709544"/>
              <a:ext cx="6293837" cy="0"/>
            </a:xfrm>
            <a:prstGeom prst="line">
              <a:avLst/>
            </a:prstGeom>
            <a:ln w="28575" cap="flat">
              <a:solidFill>
                <a:srgbClr val="CBCBC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44D9549C-2929-DAC9-C713-9A0BE9E93E83}"/>
                </a:ext>
              </a:extLst>
            </p:cNvPr>
            <p:cNvSpPr/>
            <p:nvPr/>
          </p:nvSpPr>
          <p:spPr>
            <a:xfrm rot="5400000">
              <a:off x="11535919" y="6709544"/>
              <a:ext cx="6293837" cy="0"/>
            </a:xfrm>
            <a:prstGeom prst="line">
              <a:avLst/>
            </a:prstGeom>
            <a:ln w="28575" cap="flat">
              <a:solidFill>
                <a:srgbClr val="CBCBC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F13D8A3-E0C0-843D-E6FE-870CC995B1DF}"/>
                </a:ext>
              </a:extLst>
            </p:cNvPr>
            <p:cNvSpPr/>
            <p:nvPr/>
          </p:nvSpPr>
          <p:spPr>
            <a:xfrm rot="5400000">
              <a:off x="763294" y="6709544"/>
              <a:ext cx="6293837" cy="0"/>
            </a:xfrm>
            <a:prstGeom prst="line">
              <a:avLst/>
            </a:prstGeom>
            <a:ln w="28575" cap="flat">
              <a:solidFill>
                <a:srgbClr val="CBCBC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82698D43-B100-DC17-37F4-A56449704CB2}"/>
                </a:ext>
              </a:extLst>
            </p:cNvPr>
            <p:cNvSpPr/>
            <p:nvPr/>
          </p:nvSpPr>
          <p:spPr>
            <a:xfrm>
              <a:off x="3910212" y="4118277"/>
              <a:ext cx="3852048" cy="547320"/>
            </a:xfrm>
            <a:prstGeom prst="rect">
              <a:avLst/>
            </a:prstGeom>
            <a:solidFill>
              <a:srgbClr val="FDF1DB"/>
            </a:solidFill>
          </p:spPr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9A7C813C-39D4-7E98-2518-4450B91BD381}"/>
                </a:ext>
              </a:extLst>
            </p:cNvPr>
            <p:cNvSpPr/>
            <p:nvPr/>
          </p:nvSpPr>
          <p:spPr>
            <a:xfrm>
              <a:off x="4887240" y="6176511"/>
              <a:ext cx="4036029" cy="547320"/>
            </a:xfrm>
            <a:prstGeom prst="rect">
              <a:avLst/>
            </a:prstGeom>
            <a:solidFill>
              <a:srgbClr val="FDF1DB"/>
            </a:solidFill>
          </p:spPr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F21EC143-8187-2ACE-69CE-78DCBC76994C}"/>
                </a:ext>
              </a:extLst>
            </p:cNvPr>
            <p:cNvSpPr/>
            <p:nvPr/>
          </p:nvSpPr>
          <p:spPr>
            <a:xfrm>
              <a:off x="9730192" y="8213699"/>
              <a:ext cx="5841403" cy="547320"/>
            </a:xfrm>
            <a:prstGeom prst="rect">
              <a:avLst/>
            </a:prstGeom>
            <a:solidFill>
              <a:srgbClr val="FDF1DB"/>
            </a:solidFill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18D68558-ECEC-D5A8-2937-4AD3B89DCAFF}"/>
                </a:ext>
              </a:extLst>
            </p:cNvPr>
            <p:cNvSpPr/>
            <p:nvPr/>
          </p:nvSpPr>
          <p:spPr>
            <a:xfrm>
              <a:off x="6834389" y="4653685"/>
              <a:ext cx="4700235" cy="547320"/>
            </a:xfrm>
            <a:prstGeom prst="rect">
              <a:avLst/>
            </a:prstGeom>
            <a:solidFill>
              <a:srgbClr val="FDD78E"/>
            </a:solidFill>
          </p:spPr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E588A28-7644-984C-8B1F-F00DFB047D6F}"/>
                </a:ext>
              </a:extLst>
            </p:cNvPr>
            <p:cNvSpPr/>
            <p:nvPr/>
          </p:nvSpPr>
          <p:spPr>
            <a:xfrm>
              <a:off x="6531700" y="6723831"/>
              <a:ext cx="5859927" cy="547320"/>
            </a:xfrm>
            <a:prstGeom prst="rect">
              <a:avLst/>
            </a:prstGeom>
            <a:solidFill>
              <a:srgbClr val="FDD78E"/>
            </a:solidFill>
          </p:spPr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9ACBCDD4-0C19-3F07-A9E0-DC423D175E93}"/>
                </a:ext>
              </a:extLst>
            </p:cNvPr>
            <p:cNvSpPr/>
            <p:nvPr/>
          </p:nvSpPr>
          <p:spPr>
            <a:xfrm>
              <a:off x="13121350" y="8749106"/>
              <a:ext cx="5166650" cy="547320"/>
            </a:xfrm>
            <a:prstGeom prst="rect">
              <a:avLst/>
            </a:prstGeom>
            <a:solidFill>
              <a:srgbClr val="FDD78E"/>
            </a:solidFill>
          </p:spPr>
        </p:sp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428D5AA0-9280-4CFE-5B6A-B80E023ABF59}"/>
                </a:ext>
              </a:extLst>
            </p:cNvPr>
            <p:cNvSpPr/>
            <p:nvPr/>
          </p:nvSpPr>
          <p:spPr>
            <a:xfrm>
              <a:off x="3895925" y="5655809"/>
              <a:ext cx="14392075" cy="0"/>
            </a:xfrm>
            <a:prstGeom prst="line">
              <a:avLst/>
            </a:prstGeom>
            <a:ln w="28575" cap="flat">
              <a:solidFill>
                <a:srgbClr val="CBCBC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69129936-CD98-222F-4DB8-63ED1E8559F3}"/>
                </a:ext>
              </a:extLst>
            </p:cNvPr>
            <p:cNvSpPr/>
            <p:nvPr/>
          </p:nvSpPr>
          <p:spPr>
            <a:xfrm>
              <a:off x="3895925" y="7763279"/>
              <a:ext cx="14392075" cy="0"/>
            </a:xfrm>
            <a:prstGeom prst="line">
              <a:avLst/>
            </a:prstGeom>
            <a:ln w="28575" cap="flat">
              <a:solidFill>
                <a:srgbClr val="CBCBC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1F22A54-1936-D847-0ACF-6131978F64CD}"/>
                </a:ext>
              </a:extLst>
            </p:cNvPr>
            <p:cNvSpPr txBox="1"/>
            <p:nvPr/>
          </p:nvSpPr>
          <p:spPr>
            <a:xfrm>
              <a:off x="1028700" y="4470728"/>
              <a:ext cx="2200210" cy="377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74"/>
                </a:lnSpc>
                <a:spcBef>
                  <a:spcPct val="0"/>
                </a:spcBef>
              </a:pPr>
              <a:r>
                <a:rPr lang="en-US" sz="2499" u="none">
                  <a:solidFill>
                    <a:srgbClr val="000000"/>
                  </a:solidFill>
                  <a:ea typeface="Nanum Gothic Regular"/>
                </a:rPr>
                <a:t>소프트웨어 개발</a:t>
              </a: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5E6EDB87-5EE8-B12B-876D-F6632761AD71}"/>
                </a:ext>
              </a:extLst>
            </p:cNvPr>
            <p:cNvSpPr txBox="1"/>
            <p:nvPr/>
          </p:nvSpPr>
          <p:spPr>
            <a:xfrm>
              <a:off x="1028700" y="6534919"/>
              <a:ext cx="2200210" cy="377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74"/>
                </a:lnSpc>
                <a:spcBef>
                  <a:spcPct val="0"/>
                </a:spcBef>
              </a:pPr>
              <a:r>
                <a:rPr lang="en-US" sz="2499" u="none">
                  <a:solidFill>
                    <a:srgbClr val="000000"/>
                  </a:solidFill>
                  <a:ea typeface="Nanum Gothic Regular"/>
                </a:rPr>
                <a:t>플랫폼 디자인</a:t>
              </a: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F75D7A44-0C37-D995-33B8-A2A0C1377B26}"/>
                </a:ext>
              </a:extLst>
            </p:cNvPr>
            <p:cNvSpPr txBox="1"/>
            <p:nvPr/>
          </p:nvSpPr>
          <p:spPr>
            <a:xfrm>
              <a:off x="1028700" y="8566150"/>
              <a:ext cx="2200210" cy="377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74"/>
                </a:lnSpc>
                <a:spcBef>
                  <a:spcPct val="0"/>
                </a:spcBef>
              </a:pPr>
              <a:r>
                <a:rPr lang="en-US" sz="2499" u="none">
                  <a:solidFill>
                    <a:srgbClr val="000000"/>
                  </a:solidFill>
                  <a:ea typeface="Nanum Gothic Regular"/>
                </a:rPr>
                <a:t>마케팅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051B92B-EA3E-81C2-BCE7-6A6E7BAF1953}"/>
                </a:ext>
              </a:extLst>
            </p:cNvPr>
            <p:cNvSpPr txBox="1"/>
            <p:nvPr/>
          </p:nvSpPr>
          <p:spPr>
            <a:xfrm>
              <a:off x="4102927" y="4196596"/>
              <a:ext cx="3412448" cy="349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1"/>
                </a:lnSpc>
                <a:spcBef>
                  <a:spcPct val="0"/>
                </a:spcBef>
              </a:pPr>
              <a:r>
                <a:rPr lang="en-US" sz="2001" spc="10">
                  <a:solidFill>
                    <a:srgbClr val="000000"/>
                  </a:solidFill>
                  <a:ea typeface="Nanum Gothic Regular Bold"/>
                </a:rPr>
                <a:t>시험</a:t>
              </a: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DC7B86F-53B3-0741-CFB4-8E0C9CD3E6F6}"/>
                </a:ext>
              </a:extLst>
            </p:cNvPr>
            <p:cNvSpPr txBox="1"/>
            <p:nvPr/>
          </p:nvSpPr>
          <p:spPr>
            <a:xfrm>
              <a:off x="5113241" y="6254831"/>
              <a:ext cx="3536142" cy="349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1"/>
                </a:lnSpc>
                <a:spcBef>
                  <a:spcPct val="0"/>
                </a:spcBef>
              </a:pPr>
              <a:r>
                <a:rPr lang="en-US" sz="2001" u="none" spc="10">
                  <a:solidFill>
                    <a:srgbClr val="000000"/>
                  </a:solidFill>
                  <a:ea typeface="Nanum Gothic Regular Bold"/>
                </a:rPr>
                <a:t>스타일 승인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A95C335E-8193-DDE1-7A49-7A02156135DD}"/>
                </a:ext>
              </a:extLst>
            </p:cNvPr>
            <p:cNvSpPr txBox="1"/>
            <p:nvPr/>
          </p:nvSpPr>
          <p:spPr>
            <a:xfrm>
              <a:off x="9905038" y="8292018"/>
              <a:ext cx="5433779" cy="349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1"/>
                </a:lnSpc>
                <a:spcBef>
                  <a:spcPct val="0"/>
                </a:spcBef>
              </a:pPr>
              <a:r>
                <a:rPr lang="en-US" sz="2001" u="none" spc="10">
                  <a:solidFill>
                    <a:srgbClr val="000000"/>
                  </a:solidFill>
                  <a:ea typeface="Nanum Gothic Regular Bold"/>
                </a:rPr>
                <a:t>자료 완성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B99F6BA9-EA6C-33EE-5094-46510C810E20}"/>
                </a:ext>
              </a:extLst>
            </p:cNvPr>
            <p:cNvSpPr txBox="1"/>
            <p:nvPr/>
          </p:nvSpPr>
          <p:spPr>
            <a:xfrm>
              <a:off x="7014300" y="4722479"/>
              <a:ext cx="4332137" cy="349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1"/>
                </a:lnSpc>
                <a:spcBef>
                  <a:spcPct val="0"/>
                </a:spcBef>
              </a:pPr>
              <a:r>
                <a:rPr lang="en-US" sz="2001" u="none" spc="10">
                  <a:solidFill>
                    <a:srgbClr val="000000"/>
                  </a:solidFill>
                  <a:ea typeface="Nanum Gothic Regular Bold"/>
                </a:rPr>
                <a:t>배포</a:t>
              </a: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FFB0C886-E2A3-70DA-8D8A-87ECDCA1FE34}"/>
                </a:ext>
              </a:extLst>
            </p:cNvPr>
            <p:cNvSpPr txBox="1"/>
            <p:nvPr/>
          </p:nvSpPr>
          <p:spPr>
            <a:xfrm>
              <a:off x="6794057" y="6792626"/>
              <a:ext cx="5338839" cy="349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1"/>
                </a:lnSpc>
                <a:spcBef>
                  <a:spcPct val="0"/>
                </a:spcBef>
              </a:pPr>
              <a:r>
                <a:rPr lang="en-US" sz="2001" u="none" spc="10">
                  <a:solidFill>
                    <a:srgbClr val="000000"/>
                  </a:solidFill>
                  <a:ea typeface="Nanum Gothic Regular Bold"/>
                </a:rPr>
                <a:t>업데이트 구현</a:t>
              </a: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2ED139F2-6CB8-BF16-36E3-0E27DA995B41}"/>
                </a:ext>
              </a:extLst>
            </p:cNvPr>
            <p:cNvSpPr txBox="1"/>
            <p:nvPr/>
          </p:nvSpPr>
          <p:spPr>
            <a:xfrm>
              <a:off x="13280254" y="8827426"/>
              <a:ext cx="4800243" cy="349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1"/>
                </a:lnSpc>
                <a:spcBef>
                  <a:spcPct val="0"/>
                </a:spcBef>
              </a:pPr>
              <a:r>
                <a:rPr lang="en-US" sz="2001" u="none" spc="10">
                  <a:solidFill>
                    <a:srgbClr val="000000"/>
                  </a:solidFill>
                  <a:ea typeface="Nanum Gothic Regular Bold"/>
                </a:rPr>
                <a:t>캠페인 출시</a:t>
              </a: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AEB9B02B-3084-0A98-55AC-FE8F76209CEF}"/>
                </a:ext>
              </a:extLst>
            </p:cNvPr>
            <p:cNvSpPr txBox="1"/>
            <p:nvPr/>
          </p:nvSpPr>
          <p:spPr>
            <a:xfrm>
              <a:off x="1028700" y="2613558"/>
              <a:ext cx="1864340" cy="477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ea typeface="은 옛글 Bold"/>
                </a:rPr>
                <a:t>팀</a:t>
              </a:r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66DAF5C2-0DE6-21FE-0623-16E903EB29F1}"/>
                </a:ext>
              </a:extLst>
            </p:cNvPr>
            <p:cNvSpPr txBox="1"/>
            <p:nvPr/>
          </p:nvSpPr>
          <p:spPr>
            <a:xfrm>
              <a:off x="4178084" y="2600270"/>
              <a:ext cx="2776514" cy="477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79"/>
                </a:lnSpc>
                <a:spcBef>
                  <a:spcPct val="0"/>
                </a:spcBef>
              </a:pPr>
              <a:r>
                <a:rPr lang="en-US" sz="3199" u="none" dirty="0">
                  <a:solidFill>
                    <a:srgbClr val="FFFFFF"/>
                  </a:solidFill>
                  <a:latin typeface="은 옛글 Bold"/>
                </a:rPr>
                <a:t>1사분기</a:t>
              </a: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EB0F7B74-3C3E-05F6-F006-8D92B0BEA6DA}"/>
                </a:ext>
              </a:extLst>
            </p:cNvPr>
            <p:cNvSpPr txBox="1"/>
            <p:nvPr/>
          </p:nvSpPr>
          <p:spPr>
            <a:xfrm>
              <a:off x="11346436" y="2600270"/>
              <a:ext cx="2776514" cy="477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은 옛글 Bold"/>
                </a:rPr>
                <a:t>3사분기</a:t>
              </a:r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BBDCAD0E-9718-3532-CC10-1F8BBA1AAA85}"/>
                </a:ext>
              </a:extLst>
            </p:cNvPr>
            <p:cNvSpPr txBox="1"/>
            <p:nvPr/>
          </p:nvSpPr>
          <p:spPr>
            <a:xfrm>
              <a:off x="7762260" y="2600270"/>
              <a:ext cx="2776514" cy="477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79"/>
                </a:lnSpc>
                <a:spcBef>
                  <a:spcPct val="0"/>
                </a:spcBef>
              </a:pPr>
              <a:r>
                <a:rPr lang="en-US" sz="3199" dirty="0">
                  <a:solidFill>
                    <a:srgbClr val="FFFFFF"/>
                  </a:solidFill>
                  <a:latin typeface="은 옛글 Bold"/>
                </a:rPr>
                <a:t>2사분기</a:t>
              </a:r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A510400-2BB7-73B5-ECA5-58034A38062A}"/>
                </a:ext>
              </a:extLst>
            </p:cNvPr>
            <p:cNvSpPr txBox="1"/>
            <p:nvPr/>
          </p:nvSpPr>
          <p:spPr>
            <a:xfrm>
              <a:off x="14930613" y="2600270"/>
              <a:ext cx="2776514" cy="477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은 옛글 Bold"/>
                </a:rPr>
                <a:t>4사분기</a:t>
              </a:r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7EDBF5B8-B314-444C-06F3-4ABF6302BAD7}"/>
                </a:ext>
              </a:extLst>
            </p:cNvPr>
            <p:cNvSpPr txBox="1"/>
            <p:nvPr/>
          </p:nvSpPr>
          <p:spPr>
            <a:xfrm>
              <a:off x="3746217" y="1136865"/>
              <a:ext cx="13514566" cy="843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479"/>
                </a:lnSpc>
              </a:pPr>
              <a:r>
                <a:rPr lang="en-US" sz="5999" dirty="0" err="1">
                  <a:solidFill>
                    <a:srgbClr val="FFFFFF"/>
                  </a:solidFill>
                  <a:latin typeface="은 옛글 Bold"/>
                </a:rPr>
                <a:t>Ondev</a:t>
              </a:r>
              <a:r>
                <a:rPr lang="en-US" sz="5999" dirty="0">
                  <a:solidFill>
                    <a:srgbClr val="FFFFFF"/>
                  </a:solidFill>
                  <a:latin typeface="은 옛글 Bold"/>
                </a:rPr>
                <a:t> Apps </a:t>
              </a:r>
              <a:r>
                <a:rPr lang="en-US" sz="5999" dirty="0" err="1">
                  <a:solidFill>
                    <a:srgbClr val="FFFFFF"/>
                  </a:solidFill>
                  <a:latin typeface="은 옛글 Bold"/>
                </a:rPr>
                <a:t>로드맵</a:t>
              </a:r>
              <a:endParaRPr lang="en-US" sz="5999" dirty="0">
                <a:solidFill>
                  <a:srgbClr val="FFFFFF"/>
                </a:solidFill>
                <a:latin typeface="은 옛글 Bold"/>
              </a:endParaRPr>
            </a:p>
          </p:txBody>
        </p:sp>
        <p:pic>
          <p:nvPicPr>
            <p:cNvPr id="31" name="Picture 31">
              <a:extLst>
                <a:ext uri="{FF2B5EF4-FFF2-40B4-BE49-F238E27FC236}">
                  <a16:creationId xmlns:a16="http://schemas.microsoft.com/office/drawing/2014/main" id="{40BD0651-C641-A3A9-B92A-73DEEDF11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" t="21264" r="6241" b="76607"/>
            <a:stretch>
              <a:fillRect/>
            </a:stretch>
          </p:blipFill>
          <p:spPr>
            <a:xfrm>
              <a:off x="0" y="9870750"/>
              <a:ext cx="18308415" cy="41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3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169</Words>
  <Application>Microsoft Office PowerPoint</Application>
  <PresentationFormat>사용자 지정</PresentationFormat>
  <Paragraphs>101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Rockwell Extra Bold</vt:lpstr>
      <vt:lpstr>Now Bold</vt:lpstr>
      <vt:lpstr>Calibri</vt:lpstr>
      <vt:lpstr>배달의민족 주아</vt:lpstr>
      <vt:lpstr>Now</vt:lpstr>
      <vt:lpstr>Arial</vt:lpstr>
      <vt:lpstr>Now Bold Bold</vt:lpstr>
      <vt:lpstr>맑은 고딕</vt:lpstr>
      <vt:lpstr>은 옛글 Bold</vt:lpstr>
      <vt:lpstr>Holiday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Soft Brown Professional Elegant Marketing Strategy Presentation 16:9</dc:title>
  <cp:lastModifiedBy>Kosmo</cp:lastModifiedBy>
  <cp:revision>4</cp:revision>
  <dcterms:created xsi:type="dcterms:W3CDTF">2006-08-16T00:00:00Z</dcterms:created>
  <dcterms:modified xsi:type="dcterms:W3CDTF">2022-10-26T07:07:02Z</dcterms:modified>
  <dc:identifier>DAFQEs7RYgE</dc:identifier>
</cp:coreProperties>
</file>