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4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4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2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5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9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7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9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6E04-5CBB-4874-9B3A-1FEB728B4A4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BBA5-92B6-457C-A84C-FEEBDFB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891667" y="973794"/>
            <a:ext cx="25578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22393"/>
              </p:ext>
            </p:extLst>
          </p:nvPr>
        </p:nvGraphicFramePr>
        <p:xfrm>
          <a:off x="1554920" y="988031"/>
          <a:ext cx="2046705" cy="483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705">
                  <a:extLst>
                    <a:ext uri="{9D8B030D-6E8A-4147-A177-3AD203B41FA5}">
                      <a16:colId xmlns:a16="http://schemas.microsoft.com/office/drawing/2014/main" val="3815531021"/>
                    </a:ext>
                  </a:extLst>
                </a:gridCol>
              </a:tblGrid>
              <a:tr h="604865">
                <a:tc>
                  <a:txBody>
                    <a:bodyPr/>
                    <a:lstStyle/>
                    <a:p>
                      <a:pPr algn="ctr"/>
                      <a:endParaRPr lang="zh-CN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481739"/>
                  </a:ext>
                </a:extLst>
              </a:tr>
              <a:tr h="604865">
                <a:tc>
                  <a:txBody>
                    <a:bodyPr/>
                    <a:lstStyle/>
                    <a:p>
                      <a:endParaRPr lang="zh-CN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006923"/>
                  </a:ext>
                </a:extLst>
              </a:tr>
              <a:tr h="604865">
                <a:tc>
                  <a:txBody>
                    <a:bodyPr/>
                    <a:lstStyle/>
                    <a:p>
                      <a:endParaRPr lang="zh-CN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61166"/>
                  </a:ext>
                </a:extLst>
              </a:tr>
              <a:tr h="604865">
                <a:tc>
                  <a:txBody>
                    <a:bodyPr/>
                    <a:lstStyle/>
                    <a:p>
                      <a:endParaRPr lang="zh-CN" altLang="en-US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04501"/>
                  </a:ext>
                </a:extLst>
              </a:tr>
              <a:tr h="60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……</a:t>
                      </a:r>
                      <a:endParaRPr lang="zh-CN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178552"/>
                  </a:ext>
                </a:extLst>
              </a:tr>
              <a:tr h="604865">
                <a:tc>
                  <a:txBody>
                    <a:bodyPr/>
                    <a:lstStyle/>
                    <a:p>
                      <a:endParaRPr lang="zh-CN" altLang="en-US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61689"/>
                  </a:ext>
                </a:extLst>
              </a:tr>
              <a:tr h="60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Node&lt;K,V&gt;</a:t>
                      </a:r>
                      <a:endParaRPr lang="zh-CN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93992"/>
                  </a:ext>
                </a:extLst>
              </a:tr>
              <a:tr h="60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……</a:t>
                      </a:r>
                      <a:endParaRPr lang="zh-CN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284166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2433893" y="1153644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33893" y="2398650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75312" y="1153644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78537" y="1776147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90149" y="1153644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33893" y="1776147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33893" y="2991511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33893" y="4153601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81187" y="1157064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75312" y="2398650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775312" y="2991511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endCxn id="7" idx="2"/>
          </p:cNvCxnSpPr>
          <p:nvPr/>
        </p:nvCxnSpPr>
        <p:spPr>
          <a:xfrm>
            <a:off x="3601625" y="1298023"/>
            <a:ext cx="117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2"/>
          </p:cNvCxnSpPr>
          <p:nvPr/>
        </p:nvCxnSpPr>
        <p:spPr>
          <a:xfrm>
            <a:off x="3601625" y="1920526"/>
            <a:ext cx="1176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2"/>
          </p:cNvCxnSpPr>
          <p:nvPr/>
        </p:nvCxnSpPr>
        <p:spPr>
          <a:xfrm>
            <a:off x="3601625" y="2543029"/>
            <a:ext cx="117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6" idx="2"/>
          </p:cNvCxnSpPr>
          <p:nvPr/>
        </p:nvCxnSpPr>
        <p:spPr>
          <a:xfrm>
            <a:off x="3601625" y="3135890"/>
            <a:ext cx="117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6"/>
            <a:endCxn id="9" idx="2"/>
          </p:cNvCxnSpPr>
          <p:nvPr/>
        </p:nvCxnSpPr>
        <p:spPr>
          <a:xfrm>
            <a:off x="5064070" y="1298023"/>
            <a:ext cx="72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6"/>
            <a:endCxn id="14" idx="2"/>
          </p:cNvCxnSpPr>
          <p:nvPr/>
        </p:nvCxnSpPr>
        <p:spPr>
          <a:xfrm>
            <a:off x="6078907" y="1298023"/>
            <a:ext cx="802280" cy="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6"/>
          </p:cNvCxnSpPr>
          <p:nvPr/>
        </p:nvCxnSpPr>
        <p:spPr>
          <a:xfrm flipV="1">
            <a:off x="7169945" y="1298023"/>
            <a:ext cx="721723" cy="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652014" y="4773140"/>
            <a:ext cx="288758" cy="2887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37" y="1770051"/>
            <a:ext cx="4691269" cy="418521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843447" y="988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43448" y="1591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865302" y="2173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65302" y="2806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054874" y="97379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当链表长度大于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时候就转换为红黑树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159465" y="9880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554920" y="280312"/>
            <a:ext cx="8894586" cy="485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HashMap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数组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链表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红黑树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940772" y="586500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1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455828" y="1411357"/>
            <a:ext cx="51134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5828" y="653888"/>
            <a:ext cx="5113414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11223"/>
              </p:ext>
            </p:extLst>
          </p:nvPr>
        </p:nvGraphicFramePr>
        <p:xfrm>
          <a:off x="1455828" y="2102253"/>
          <a:ext cx="905977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906">
                  <a:extLst>
                    <a:ext uri="{9D8B030D-6E8A-4147-A177-3AD203B41FA5}">
                      <a16:colId xmlns:a16="http://schemas.microsoft.com/office/drawing/2014/main" val="1312276534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3342987972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2254802177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1948229261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1188846187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561343561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3933424714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2465093759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4026902220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1902454055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1205796416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3651362730"/>
                    </a:ext>
                  </a:extLst>
                </a:gridCol>
                <a:gridCol w="696906">
                  <a:extLst>
                    <a:ext uri="{9D8B030D-6E8A-4147-A177-3AD203B41FA5}">
                      <a16:colId xmlns:a16="http://schemas.microsoft.com/office/drawing/2014/main" val="21057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下标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1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35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36294" y="653888"/>
            <a:ext cx="589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[12,67,56,16,25,37,23,29,14,45,48,39]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65684" y="3331698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1538" y="4126538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7004" y="3321360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53161" y="4132550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53161" y="3331697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78902" y="3331697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694" y="4122530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4481" y="3331697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56361" y="3331691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78259" y="3331690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3820" y="3331690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63517" y="3332837"/>
            <a:ext cx="661737" cy="37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endCxn id="6" idx="0"/>
          </p:cNvCxnSpPr>
          <p:nvPr/>
        </p:nvCxnSpPr>
        <p:spPr>
          <a:xfrm>
            <a:off x="2496552" y="2843933"/>
            <a:ext cx="1" cy="48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13" idx="0"/>
          </p:cNvCxnSpPr>
          <p:nvPr/>
        </p:nvCxnSpPr>
        <p:spPr>
          <a:xfrm>
            <a:off x="2496553" y="3704677"/>
            <a:ext cx="4010" cy="41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1" idx="0"/>
          </p:cNvCxnSpPr>
          <p:nvPr/>
        </p:nvCxnSpPr>
        <p:spPr>
          <a:xfrm flipH="1">
            <a:off x="3194386" y="2843933"/>
            <a:ext cx="8020" cy="48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2"/>
            <a:endCxn id="7" idx="0"/>
          </p:cNvCxnSpPr>
          <p:nvPr/>
        </p:nvCxnSpPr>
        <p:spPr>
          <a:xfrm>
            <a:off x="3194386" y="3705816"/>
            <a:ext cx="8021" cy="4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1" idx="0"/>
          </p:cNvCxnSpPr>
          <p:nvPr/>
        </p:nvCxnSpPr>
        <p:spPr>
          <a:xfrm>
            <a:off x="4584029" y="2843933"/>
            <a:ext cx="1" cy="48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9" idx="0"/>
          </p:cNvCxnSpPr>
          <p:nvPr/>
        </p:nvCxnSpPr>
        <p:spPr>
          <a:xfrm>
            <a:off x="4584030" y="3704676"/>
            <a:ext cx="0" cy="4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8" idx="0"/>
          </p:cNvCxnSpPr>
          <p:nvPr/>
        </p:nvCxnSpPr>
        <p:spPr>
          <a:xfrm>
            <a:off x="5287872" y="2843933"/>
            <a:ext cx="1" cy="47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2" idx="0"/>
          </p:cNvCxnSpPr>
          <p:nvPr/>
        </p:nvCxnSpPr>
        <p:spPr>
          <a:xfrm>
            <a:off x="6009770" y="2843933"/>
            <a:ext cx="1" cy="48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4" idx="0"/>
          </p:cNvCxnSpPr>
          <p:nvPr/>
        </p:nvCxnSpPr>
        <p:spPr>
          <a:xfrm>
            <a:off x="7375349" y="2843933"/>
            <a:ext cx="1" cy="48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5" idx="0"/>
          </p:cNvCxnSpPr>
          <p:nvPr/>
        </p:nvCxnSpPr>
        <p:spPr>
          <a:xfrm>
            <a:off x="8087229" y="2843933"/>
            <a:ext cx="1" cy="48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6" idx="0"/>
          </p:cNvCxnSpPr>
          <p:nvPr/>
        </p:nvCxnSpPr>
        <p:spPr>
          <a:xfrm>
            <a:off x="8809127" y="2843933"/>
            <a:ext cx="1" cy="48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20" idx="0"/>
          </p:cNvCxnSpPr>
          <p:nvPr/>
        </p:nvCxnSpPr>
        <p:spPr>
          <a:xfrm>
            <a:off x="10164688" y="2843933"/>
            <a:ext cx="1" cy="48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789043" y="141135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使用除留余数法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链地址法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3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71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ALCCC12.江宇</dc:creator>
  <cp:lastModifiedBy>ALCCC12.江宇</cp:lastModifiedBy>
  <cp:revision>8</cp:revision>
  <dcterms:created xsi:type="dcterms:W3CDTF">2017-10-11T07:30:03Z</dcterms:created>
  <dcterms:modified xsi:type="dcterms:W3CDTF">2017-10-11T11:35:19Z</dcterms:modified>
</cp:coreProperties>
</file>