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B5"/>
    <a:srgbClr val="C6E1B5"/>
    <a:srgbClr val="20466F"/>
    <a:srgbClr val="CC6E82"/>
    <a:srgbClr val="EDCED3"/>
    <a:srgbClr val="F9CCAD"/>
    <a:srgbClr val="FCE69A"/>
    <a:srgbClr val="EE8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2"/>
    <p:restoredTop sz="94259"/>
  </p:normalViewPr>
  <p:slideViewPr>
    <p:cSldViewPr snapToGrid="0" showGuides="1">
      <p:cViewPr varScale="1">
        <p:scale>
          <a:sx n="86" d="100"/>
          <a:sy n="86" d="100"/>
        </p:scale>
        <p:origin x="728" y="200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8EFE9-3DF0-90C6-DBFC-3B9F5DE8C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7EE87B-DE9D-B39F-4E4D-8ED138C7C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36D98-2943-75E3-2280-8B26EDBD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D517-A6C5-F544-BF11-80EAA9EACB6F}" type="datetimeFigureOut">
              <a:rPr kumimoji="1" lang="zh-CN" altLang="en-US" smtClean="0"/>
              <a:t>2024/12/18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FBE5F-BA41-083C-EEB1-BAA8FEC1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10219-36EE-2D15-6BCB-3CF8AAA8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F92A-4065-CD49-A399-671DF89B75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43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F2A07-746B-5DE5-A57E-8C5B52D5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A14493-C934-9D97-8A3E-5EA23E036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A4C1A7-E339-DAD7-E54E-B8FD7720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D517-A6C5-F544-BF11-80EAA9EACB6F}" type="datetimeFigureOut">
              <a:rPr kumimoji="1" lang="zh-CN" altLang="en-US" smtClean="0"/>
              <a:t>2024/12/18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99C01-1BA8-65AA-C75D-935A486A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2B764-91D0-E323-D11F-06E9BA7C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F92A-4065-CD49-A399-671DF89B75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56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138406-8863-F876-295A-BAEE2937D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665B47-D95E-A3E5-3A8D-614707F50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CE464-3C3B-5D68-7EDB-7EDB227F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D517-A6C5-F544-BF11-80EAA9EACB6F}" type="datetimeFigureOut">
              <a:rPr kumimoji="1" lang="zh-CN" altLang="en-US" smtClean="0"/>
              <a:t>2024/12/18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A24BF-85F0-2A59-BCCC-6FB5395D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956BE-F4AA-0749-C159-63AB65B9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F92A-4065-CD49-A399-671DF89B75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95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1D5B-81E5-DCAE-1F9A-0617C0C2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82DB0-2A52-6B72-6CBB-AADC9553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1F5AF-5DCF-D3DB-7689-9F01B387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D517-A6C5-F544-BF11-80EAA9EACB6F}" type="datetimeFigureOut">
              <a:rPr kumimoji="1" lang="zh-CN" altLang="en-US" smtClean="0"/>
              <a:t>2024/12/18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96A1A-D1AD-56CF-BB91-102B1FAC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604F-7ADE-7CAA-DB0A-AA324FD0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F92A-4065-CD49-A399-671DF89B75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96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0C22D-613F-BCA2-258E-8C5FB334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DF8D6-DD92-00AE-2FCC-FBF76842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08C31-D610-2111-86FD-BA8A71F9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D517-A6C5-F544-BF11-80EAA9EACB6F}" type="datetimeFigureOut">
              <a:rPr kumimoji="1" lang="zh-CN" altLang="en-US" smtClean="0"/>
              <a:t>2024/12/18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E80DC-2FC2-F1FC-1019-51AEDEAB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7B196-AE0C-8921-C8AC-5FE13237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F92A-4065-CD49-A399-671DF89B75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56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99160-7E2B-B9B7-1F29-0A4C7C82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15FDF-E36A-47EF-84DF-D487C7498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87F39F-5D31-2C0B-4DD2-7A3E9740C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4CFC0-79EE-69AE-F67A-35FAB213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D517-A6C5-F544-BF11-80EAA9EACB6F}" type="datetimeFigureOut">
              <a:rPr kumimoji="1" lang="zh-CN" altLang="en-US" smtClean="0"/>
              <a:t>2024/12/18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24347-4721-9791-CB31-0B5CA0B7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49D89-1FB0-44F6-8562-A4645DBF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F92A-4065-CD49-A399-671DF89B75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027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8ED0-305E-CBE8-B645-47D8AB34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F2F4B-A728-E7CA-372F-AEC3C214A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3C6B4-84F8-5DAF-C36C-609600D31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D943CC-3888-A727-E949-9A5924686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4173D3-77CA-4409-56D8-B3DE1E787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0DBDB0-41EB-28A9-BCAD-F2514511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D517-A6C5-F544-BF11-80EAA9EACB6F}" type="datetimeFigureOut">
              <a:rPr kumimoji="1" lang="zh-CN" altLang="en-US" smtClean="0"/>
              <a:t>2024/12/18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7DAFFE-0BDF-FAC4-9502-C575DD65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A2B532-462A-C7A2-4A76-6587BBA1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F92A-4065-CD49-A399-671DF89B75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120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B9275-9BA7-5856-94DA-CFE5B484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44A2BB-D030-CA8D-E99E-6FD4C265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D517-A6C5-F544-BF11-80EAA9EACB6F}" type="datetimeFigureOut">
              <a:rPr kumimoji="1" lang="zh-CN" altLang="en-US" smtClean="0"/>
              <a:t>2024/12/18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49ED93-A4C0-60C9-C1AB-8371C5B5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4EFCCB-77BE-5D7C-4FB9-1584E1FF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F92A-4065-CD49-A399-671DF89B75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27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41836-2735-52AF-D9E5-82E40F29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D517-A6C5-F544-BF11-80EAA9EACB6F}" type="datetimeFigureOut">
              <a:rPr kumimoji="1" lang="zh-CN" altLang="en-US" smtClean="0"/>
              <a:t>2024/12/18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DE8541-9012-187C-B59E-F56D6E1F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08B558-0C26-A054-A587-604EED00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F92A-4065-CD49-A399-671DF89B75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59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0207A-90CB-7A17-B026-454A376C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4D3A0-EAB1-B785-0BDC-43580118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F59533-E23A-4FC8-4412-BBB978050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E7FED-ED2F-EF73-E351-07D40D5E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D517-A6C5-F544-BF11-80EAA9EACB6F}" type="datetimeFigureOut">
              <a:rPr kumimoji="1" lang="zh-CN" altLang="en-US" smtClean="0"/>
              <a:t>2024/12/18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FF2041-758D-90ED-A74E-4A9958C4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95DA64-8F73-8AA8-9622-7813AE68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F92A-4065-CD49-A399-671DF89B75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6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6F6F0-E74E-8C50-7FE6-F4CF534C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BE2DFB-5F0B-19C2-6F7D-DF26B9BDA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95215C-7F13-BCA7-2B5E-1090C674F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FBB2B1-C1C1-B31A-17DD-0154911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AD517-A6C5-F544-BF11-80EAA9EACB6F}" type="datetimeFigureOut">
              <a:rPr kumimoji="1" lang="zh-CN" altLang="en-US" smtClean="0"/>
              <a:t>2024/12/18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218EB-F9DF-53C9-7CAA-57E88337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C1F7DD-39EB-7496-573B-ABF3C14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F92A-4065-CD49-A399-671DF89B75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62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C0C2DA-593E-F364-4A28-6E66DC27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71F70-0960-2D0B-B0FB-5D3758F56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65712-6917-228C-641E-EF03F65D5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AD517-A6C5-F544-BF11-80EAA9EACB6F}" type="datetimeFigureOut">
              <a:rPr kumimoji="1" lang="zh-CN" altLang="en-US" smtClean="0"/>
              <a:t>2024/12/18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5E80BC-7E24-6303-1E3C-630D6739E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8B6AA-4D03-8B7D-A903-995321E97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5F92A-4065-CD49-A399-671DF89B75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68D61AB-DBA6-80B3-9EAD-37A170108955}"/>
              </a:ext>
            </a:extLst>
          </p:cNvPr>
          <p:cNvSpPr/>
          <p:nvPr/>
        </p:nvSpPr>
        <p:spPr>
          <a:xfrm>
            <a:off x="0" y="0"/>
            <a:ext cx="12192000" cy="558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 Decomposition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EB2DD5E-91DB-7E3F-204E-B23254E1BA63}"/>
              </a:ext>
            </a:extLst>
          </p:cNvPr>
          <p:cNvGrpSpPr/>
          <p:nvPr/>
        </p:nvGrpSpPr>
        <p:grpSpPr>
          <a:xfrm>
            <a:off x="1269032" y="1169224"/>
            <a:ext cx="9069501" cy="4488553"/>
            <a:chOff x="1269032" y="1169224"/>
            <a:chExt cx="9069501" cy="4488553"/>
          </a:xfrm>
        </p:grpSpPr>
        <p:sp>
          <p:nvSpPr>
            <p:cNvPr id="4" name="立方体 3">
              <a:extLst>
                <a:ext uri="{FF2B5EF4-FFF2-40B4-BE49-F238E27FC236}">
                  <a16:creationId xmlns:a16="http://schemas.microsoft.com/office/drawing/2014/main" id="{4F164C9D-7B37-2C72-5613-73DE6064360D}"/>
                </a:ext>
              </a:extLst>
            </p:cNvPr>
            <p:cNvSpPr/>
            <p:nvPr/>
          </p:nvSpPr>
          <p:spPr>
            <a:xfrm>
              <a:off x="1308595" y="1169224"/>
              <a:ext cx="1420585" cy="1518557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 descr="形状&#10;&#10;中度可信度描述已自动生成">
              <a:extLst>
                <a:ext uri="{FF2B5EF4-FFF2-40B4-BE49-F238E27FC236}">
                  <a16:creationId xmlns:a16="http://schemas.microsoft.com/office/drawing/2014/main" id="{C4A67A6B-A991-3107-EBBF-23B89A02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032" y="2801500"/>
              <a:ext cx="1474839" cy="2817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EA0DD1E-3157-B7A4-33DF-F635F1BDA074}"/>
                    </a:ext>
                  </a:extLst>
                </p:cNvPr>
                <p:cNvSpPr txBox="1"/>
                <p:nvPr/>
              </p:nvSpPr>
              <p:spPr>
                <a:xfrm>
                  <a:off x="3054200" y="1693460"/>
                  <a:ext cx="75373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" altLang="zh-CN" sz="4400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kumimoji="1" lang="zh-CN" altLang="en-US" sz="4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1EA0DD1E-3157-B7A4-33DF-F635F1BDA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4200" y="1693460"/>
                  <a:ext cx="753732" cy="7694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E6C0CFB-DA12-161A-88BA-E5EEDC5ADD55}"/>
                </a:ext>
              </a:extLst>
            </p:cNvPr>
            <p:cNvGrpSpPr/>
            <p:nvPr/>
          </p:nvGrpSpPr>
          <p:grpSpPr>
            <a:xfrm>
              <a:off x="4141135" y="1308592"/>
              <a:ext cx="1170652" cy="1401952"/>
              <a:chOff x="4037226" y="2659411"/>
              <a:chExt cx="1170652" cy="1401952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577B790-DDF1-25B3-E2DF-98A4B52A93E4}"/>
                  </a:ext>
                </a:extLst>
              </p:cNvPr>
              <p:cNvSpPr/>
              <p:nvPr/>
            </p:nvSpPr>
            <p:spPr>
              <a:xfrm>
                <a:off x="4060665" y="2891330"/>
                <a:ext cx="69290" cy="1170033"/>
              </a:xfrm>
              <a:prstGeom prst="rect">
                <a:avLst/>
              </a:prstGeom>
              <a:solidFill>
                <a:srgbClr val="20466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0C624DB-D68A-9A39-8652-242A1790834D}"/>
                  </a:ext>
                </a:extLst>
              </p:cNvPr>
              <p:cNvSpPr/>
              <p:nvPr/>
            </p:nvSpPr>
            <p:spPr>
              <a:xfrm rot="16200000">
                <a:off x="4650796" y="2375307"/>
                <a:ext cx="55351" cy="1058813"/>
              </a:xfrm>
              <a:prstGeom prst="rect">
                <a:avLst/>
              </a:prstGeom>
              <a:solidFill>
                <a:srgbClr val="FEE6B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D12FADC-BEFA-511B-EA64-975B7760B302}"/>
                  </a:ext>
                </a:extLst>
              </p:cNvPr>
              <p:cNvSpPr/>
              <p:nvPr/>
            </p:nvSpPr>
            <p:spPr>
              <a:xfrm rot="13510351">
                <a:off x="4264162" y="2432475"/>
                <a:ext cx="56382" cy="510253"/>
              </a:xfrm>
              <a:prstGeom prst="rect">
                <a:avLst/>
              </a:prstGeom>
              <a:solidFill>
                <a:srgbClr val="EE8A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0C5E556-52A6-9EC1-6423-FC0EA5B88B93}"/>
                    </a:ext>
                  </a:extLst>
                </p:cNvPr>
                <p:cNvSpPr txBox="1"/>
                <p:nvPr/>
              </p:nvSpPr>
              <p:spPr>
                <a:xfrm>
                  <a:off x="5226099" y="1816571"/>
                  <a:ext cx="5501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0C5E556-52A6-9EC1-6423-FC0EA5B88B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099" y="1816571"/>
                  <a:ext cx="55015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68EE28B-95CE-2837-5C51-E6B5D040ABFB}"/>
                </a:ext>
              </a:extLst>
            </p:cNvPr>
            <p:cNvGrpSpPr/>
            <p:nvPr/>
          </p:nvGrpSpPr>
          <p:grpSpPr>
            <a:xfrm>
              <a:off x="6027085" y="1377205"/>
              <a:ext cx="1170652" cy="1401952"/>
              <a:chOff x="4037226" y="2659411"/>
              <a:chExt cx="1170652" cy="14019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A879A39-E05E-4AEB-6A1B-D299E06668CC}"/>
                  </a:ext>
                </a:extLst>
              </p:cNvPr>
              <p:cNvSpPr/>
              <p:nvPr/>
            </p:nvSpPr>
            <p:spPr>
              <a:xfrm>
                <a:off x="4060665" y="2891330"/>
                <a:ext cx="69290" cy="1170033"/>
              </a:xfrm>
              <a:prstGeom prst="rect">
                <a:avLst/>
              </a:prstGeom>
              <a:solidFill>
                <a:srgbClr val="20466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A987FBD-8720-CA0F-BE2C-57B1FBD66086}"/>
                  </a:ext>
                </a:extLst>
              </p:cNvPr>
              <p:cNvSpPr/>
              <p:nvPr/>
            </p:nvSpPr>
            <p:spPr>
              <a:xfrm rot="16200000">
                <a:off x="4650796" y="2375307"/>
                <a:ext cx="55351" cy="1058813"/>
              </a:xfrm>
              <a:prstGeom prst="rect">
                <a:avLst/>
              </a:prstGeom>
              <a:solidFill>
                <a:srgbClr val="FEE6B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C5F2535-6DC3-3A0C-0B5C-807C063A46AE}"/>
                  </a:ext>
                </a:extLst>
              </p:cNvPr>
              <p:cNvSpPr/>
              <p:nvPr/>
            </p:nvSpPr>
            <p:spPr>
              <a:xfrm rot="13510351">
                <a:off x="4264162" y="2432475"/>
                <a:ext cx="56382" cy="510253"/>
              </a:xfrm>
              <a:prstGeom prst="rect">
                <a:avLst/>
              </a:prstGeom>
              <a:solidFill>
                <a:srgbClr val="EE8A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FD4839C-5C89-FF00-57CF-AE810F03C900}"/>
                    </a:ext>
                  </a:extLst>
                </p:cNvPr>
                <p:cNvSpPr txBox="1"/>
                <p:nvPr/>
              </p:nvSpPr>
              <p:spPr>
                <a:xfrm>
                  <a:off x="7266293" y="1816571"/>
                  <a:ext cx="5501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FD4839C-5C89-FF00-57CF-AE810F03C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293" y="1816571"/>
                  <a:ext cx="55015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2A7B816-D7B9-3205-2B25-21AD84833078}"/>
                    </a:ext>
                  </a:extLst>
                </p:cNvPr>
                <p:cNvSpPr txBox="1"/>
                <p:nvPr/>
              </p:nvSpPr>
              <p:spPr>
                <a:xfrm>
                  <a:off x="7723909" y="1893515"/>
                  <a:ext cx="4443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" altLang="zh-CN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2A7B816-D7B9-3205-2B25-21AD84833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3909" y="1893515"/>
                  <a:ext cx="44435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C58DEB91-C7DE-7395-DB27-3580BC5FD38B}"/>
                    </a:ext>
                  </a:extLst>
                </p:cNvPr>
                <p:cNvSpPr txBox="1"/>
                <p:nvPr/>
              </p:nvSpPr>
              <p:spPr>
                <a:xfrm>
                  <a:off x="8072538" y="1816571"/>
                  <a:ext cx="5501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C58DEB91-C7DE-7395-DB27-3580BC5FD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538" y="1816571"/>
                  <a:ext cx="55015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FC7F36C-3CC7-1BA6-50EA-0A82A8B48F82}"/>
                </a:ext>
              </a:extLst>
            </p:cNvPr>
            <p:cNvGrpSpPr/>
            <p:nvPr/>
          </p:nvGrpSpPr>
          <p:grpSpPr>
            <a:xfrm>
              <a:off x="8785034" y="1377205"/>
              <a:ext cx="1170652" cy="1401952"/>
              <a:chOff x="4037226" y="2659411"/>
              <a:chExt cx="1170652" cy="1401952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DCEFEED-C85C-DD9E-DD78-DF24860A8D3B}"/>
                  </a:ext>
                </a:extLst>
              </p:cNvPr>
              <p:cNvSpPr/>
              <p:nvPr/>
            </p:nvSpPr>
            <p:spPr>
              <a:xfrm>
                <a:off x="4060665" y="2891330"/>
                <a:ext cx="69290" cy="1170033"/>
              </a:xfrm>
              <a:prstGeom prst="rect">
                <a:avLst/>
              </a:prstGeom>
              <a:solidFill>
                <a:srgbClr val="20466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D3E4CAF-9C59-487D-2CA0-4820B29A1EB5}"/>
                  </a:ext>
                </a:extLst>
              </p:cNvPr>
              <p:cNvSpPr/>
              <p:nvPr/>
            </p:nvSpPr>
            <p:spPr>
              <a:xfrm rot="16200000">
                <a:off x="4650796" y="2375307"/>
                <a:ext cx="55351" cy="1058813"/>
              </a:xfrm>
              <a:prstGeom prst="rect">
                <a:avLst/>
              </a:prstGeom>
              <a:solidFill>
                <a:srgbClr val="FEE6B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AC3178D-588E-2163-E845-AC91B737A7F6}"/>
                  </a:ext>
                </a:extLst>
              </p:cNvPr>
              <p:cNvSpPr/>
              <p:nvPr/>
            </p:nvSpPr>
            <p:spPr>
              <a:xfrm rot="13510351">
                <a:off x="4264162" y="2432475"/>
                <a:ext cx="56382" cy="510253"/>
              </a:xfrm>
              <a:prstGeom prst="rect">
                <a:avLst/>
              </a:prstGeom>
              <a:solidFill>
                <a:srgbClr val="EE8A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DDA5859-30D3-41D5-B608-10902203C6B0}"/>
                </a:ext>
              </a:extLst>
            </p:cNvPr>
            <p:cNvGrpSpPr/>
            <p:nvPr/>
          </p:nvGrpSpPr>
          <p:grpSpPr>
            <a:xfrm>
              <a:off x="4047938" y="3887968"/>
              <a:ext cx="1419044" cy="1764365"/>
              <a:chOff x="3111767" y="4069492"/>
              <a:chExt cx="1419044" cy="1764365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DF9A5E16-73B6-F7E1-6CFE-111B7A590165}"/>
                  </a:ext>
                </a:extLst>
              </p:cNvPr>
              <p:cNvGrpSpPr/>
              <p:nvPr/>
            </p:nvGrpSpPr>
            <p:grpSpPr>
              <a:xfrm>
                <a:off x="3111767" y="4069492"/>
                <a:ext cx="1419044" cy="1416908"/>
                <a:chOff x="3111767" y="4069492"/>
                <a:chExt cx="1419044" cy="1416908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20D30384-D44E-6029-2F6A-B69F6086DFBF}"/>
                    </a:ext>
                  </a:extLst>
                </p:cNvPr>
                <p:cNvSpPr/>
                <p:nvPr/>
              </p:nvSpPr>
              <p:spPr>
                <a:xfrm>
                  <a:off x="3236319" y="4201867"/>
                  <a:ext cx="69290" cy="1170033"/>
                </a:xfrm>
                <a:prstGeom prst="rect">
                  <a:avLst/>
                </a:prstGeom>
                <a:solidFill>
                  <a:srgbClr val="20466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C25A208-2C35-C9FA-C1BB-BCC2D5BCEAEC}"/>
                    </a:ext>
                  </a:extLst>
                </p:cNvPr>
                <p:cNvSpPr/>
                <p:nvPr/>
              </p:nvSpPr>
              <p:spPr>
                <a:xfrm>
                  <a:off x="3504431" y="4201867"/>
                  <a:ext cx="69290" cy="1170033"/>
                </a:xfrm>
                <a:prstGeom prst="rect">
                  <a:avLst/>
                </a:prstGeom>
                <a:solidFill>
                  <a:srgbClr val="20466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EE228D2A-C49B-50FC-8014-1E117C36A248}"/>
                    </a:ext>
                  </a:extLst>
                </p:cNvPr>
                <p:cNvSpPr/>
                <p:nvPr/>
              </p:nvSpPr>
              <p:spPr>
                <a:xfrm>
                  <a:off x="4382142" y="4201867"/>
                  <a:ext cx="69290" cy="1170033"/>
                </a:xfrm>
                <a:prstGeom prst="rect">
                  <a:avLst/>
                </a:prstGeom>
                <a:solidFill>
                  <a:srgbClr val="20466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A0D7FD3B-FF7F-1013-CEA2-B5A7FAC668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4576" y="4552049"/>
                      <a:ext cx="4443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A0D7FD3B-FF7F-1013-CEA2-B5A7FAC668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4576" y="4552049"/>
                      <a:ext cx="444352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" name="左中括号 29">
                  <a:extLst>
                    <a:ext uri="{FF2B5EF4-FFF2-40B4-BE49-F238E27FC236}">
                      <a16:creationId xmlns:a16="http://schemas.microsoft.com/office/drawing/2014/main" id="{4E57A00B-7CFD-C0C1-5083-66DD97BE0470}"/>
                    </a:ext>
                  </a:extLst>
                </p:cNvPr>
                <p:cNvSpPr/>
                <p:nvPr/>
              </p:nvSpPr>
              <p:spPr>
                <a:xfrm>
                  <a:off x="3111767" y="4089627"/>
                  <a:ext cx="191605" cy="1396773"/>
                </a:xfrm>
                <a:prstGeom prst="leftBracket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1" name="右中括号 30">
                  <a:extLst>
                    <a:ext uri="{FF2B5EF4-FFF2-40B4-BE49-F238E27FC236}">
                      <a16:creationId xmlns:a16="http://schemas.microsoft.com/office/drawing/2014/main" id="{13A050F4-B41A-CF9F-3916-1EACB8D834B6}"/>
                    </a:ext>
                  </a:extLst>
                </p:cNvPr>
                <p:cNvSpPr/>
                <p:nvPr/>
              </p:nvSpPr>
              <p:spPr>
                <a:xfrm>
                  <a:off x="4374293" y="4069492"/>
                  <a:ext cx="156518" cy="1416908"/>
                </a:xfrm>
                <a:prstGeom prst="rightBracket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pic>
            <p:nvPicPr>
              <p:cNvPr id="33" name="图片 32" descr="形状&#10;&#10;中度可信度描述已自动生成">
                <a:extLst>
                  <a:ext uri="{FF2B5EF4-FFF2-40B4-BE49-F238E27FC236}">
                    <a16:creationId xmlns:a16="http://schemas.microsoft.com/office/drawing/2014/main" id="{33F3D1F2-F722-9485-C47A-282122E1F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70500" y="5566797"/>
                <a:ext cx="1301579" cy="267060"/>
              </a:xfrm>
              <a:prstGeom prst="rect">
                <a:avLst/>
              </a:prstGeom>
            </p:spPr>
          </p:pic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46E4709-B910-2AD3-32A1-2AB2C9654A75}"/>
                </a:ext>
              </a:extLst>
            </p:cNvPr>
            <p:cNvGrpSpPr/>
            <p:nvPr/>
          </p:nvGrpSpPr>
          <p:grpSpPr>
            <a:xfrm>
              <a:off x="6059488" y="3882523"/>
              <a:ext cx="1419044" cy="1775254"/>
              <a:chOff x="5587237" y="4081849"/>
              <a:chExt cx="1419044" cy="1775254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9EFFAEF5-22F0-F0D5-4E03-06F1C8C49F6E}"/>
                  </a:ext>
                </a:extLst>
              </p:cNvPr>
              <p:cNvGrpSpPr/>
              <p:nvPr/>
            </p:nvGrpSpPr>
            <p:grpSpPr>
              <a:xfrm>
                <a:off x="5587237" y="4081849"/>
                <a:ext cx="1419044" cy="1416908"/>
                <a:chOff x="3111767" y="4069492"/>
                <a:chExt cx="1419044" cy="1416908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A9AF2E7-F6F1-8BEE-DE06-72A24F9F5172}"/>
                    </a:ext>
                  </a:extLst>
                </p:cNvPr>
                <p:cNvSpPr/>
                <p:nvPr/>
              </p:nvSpPr>
              <p:spPr>
                <a:xfrm>
                  <a:off x="3236319" y="4201867"/>
                  <a:ext cx="69290" cy="1170033"/>
                </a:xfrm>
                <a:prstGeom prst="rect">
                  <a:avLst/>
                </a:prstGeom>
                <a:solidFill>
                  <a:srgbClr val="FEE6B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5FAAE97E-A329-64BF-1D62-D5C213710383}"/>
                    </a:ext>
                  </a:extLst>
                </p:cNvPr>
                <p:cNvSpPr/>
                <p:nvPr/>
              </p:nvSpPr>
              <p:spPr>
                <a:xfrm>
                  <a:off x="3504431" y="4201867"/>
                  <a:ext cx="69290" cy="1170033"/>
                </a:xfrm>
                <a:prstGeom prst="rect">
                  <a:avLst/>
                </a:prstGeom>
                <a:solidFill>
                  <a:srgbClr val="FEE6B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BDE340F-AE1D-4995-88EC-059CB87103A9}"/>
                    </a:ext>
                  </a:extLst>
                </p:cNvPr>
                <p:cNvSpPr/>
                <p:nvPr/>
              </p:nvSpPr>
              <p:spPr>
                <a:xfrm>
                  <a:off x="4382142" y="4201867"/>
                  <a:ext cx="69290" cy="1170033"/>
                </a:xfrm>
                <a:prstGeom prst="rect">
                  <a:avLst/>
                </a:prstGeom>
                <a:solidFill>
                  <a:srgbClr val="FEE6B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79105C3C-82E7-2FD1-70B5-68FA88A948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4576" y="4552049"/>
                      <a:ext cx="4443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79105C3C-82E7-2FD1-70B5-68FA88A948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4576" y="4552049"/>
                      <a:ext cx="444352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左中括号 39">
                  <a:extLst>
                    <a:ext uri="{FF2B5EF4-FFF2-40B4-BE49-F238E27FC236}">
                      <a16:creationId xmlns:a16="http://schemas.microsoft.com/office/drawing/2014/main" id="{CEB88CCB-E9DD-FBA9-F9FA-91E736513F22}"/>
                    </a:ext>
                  </a:extLst>
                </p:cNvPr>
                <p:cNvSpPr/>
                <p:nvPr/>
              </p:nvSpPr>
              <p:spPr>
                <a:xfrm>
                  <a:off x="3111767" y="4089627"/>
                  <a:ext cx="191605" cy="1396773"/>
                </a:xfrm>
                <a:prstGeom prst="leftBracket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1" name="右中括号 40">
                  <a:extLst>
                    <a:ext uri="{FF2B5EF4-FFF2-40B4-BE49-F238E27FC236}">
                      <a16:creationId xmlns:a16="http://schemas.microsoft.com/office/drawing/2014/main" id="{0DAE4497-4F75-C576-3FA2-6C042B81A8E9}"/>
                    </a:ext>
                  </a:extLst>
                </p:cNvPr>
                <p:cNvSpPr/>
                <p:nvPr/>
              </p:nvSpPr>
              <p:spPr>
                <a:xfrm>
                  <a:off x="4374293" y="4069492"/>
                  <a:ext cx="156518" cy="1416908"/>
                </a:xfrm>
                <a:prstGeom prst="rightBracket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pic>
            <p:nvPicPr>
              <p:cNvPr id="43" name="图片 42" descr="形状&#10;&#10;中度可信度描述已自动生成">
                <a:extLst>
                  <a:ext uri="{FF2B5EF4-FFF2-40B4-BE49-F238E27FC236}">
                    <a16:creationId xmlns:a16="http://schemas.microsoft.com/office/drawing/2014/main" id="{81017226-E932-1F65-F86B-14783ABF4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62721" y="5596917"/>
                <a:ext cx="1268077" cy="260186"/>
              </a:xfrm>
              <a:prstGeom prst="rect">
                <a:avLst/>
              </a:prstGeom>
            </p:spPr>
          </p:pic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AECA8D6-FEC0-9459-2B90-02F879BE4F45}"/>
                </a:ext>
              </a:extLst>
            </p:cNvPr>
            <p:cNvGrpSpPr/>
            <p:nvPr/>
          </p:nvGrpSpPr>
          <p:grpSpPr>
            <a:xfrm>
              <a:off x="8919489" y="3883574"/>
              <a:ext cx="1419044" cy="1773152"/>
              <a:chOff x="7391324" y="4085968"/>
              <a:chExt cx="1419044" cy="1773152"/>
            </a:xfrm>
          </p:grpSpPr>
          <p:pic>
            <p:nvPicPr>
              <p:cNvPr id="45" name="图片 44" descr="形状&#10;&#10;中度可信度描述已自动生成">
                <a:extLst>
                  <a:ext uri="{FF2B5EF4-FFF2-40B4-BE49-F238E27FC236}">
                    <a16:creationId xmlns:a16="http://schemas.microsoft.com/office/drawing/2014/main" id="{3B43A2A5-5DB6-B7F2-4DCA-45F1320C1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41819" y="5588680"/>
                <a:ext cx="1318054" cy="270440"/>
              </a:xfrm>
              <a:prstGeom prst="rect">
                <a:avLst/>
              </a:prstGeom>
            </p:spPr>
          </p:pic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1BF33314-E92D-961E-46F8-8ABE34654052}"/>
                  </a:ext>
                </a:extLst>
              </p:cNvPr>
              <p:cNvGrpSpPr/>
              <p:nvPr/>
            </p:nvGrpSpPr>
            <p:grpSpPr>
              <a:xfrm>
                <a:off x="7391324" y="4085968"/>
                <a:ext cx="1419044" cy="1416908"/>
                <a:chOff x="3111767" y="4069492"/>
                <a:chExt cx="1419044" cy="1416908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57E91441-6C99-95BA-F2C8-EA4FCA5D8930}"/>
                    </a:ext>
                  </a:extLst>
                </p:cNvPr>
                <p:cNvSpPr/>
                <p:nvPr/>
              </p:nvSpPr>
              <p:spPr>
                <a:xfrm>
                  <a:off x="3236319" y="4201867"/>
                  <a:ext cx="69290" cy="1170033"/>
                </a:xfrm>
                <a:prstGeom prst="rect">
                  <a:avLst/>
                </a:prstGeom>
                <a:solidFill>
                  <a:srgbClr val="EE8A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2AC69C29-87CB-D8A9-A31C-CF669A26AFB6}"/>
                    </a:ext>
                  </a:extLst>
                </p:cNvPr>
                <p:cNvSpPr/>
                <p:nvPr/>
              </p:nvSpPr>
              <p:spPr>
                <a:xfrm>
                  <a:off x="3504431" y="4201867"/>
                  <a:ext cx="69290" cy="1170033"/>
                </a:xfrm>
                <a:prstGeom prst="rect">
                  <a:avLst/>
                </a:prstGeom>
                <a:solidFill>
                  <a:srgbClr val="EE8A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B719A8CB-6949-ACF3-84D5-5081B257BDD9}"/>
                    </a:ext>
                  </a:extLst>
                </p:cNvPr>
                <p:cNvSpPr/>
                <p:nvPr/>
              </p:nvSpPr>
              <p:spPr>
                <a:xfrm>
                  <a:off x="4382142" y="4201867"/>
                  <a:ext cx="69290" cy="1170033"/>
                </a:xfrm>
                <a:prstGeom prst="rect">
                  <a:avLst/>
                </a:prstGeom>
                <a:solidFill>
                  <a:srgbClr val="EE8A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70C5A228-BE70-9F43-1D92-0B5F4E6DB8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4576" y="4552049"/>
                      <a:ext cx="4443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zh-CN" altLang="en-US" dirty="0"/>
                    </a:p>
                  </p:txBody>
                </p:sp>
              </mc:Choice>
              <mc:Fallback xmlns="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70C5A228-BE70-9F43-1D92-0B5F4E6DB8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4576" y="4552049"/>
                      <a:ext cx="44435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1" name="左中括号 50">
                  <a:extLst>
                    <a:ext uri="{FF2B5EF4-FFF2-40B4-BE49-F238E27FC236}">
                      <a16:creationId xmlns:a16="http://schemas.microsoft.com/office/drawing/2014/main" id="{0FDBB486-6A35-1097-75FF-6672752F1107}"/>
                    </a:ext>
                  </a:extLst>
                </p:cNvPr>
                <p:cNvSpPr/>
                <p:nvPr/>
              </p:nvSpPr>
              <p:spPr>
                <a:xfrm>
                  <a:off x="3111767" y="4089627"/>
                  <a:ext cx="191605" cy="1396773"/>
                </a:xfrm>
                <a:prstGeom prst="leftBracket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右中括号 51">
                  <a:extLst>
                    <a:ext uri="{FF2B5EF4-FFF2-40B4-BE49-F238E27FC236}">
                      <a16:creationId xmlns:a16="http://schemas.microsoft.com/office/drawing/2014/main" id="{B6289130-6481-72CF-C1F2-86A6391098B4}"/>
                    </a:ext>
                  </a:extLst>
                </p:cNvPr>
                <p:cNvSpPr/>
                <p:nvPr/>
              </p:nvSpPr>
              <p:spPr>
                <a:xfrm>
                  <a:off x="4374293" y="4069492"/>
                  <a:ext cx="156518" cy="1416908"/>
                </a:xfrm>
                <a:prstGeom prst="rightBracket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3515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20CD4-8585-9732-C45C-846836F91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75632D7-0A90-2511-89C4-C07F2F390100}"/>
              </a:ext>
            </a:extLst>
          </p:cNvPr>
          <p:cNvSpPr/>
          <p:nvPr/>
        </p:nvSpPr>
        <p:spPr>
          <a:xfrm>
            <a:off x="0" y="0"/>
            <a:ext cx="12192000" cy="558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Tucker Decomposition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2021D0A-46C9-162D-41F5-C8BBA88C3A10}"/>
              </a:ext>
            </a:extLst>
          </p:cNvPr>
          <p:cNvGrpSpPr/>
          <p:nvPr/>
        </p:nvGrpSpPr>
        <p:grpSpPr>
          <a:xfrm>
            <a:off x="1246670" y="1285703"/>
            <a:ext cx="7780667" cy="3451457"/>
            <a:chOff x="1246670" y="1285703"/>
            <a:chExt cx="7780667" cy="3451457"/>
          </a:xfrm>
        </p:grpSpPr>
        <p:sp>
          <p:nvSpPr>
            <p:cNvPr id="4" name="立方体 3">
              <a:extLst>
                <a:ext uri="{FF2B5EF4-FFF2-40B4-BE49-F238E27FC236}">
                  <a16:creationId xmlns:a16="http://schemas.microsoft.com/office/drawing/2014/main" id="{A42AFF57-A19D-A0DF-DA92-A7790D5D9FA2}"/>
                </a:ext>
              </a:extLst>
            </p:cNvPr>
            <p:cNvSpPr/>
            <p:nvPr/>
          </p:nvSpPr>
          <p:spPr>
            <a:xfrm>
              <a:off x="1534209" y="2451301"/>
              <a:ext cx="1326994" cy="195539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A7A2616-DE7A-6B86-2943-358D9B7D7024}"/>
                    </a:ext>
                  </a:extLst>
                </p:cNvPr>
                <p:cNvSpPr txBox="1"/>
                <p:nvPr/>
              </p:nvSpPr>
              <p:spPr>
                <a:xfrm>
                  <a:off x="2891968" y="3044279"/>
                  <a:ext cx="75373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" altLang="zh-CN" sz="4400" i="1" smtClean="0">
                            <a:latin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kumimoji="1" lang="zh-CN" altLang="en-US" sz="4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A7A2616-DE7A-6B86-2943-358D9B7D7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1968" y="3044279"/>
                  <a:ext cx="753732" cy="7694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图片 15" descr="形状&#10;&#10;中度可信度描述已自动生成">
              <a:extLst>
                <a:ext uri="{FF2B5EF4-FFF2-40B4-BE49-F238E27FC236}">
                  <a16:creationId xmlns:a16="http://schemas.microsoft.com/office/drawing/2014/main" id="{5B9C9ED9-6D40-996B-1B55-EC8E5BA7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6332" y="2092851"/>
              <a:ext cx="1359293" cy="27214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A18BCCD-256F-4BBE-734C-AD23E3A35FB5}"/>
                    </a:ext>
                  </a:extLst>
                </p:cNvPr>
                <p:cNvSpPr txBox="1"/>
                <p:nvPr/>
              </p:nvSpPr>
              <p:spPr>
                <a:xfrm>
                  <a:off x="1246670" y="3429000"/>
                  <a:ext cx="342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EA18BCCD-256F-4BBE-734C-AD23E3A35F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670" y="3429000"/>
                  <a:ext cx="34265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8A4AE9A-CC9F-AEF5-0F58-38842FF38499}"/>
                    </a:ext>
                  </a:extLst>
                </p:cNvPr>
                <p:cNvSpPr txBox="1"/>
                <p:nvPr/>
              </p:nvSpPr>
              <p:spPr>
                <a:xfrm>
                  <a:off x="1832420" y="4367828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8A4AE9A-CC9F-AEF5-0F58-38842FF38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2420" y="4367828"/>
                  <a:ext cx="3398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4403254-EE86-6DB3-102E-7372E9CE3236}"/>
                    </a:ext>
                  </a:extLst>
                </p:cNvPr>
                <p:cNvSpPr txBox="1"/>
                <p:nvPr/>
              </p:nvSpPr>
              <p:spPr>
                <a:xfrm>
                  <a:off x="2634717" y="4134625"/>
                  <a:ext cx="4160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4403254-EE86-6DB3-102E-7372E9CE32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717" y="4134625"/>
                  <a:ext cx="4160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立方体 36">
              <a:extLst>
                <a:ext uri="{FF2B5EF4-FFF2-40B4-BE49-F238E27FC236}">
                  <a16:creationId xmlns:a16="http://schemas.microsoft.com/office/drawing/2014/main" id="{7CFCF959-C920-93B4-F121-1B21CE987F00}"/>
                </a:ext>
              </a:extLst>
            </p:cNvPr>
            <p:cNvSpPr/>
            <p:nvPr/>
          </p:nvSpPr>
          <p:spPr>
            <a:xfrm>
              <a:off x="5408699" y="2635231"/>
              <a:ext cx="599391" cy="825299"/>
            </a:xfrm>
            <a:prstGeom prst="cube">
              <a:avLst/>
            </a:prstGeom>
            <a:solidFill>
              <a:srgbClr val="CC6E82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立方体 32">
              <a:extLst>
                <a:ext uri="{FF2B5EF4-FFF2-40B4-BE49-F238E27FC236}">
                  <a16:creationId xmlns:a16="http://schemas.microsoft.com/office/drawing/2014/main" id="{3440489E-A41C-8D07-B812-DF0A51FA9CE7}"/>
                </a:ext>
              </a:extLst>
            </p:cNvPr>
            <p:cNvSpPr/>
            <p:nvPr/>
          </p:nvSpPr>
          <p:spPr>
            <a:xfrm>
              <a:off x="5403443" y="2451301"/>
              <a:ext cx="1326994" cy="1955398"/>
            </a:xfrm>
            <a:prstGeom prst="cub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618D94E-637A-0695-0DFF-D857ECDA8DDD}"/>
                    </a:ext>
                  </a:extLst>
                </p:cNvPr>
                <p:cNvSpPr txBox="1"/>
                <p:nvPr/>
              </p:nvSpPr>
              <p:spPr>
                <a:xfrm>
                  <a:off x="5066537" y="2949723"/>
                  <a:ext cx="3947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" altLang="zh-CN" sz="140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" altLang="zh-CN" sz="1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618D94E-637A-0695-0DFF-D857ECDA8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537" y="2949723"/>
                  <a:ext cx="39476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8B0C74B-CBC8-1C1A-C8E5-599A50F8FEAA}"/>
                    </a:ext>
                  </a:extLst>
                </p:cNvPr>
                <p:cNvSpPr txBox="1"/>
                <p:nvPr/>
              </p:nvSpPr>
              <p:spPr>
                <a:xfrm>
                  <a:off x="5477810" y="3429000"/>
                  <a:ext cx="4278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" altLang="zh-CN" sz="140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8B0C74B-CBC8-1C1A-C8E5-599A50F8F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810" y="3429000"/>
                  <a:ext cx="42787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5D2D2A27-FCF4-4B13-E542-FA5F14E9C468}"/>
                    </a:ext>
                  </a:extLst>
                </p:cNvPr>
                <p:cNvSpPr txBox="1"/>
                <p:nvPr/>
              </p:nvSpPr>
              <p:spPr>
                <a:xfrm>
                  <a:off x="5839990" y="3290500"/>
                  <a:ext cx="4278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" altLang="zh-CN" sz="140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5D2D2A27-FCF4-4B13-E542-FA5F14E9C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990" y="3290500"/>
                  <a:ext cx="42787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8" name="图片 37" descr="形状&#10;&#10;低可信度描述已自动生成">
              <a:extLst>
                <a:ext uri="{FF2B5EF4-FFF2-40B4-BE49-F238E27FC236}">
                  <a16:creationId xmlns:a16="http://schemas.microsoft.com/office/drawing/2014/main" id="{FA9E4346-3FB2-9F4C-3680-8E1636BFC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60980" y="2984902"/>
              <a:ext cx="183784" cy="266700"/>
            </a:xfrm>
            <a:prstGeom prst="rect">
              <a:avLst/>
            </a:prstGeom>
            <a:noFill/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F7BF7BB-7AE7-4F39-5292-CDFB50C900E0}"/>
                </a:ext>
              </a:extLst>
            </p:cNvPr>
            <p:cNvSpPr/>
            <p:nvPr/>
          </p:nvSpPr>
          <p:spPr>
            <a:xfrm>
              <a:off x="3928687" y="2774731"/>
              <a:ext cx="685800" cy="1656585"/>
            </a:xfrm>
            <a:prstGeom prst="rect">
              <a:avLst/>
            </a:prstGeom>
            <a:solidFill>
              <a:srgbClr val="F9CC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2138C08-54E6-65CF-8097-92F832F69BB9}"/>
                    </a:ext>
                  </a:extLst>
                </p:cNvPr>
                <p:cNvSpPr txBox="1"/>
                <p:nvPr/>
              </p:nvSpPr>
              <p:spPr>
                <a:xfrm>
                  <a:off x="3987809" y="3396556"/>
                  <a:ext cx="567557" cy="412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" altLang="zh-CN" sz="200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" altLang="zh-CN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2138C08-54E6-65CF-8097-92F832F69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809" y="3396556"/>
                  <a:ext cx="567557" cy="412934"/>
                </a:xfrm>
                <a:prstGeom prst="rect">
                  <a:avLst/>
                </a:prstGeom>
                <a:blipFill>
                  <a:blip r:embed="rId11"/>
                  <a:stretch>
                    <a:fillRect r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2FA022E2-E7E9-64C5-14E3-41EF4A8F92F8}"/>
                    </a:ext>
                  </a:extLst>
                </p:cNvPr>
                <p:cNvSpPr txBox="1"/>
                <p:nvPr/>
              </p:nvSpPr>
              <p:spPr>
                <a:xfrm>
                  <a:off x="4077387" y="4373875"/>
                  <a:ext cx="3947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" altLang="zh-CN" sz="160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" altLang="zh-CN" sz="16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2FA022E2-E7E9-64C5-14E3-41EF4A8F9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387" y="4373875"/>
                  <a:ext cx="394768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ED56B68-C459-D53F-B8B4-50317FC810F6}"/>
                </a:ext>
              </a:extLst>
            </p:cNvPr>
            <p:cNvGrpSpPr/>
            <p:nvPr/>
          </p:nvGrpSpPr>
          <p:grpSpPr>
            <a:xfrm>
              <a:off x="7624841" y="3193470"/>
              <a:ext cx="990769" cy="462202"/>
              <a:chOff x="7102891" y="3303609"/>
              <a:chExt cx="1346200" cy="64452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90D450E-DC95-9CE9-9FD8-D72FF0D43259}"/>
                  </a:ext>
                </a:extLst>
              </p:cNvPr>
              <p:cNvSpPr/>
              <p:nvPr/>
            </p:nvSpPr>
            <p:spPr>
              <a:xfrm>
                <a:off x="7102891" y="3303609"/>
                <a:ext cx="1346200" cy="644525"/>
              </a:xfrm>
              <a:prstGeom prst="rect">
                <a:avLst/>
              </a:prstGeom>
              <a:solidFill>
                <a:srgbClr val="FCE69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66D6B1C-73A1-7499-5F6B-A238E74D8727}"/>
                      </a:ext>
                    </a:extLst>
                  </p:cNvPr>
                  <p:cNvSpPr txBox="1"/>
                  <p:nvPr/>
                </p:nvSpPr>
                <p:spPr>
                  <a:xfrm>
                    <a:off x="7355319" y="3419404"/>
                    <a:ext cx="841345" cy="4129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" altLang="zh-CN" sz="20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oMath>
                      </m:oMathPara>
                    </a14:m>
                    <a:endParaRPr kumimoji="1" lang="zh-CN" altLang="en-US" sz="2000" dirty="0"/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66D6B1C-73A1-7499-5F6B-A238E74D87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5319" y="3419404"/>
                    <a:ext cx="841345" cy="41293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00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C1F15462-3200-78B1-C408-80284DDB85B9}"/>
                    </a:ext>
                  </a:extLst>
                </p:cNvPr>
                <p:cNvSpPr txBox="1"/>
                <p:nvPr/>
              </p:nvSpPr>
              <p:spPr>
                <a:xfrm>
                  <a:off x="3658795" y="3429000"/>
                  <a:ext cx="342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C1F15462-3200-78B1-C408-80284DDB8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795" y="3429000"/>
                  <a:ext cx="34265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E2D24293-1EDA-FDE8-CB4E-8F9FE11A0568}"/>
                    </a:ext>
                  </a:extLst>
                </p:cNvPr>
                <p:cNvSpPr txBox="1"/>
                <p:nvPr/>
              </p:nvSpPr>
              <p:spPr>
                <a:xfrm>
                  <a:off x="8563556" y="3293318"/>
                  <a:ext cx="4637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" altLang="zh-CN" sz="160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E2D24293-1EDA-FDE8-CB4E-8F9FE11A0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556" y="3293318"/>
                  <a:ext cx="463781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B98DDD8-624A-EFFF-2524-3BCF80E4AF8F}"/>
                    </a:ext>
                  </a:extLst>
                </p:cNvPr>
                <p:cNvSpPr txBox="1"/>
                <p:nvPr/>
              </p:nvSpPr>
              <p:spPr>
                <a:xfrm>
                  <a:off x="7962334" y="3601526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B98DDD8-624A-EFFF-2524-3BCF80E4A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334" y="3601526"/>
                  <a:ext cx="339837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平行四边形 63">
              <a:extLst>
                <a:ext uri="{FF2B5EF4-FFF2-40B4-BE49-F238E27FC236}">
                  <a16:creationId xmlns:a16="http://schemas.microsoft.com/office/drawing/2014/main" id="{91603607-EA56-1EA9-C772-68C252AE51FC}"/>
                </a:ext>
              </a:extLst>
            </p:cNvPr>
            <p:cNvSpPr/>
            <p:nvPr/>
          </p:nvSpPr>
          <p:spPr>
            <a:xfrm>
              <a:off x="5859276" y="1592691"/>
              <a:ext cx="652360" cy="422606"/>
            </a:xfrm>
            <a:prstGeom prst="parallelogram">
              <a:avLst>
                <a:gd name="adj" fmla="val 77013"/>
              </a:avLst>
            </a:prstGeom>
            <a:solidFill>
              <a:srgbClr val="C6E1B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4791074A-9D23-8B14-0AC7-935435ADFAC8}"/>
                    </a:ext>
                  </a:extLst>
                </p:cNvPr>
                <p:cNvSpPr txBox="1"/>
                <p:nvPr/>
              </p:nvSpPr>
              <p:spPr>
                <a:xfrm>
                  <a:off x="6174401" y="1285703"/>
                  <a:ext cx="3818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" altLang="zh-CN" sz="160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8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4791074A-9D23-8B14-0AC7-935435ADFA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01" y="1285703"/>
                  <a:ext cx="381897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5660C0C6-6DA7-6EBD-8954-EAEA63B86E23}"/>
                    </a:ext>
                  </a:extLst>
                </p:cNvPr>
                <p:cNvSpPr txBox="1"/>
                <p:nvPr/>
              </p:nvSpPr>
              <p:spPr>
                <a:xfrm>
                  <a:off x="5721024" y="1506491"/>
                  <a:ext cx="4160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5660C0C6-6DA7-6EBD-8954-EAEA63B86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1024" y="1506491"/>
                  <a:ext cx="4160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CE416461-D79E-257F-816B-733EA7C3B10B}"/>
                    </a:ext>
                  </a:extLst>
                </p:cNvPr>
                <p:cNvSpPr txBox="1"/>
                <p:nvPr/>
              </p:nvSpPr>
              <p:spPr>
                <a:xfrm>
                  <a:off x="4751266" y="3228945"/>
                  <a:ext cx="551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" altLang="zh-CN" sz="200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sub>
                            <m:r>
                              <a:rPr kumimoji="1" lang="en" altLang="zh-CN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CE416461-D79E-257F-816B-733EA7C3B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266" y="3228945"/>
                  <a:ext cx="551626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FA974BA-235F-F120-93E6-A4C0A0D6E621}"/>
                    </a:ext>
                  </a:extLst>
                </p:cNvPr>
                <p:cNvSpPr txBox="1"/>
                <p:nvPr/>
              </p:nvSpPr>
              <p:spPr>
                <a:xfrm>
                  <a:off x="5745768" y="1992669"/>
                  <a:ext cx="5575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" altLang="zh-CN" sz="200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FA974BA-235F-F120-93E6-A4C0A0D6E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768" y="1992669"/>
                  <a:ext cx="557589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54DED28-0040-C856-DBC6-F2FCC5A33966}"/>
                    </a:ext>
                  </a:extLst>
                </p:cNvPr>
                <p:cNvSpPr txBox="1"/>
                <p:nvPr/>
              </p:nvSpPr>
              <p:spPr>
                <a:xfrm>
                  <a:off x="6937231" y="3247660"/>
                  <a:ext cx="5575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" altLang="zh-CN" sz="200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854DED28-0040-C856-DBC6-F2FCC5A33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7231" y="3247660"/>
                  <a:ext cx="557589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533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5760E-3F57-8B96-C381-EB361BBC0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5AE13A3-391D-04E0-40BD-8980122DAB67}"/>
              </a:ext>
            </a:extLst>
          </p:cNvPr>
          <p:cNvSpPr/>
          <p:nvPr/>
        </p:nvSpPr>
        <p:spPr>
          <a:xfrm>
            <a:off x="0" y="0"/>
            <a:ext cx="12192000" cy="558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-SVD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0DCCF5DC-6474-B6F3-5E02-B39C16E01CCD}"/>
              </a:ext>
            </a:extLst>
          </p:cNvPr>
          <p:cNvGrpSpPr/>
          <p:nvPr/>
        </p:nvGrpSpPr>
        <p:grpSpPr>
          <a:xfrm>
            <a:off x="278137" y="2053497"/>
            <a:ext cx="11492852" cy="2378473"/>
            <a:chOff x="215705" y="2064226"/>
            <a:chExt cx="11492852" cy="2378473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10D83C30-615F-D572-EF85-07BE1031DF7B}"/>
                </a:ext>
              </a:extLst>
            </p:cNvPr>
            <p:cNvGrpSpPr/>
            <p:nvPr/>
          </p:nvGrpSpPr>
          <p:grpSpPr>
            <a:xfrm>
              <a:off x="215705" y="2086231"/>
              <a:ext cx="1839897" cy="2349133"/>
              <a:chOff x="609600" y="2086231"/>
              <a:chExt cx="1839897" cy="2349133"/>
            </a:xfrm>
          </p:grpSpPr>
          <p:sp>
            <p:nvSpPr>
              <p:cNvPr id="2" name="立方体 1">
                <a:extLst>
                  <a:ext uri="{FF2B5EF4-FFF2-40B4-BE49-F238E27FC236}">
                    <a16:creationId xmlns:a16="http://schemas.microsoft.com/office/drawing/2014/main" id="{2657D0D5-C8C9-34A0-5966-40304ED474C4}"/>
                  </a:ext>
                </a:extLst>
              </p:cNvPr>
              <p:cNvSpPr/>
              <p:nvPr/>
            </p:nvSpPr>
            <p:spPr>
              <a:xfrm>
                <a:off x="1066800" y="2095500"/>
                <a:ext cx="736600" cy="2044700"/>
              </a:xfrm>
              <a:prstGeom prst="cube">
                <a:avLst>
                  <a:gd name="adj" fmla="val 87069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" name="立方体 2">
                <a:extLst>
                  <a:ext uri="{FF2B5EF4-FFF2-40B4-BE49-F238E27FC236}">
                    <a16:creationId xmlns:a16="http://schemas.microsoft.com/office/drawing/2014/main" id="{D043C0B1-6B0A-FA90-519F-750879F03BA1}"/>
                  </a:ext>
                </a:extLst>
              </p:cNvPr>
              <p:cNvSpPr/>
              <p:nvPr/>
            </p:nvSpPr>
            <p:spPr>
              <a:xfrm>
                <a:off x="1159522" y="2095500"/>
                <a:ext cx="736600" cy="2044700"/>
              </a:xfrm>
              <a:prstGeom prst="cube">
                <a:avLst>
                  <a:gd name="adj" fmla="val 87069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立方体 6">
                <a:extLst>
                  <a:ext uri="{FF2B5EF4-FFF2-40B4-BE49-F238E27FC236}">
                    <a16:creationId xmlns:a16="http://schemas.microsoft.com/office/drawing/2014/main" id="{5CC97783-D295-7C5C-2895-660051236A55}"/>
                  </a:ext>
                </a:extLst>
              </p:cNvPr>
              <p:cNvSpPr/>
              <p:nvPr/>
            </p:nvSpPr>
            <p:spPr>
              <a:xfrm>
                <a:off x="1254711" y="2096980"/>
                <a:ext cx="736600" cy="2044700"/>
              </a:xfrm>
              <a:prstGeom prst="cube">
                <a:avLst>
                  <a:gd name="adj" fmla="val 87069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立方体 7">
                <a:extLst>
                  <a:ext uri="{FF2B5EF4-FFF2-40B4-BE49-F238E27FC236}">
                    <a16:creationId xmlns:a16="http://schemas.microsoft.com/office/drawing/2014/main" id="{277A41A6-A5BE-CED2-913B-8147F9350B17}"/>
                  </a:ext>
                </a:extLst>
              </p:cNvPr>
              <p:cNvSpPr/>
              <p:nvPr/>
            </p:nvSpPr>
            <p:spPr>
              <a:xfrm>
                <a:off x="1347433" y="2096980"/>
                <a:ext cx="736600" cy="2044700"/>
              </a:xfrm>
              <a:prstGeom prst="cube">
                <a:avLst>
                  <a:gd name="adj" fmla="val 87069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立方体 8">
                <a:extLst>
                  <a:ext uri="{FF2B5EF4-FFF2-40B4-BE49-F238E27FC236}">
                    <a16:creationId xmlns:a16="http://schemas.microsoft.com/office/drawing/2014/main" id="{C4196E0F-6B23-C3D4-D977-B5CC34F80A54}"/>
                  </a:ext>
                </a:extLst>
              </p:cNvPr>
              <p:cNvSpPr/>
              <p:nvPr/>
            </p:nvSpPr>
            <p:spPr>
              <a:xfrm>
                <a:off x="1432264" y="2096979"/>
                <a:ext cx="736600" cy="2044700"/>
              </a:xfrm>
              <a:prstGeom prst="cube">
                <a:avLst>
                  <a:gd name="adj" fmla="val 87069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立方体 9">
                <a:extLst>
                  <a:ext uri="{FF2B5EF4-FFF2-40B4-BE49-F238E27FC236}">
                    <a16:creationId xmlns:a16="http://schemas.microsoft.com/office/drawing/2014/main" id="{F58E5666-1CD9-9C4D-AEC8-1F2838AFD3FA}"/>
                  </a:ext>
                </a:extLst>
              </p:cNvPr>
              <p:cNvSpPr/>
              <p:nvPr/>
            </p:nvSpPr>
            <p:spPr>
              <a:xfrm>
                <a:off x="1524986" y="2096979"/>
                <a:ext cx="736600" cy="2044700"/>
              </a:xfrm>
              <a:prstGeom prst="cube">
                <a:avLst>
                  <a:gd name="adj" fmla="val 87069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立方体 10">
                <a:extLst>
                  <a:ext uri="{FF2B5EF4-FFF2-40B4-BE49-F238E27FC236}">
                    <a16:creationId xmlns:a16="http://schemas.microsoft.com/office/drawing/2014/main" id="{BF86ADAC-6165-AEE6-1BA8-B627D31B2866}"/>
                  </a:ext>
                </a:extLst>
              </p:cNvPr>
              <p:cNvSpPr/>
              <p:nvPr/>
            </p:nvSpPr>
            <p:spPr>
              <a:xfrm>
                <a:off x="1620175" y="2098459"/>
                <a:ext cx="736600" cy="2044700"/>
              </a:xfrm>
              <a:prstGeom prst="cube">
                <a:avLst>
                  <a:gd name="adj" fmla="val 87069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立方体 11">
                <a:extLst>
                  <a:ext uri="{FF2B5EF4-FFF2-40B4-BE49-F238E27FC236}">
                    <a16:creationId xmlns:a16="http://schemas.microsoft.com/office/drawing/2014/main" id="{96AF88B0-5560-7CCD-27D8-BE597F6E3E80}"/>
                  </a:ext>
                </a:extLst>
              </p:cNvPr>
              <p:cNvSpPr/>
              <p:nvPr/>
            </p:nvSpPr>
            <p:spPr>
              <a:xfrm>
                <a:off x="1712897" y="2098459"/>
                <a:ext cx="736600" cy="2044700"/>
              </a:xfrm>
              <a:prstGeom prst="cube">
                <a:avLst>
                  <a:gd name="adj" fmla="val 87069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93B0ADDB-545E-1C0B-4EBB-80292C8803CD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" y="3157728"/>
                    <a:ext cx="4774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93B0ADDB-545E-1C0B-4EBB-80292C8803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3157728"/>
                    <a:ext cx="47743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D3E2E478-73E7-62B7-D71C-F54573CE05F8}"/>
                      </a:ext>
                    </a:extLst>
                  </p:cNvPr>
                  <p:cNvSpPr txBox="1"/>
                  <p:nvPr/>
                </p:nvSpPr>
                <p:spPr>
                  <a:xfrm>
                    <a:off x="1176528" y="4066032"/>
                    <a:ext cx="4827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D3E2E478-73E7-62B7-D71C-F54573CE05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6528" y="4066032"/>
                    <a:ext cx="48276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7F1D8C1E-F7E7-B974-4C96-F10E935056D5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325" y="2086231"/>
                    <a:ext cx="4827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7F1D8C1E-F7E7-B974-4C96-F10E935056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325" y="2086231"/>
                    <a:ext cx="48276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立方体 12">
              <a:extLst>
                <a:ext uri="{FF2B5EF4-FFF2-40B4-BE49-F238E27FC236}">
                  <a16:creationId xmlns:a16="http://schemas.microsoft.com/office/drawing/2014/main" id="{84458632-6494-24EC-B87B-0AA8B72F20F5}"/>
                </a:ext>
              </a:extLst>
            </p:cNvPr>
            <p:cNvSpPr/>
            <p:nvPr/>
          </p:nvSpPr>
          <p:spPr>
            <a:xfrm>
              <a:off x="4154431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9E581EA8-1146-4A71-310C-6D9BF5456014}"/>
                </a:ext>
              </a:extLst>
            </p:cNvPr>
            <p:cNvSpPr/>
            <p:nvPr/>
          </p:nvSpPr>
          <p:spPr>
            <a:xfrm>
              <a:off x="4247153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405CB2FB-DC7A-8CA9-4783-6D831782B331}"/>
                </a:ext>
              </a:extLst>
            </p:cNvPr>
            <p:cNvSpPr/>
            <p:nvPr/>
          </p:nvSpPr>
          <p:spPr>
            <a:xfrm>
              <a:off x="4342342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id="{BA1D98B0-1386-5238-2C08-FFCCC4CCD101}"/>
                </a:ext>
              </a:extLst>
            </p:cNvPr>
            <p:cNvSpPr/>
            <p:nvPr/>
          </p:nvSpPr>
          <p:spPr>
            <a:xfrm>
              <a:off x="4435064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立方体 17">
              <a:extLst>
                <a:ext uri="{FF2B5EF4-FFF2-40B4-BE49-F238E27FC236}">
                  <a16:creationId xmlns:a16="http://schemas.microsoft.com/office/drawing/2014/main" id="{6E090E58-CDB6-3B1A-97FE-84872F38F0A9}"/>
                </a:ext>
              </a:extLst>
            </p:cNvPr>
            <p:cNvSpPr/>
            <p:nvPr/>
          </p:nvSpPr>
          <p:spPr>
            <a:xfrm>
              <a:off x="4519895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立方体 18">
              <a:extLst>
                <a:ext uri="{FF2B5EF4-FFF2-40B4-BE49-F238E27FC236}">
                  <a16:creationId xmlns:a16="http://schemas.microsoft.com/office/drawing/2014/main" id="{6D20762C-BF69-E9DB-4902-495EF53E2BF3}"/>
                </a:ext>
              </a:extLst>
            </p:cNvPr>
            <p:cNvSpPr/>
            <p:nvPr/>
          </p:nvSpPr>
          <p:spPr>
            <a:xfrm>
              <a:off x="4612617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立方体 19">
              <a:extLst>
                <a:ext uri="{FF2B5EF4-FFF2-40B4-BE49-F238E27FC236}">
                  <a16:creationId xmlns:a16="http://schemas.microsoft.com/office/drawing/2014/main" id="{A3C0512B-876A-D973-ADF8-C88EBA5ECA39}"/>
                </a:ext>
              </a:extLst>
            </p:cNvPr>
            <p:cNvSpPr/>
            <p:nvPr/>
          </p:nvSpPr>
          <p:spPr>
            <a:xfrm>
              <a:off x="4707806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ED86DD29-0AA8-7D7F-0728-D222224330DF}"/>
                </a:ext>
              </a:extLst>
            </p:cNvPr>
            <p:cNvSpPr/>
            <p:nvPr/>
          </p:nvSpPr>
          <p:spPr>
            <a:xfrm>
              <a:off x="4800528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立方体 30">
              <a:extLst>
                <a:ext uri="{FF2B5EF4-FFF2-40B4-BE49-F238E27FC236}">
                  <a16:creationId xmlns:a16="http://schemas.microsoft.com/office/drawing/2014/main" id="{11E6BD6D-98CE-9DD6-FF23-2668ED4615EC}"/>
                </a:ext>
              </a:extLst>
            </p:cNvPr>
            <p:cNvSpPr/>
            <p:nvPr/>
          </p:nvSpPr>
          <p:spPr>
            <a:xfrm>
              <a:off x="4891222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立方体 31">
              <a:extLst>
                <a:ext uri="{FF2B5EF4-FFF2-40B4-BE49-F238E27FC236}">
                  <a16:creationId xmlns:a16="http://schemas.microsoft.com/office/drawing/2014/main" id="{DD718940-DED2-4681-EC93-7FE41F17D4BD}"/>
                </a:ext>
              </a:extLst>
            </p:cNvPr>
            <p:cNvSpPr/>
            <p:nvPr/>
          </p:nvSpPr>
          <p:spPr>
            <a:xfrm>
              <a:off x="4983944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立方体 33">
              <a:extLst>
                <a:ext uri="{FF2B5EF4-FFF2-40B4-BE49-F238E27FC236}">
                  <a16:creationId xmlns:a16="http://schemas.microsoft.com/office/drawing/2014/main" id="{2EA41D83-70C8-C048-CCCF-5AC79D2370EA}"/>
                </a:ext>
              </a:extLst>
            </p:cNvPr>
            <p:cNvSpPr/>
            <p:nvPr/>
          </p:nvSpPr>
          <p:spPr>
            <a:xfrm>
              <a:off x="5079133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立方体 34">
              <a:extLst>
                <a:ext uri="{FF2B5EF4-FFF2-40B4-BE49-F238E27FC236}">
                  <a16:creationId xmlns:a16="http://schemas.microsoft.com/office/drawing/2014/main" id="{F9A3E136-89E0-2B87-D5DB-624052C13551}"/>
                </a:ext>
              </a:extLst>
            </p:cNvPr>
            <p:cNvSpPr/>
            <p:nvPr/>
          </p:nvSpPr>
          <p:spPr>
            <a:xfrm>
              <a:off x="5171855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立方体 35">
              <a:extLst>
                <a:ext uri="{FF2B5EF4-FFF2-40B4-BE49-F238E27FC236}">
                  <a16:creationId xmlns:a16="http://schemas.microsoft.com/office/drawing/2014/main" id="{2BF9CFD8-10EB-9C15-CB91-A2CE90C791A6}"/>
                </a:ext>
              </a:extLst>
            </p:cNvPr>
            <p:cNvSpPr/>
            <p:nvPr/>
          </p:nvSpPr>
          <p:spPr>
            <a:xfrm>
              <a:off x="5256686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立方体 38">
              <a:extLst>
                <a:ext uri="{FF2B5EF4-FFF2-40B4-BE49-F238E27FC236}">
                  <a16:creationId xmlns:a16="http://schemas.microsoft.com/office/drawing/2014/main" id="{DC26D2F0-24D3-D46B-A7F8-8FC8E98D3F04}"/>
                </a:ext>
              </a:extLst>
            </p:cNvPr>
            <p:cNvSpPr/>
            <p:nvPr/>
          </p:nvSpPr>
          <p:spPr>
            <a:xfrm>
              <a:off x="5349408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立方体 41">
              <a:extLst>
                <a:ext uri="{FF2B5EF4-FFF2-40B4-BE49-F238E27FC236}">
                  <a16:creationId xmlns:a16="http://schemas.microsoft.com/office/drawing/2014/main" id="{2ADF2349-CEB6-5D16-2322-19CF8E86A00D}"/>
                </a:ext>
              </a:extLst>
            </p:cNvPr>
            <p:cNvSpPr/>
            <p:nvPr/>
          </p:nvSpPr>
          <p:spPr>
            <a:xfrm>
              <a:off x="5444597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立方体 43">
              <a:extLst>
                <a:ext uri="{FF2B5EF4-FFF2-40B4-BE49-F238E27FC236}">
                  <a16:creationId xmlns:a16="http://schemas.microsoft.com/office/drawing/2014/main" id="{C99E0696-3B59-5E29-E920-B63C7F0A9D6E}"/>
                </a:ext>
              </a:extLst>
            </p:cNvPr>
            <p:cNvSpPr/>
            <p:nvPr/>
          </p:nvSpPr>
          <p:spPr>
            <a:xfrm>
              <a:off x="5537319" y="2107909"/>
              <a:ext cx="736600" cy="2044700"/>
            </a:xfrm>
            <a:prstGeom prst="cube">
              <a:avLst>
                <a:gd name="adj" fmla="val 87069"/>
              </a:avLst>
            </a:prstGeom>
            <a:solidFill>
              <a:srgbClr val="C6E1B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9A15FDBA-F6BA-4110-9FC8-DF3C3C6AA63F}"/>
                    </a:ext>
                  </a:extLst>
                </p:cNvPr>
                <p:cNvSpPr txBox="1"/>
                <p:nvPr/>
              </p:nvSpPr>
              <p:spPr>
                <a:xfrm>
                  <a:off x="4685279" y="4073367"/>
                  <a:ext cx="477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9A15FDBA-F6BA-4110-9FC8-DF3C3C6AA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5279" y="4073367"/>
                  <a:ext cx="4774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D9928746-22BB-E1DF-903B-5439DD849DDE}"/>
                    </a:ext>
                  </a:extLst>
                </p:cNvPr>
                <p:cNvSpPr txBox="1"/>
                <p:nvPr/>
              </p:nvSpPr>
              <p:spPr>
                <a:xfrm>
                  <a:off x="3782858" y="3244334"/>
                  <a:ext cx="477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D9928746-22BB-E1DF-903B-5439DD849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2858" y="3244334"/>
                  <a:ext cx="47743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8AD7EED-EA6B-CB32-7D99-B06D24FC675F}"/>
                    </a:ext>
                  </a:extLst>
                </p:cNvPr>
                <p:cNvSpPr txBox="1"/>
                <p:nvPr/>
              </p:nvSpPr>
              <p:spPr>
                <a:xfrm>
                  <a:off x="4081983" y="2077557"/>
                  <a:ext cx="4827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zh-CN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8AD7EED-EA6B-CB32-7D99-B06D24FC6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983" y="2077557"/>
                  <a:ext cx="48276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等于 50">
              <a:extLst>
                <a:ext uri="{FF2B5EF4-FFF2-40B4-BE49-F238E27FC236}">
                  <a16:creationId xmlns:a16="http://schemas.microsoft.com/office/drawing/2014/main" id="{4F28CEEA-C3DD-394B-33CA-198782191BB5}"/>
                </a:ext>
              </a:extLst>
            </p:cNvPr>
            <p:cNvSpPr/>
            <p:nvPr/>
          </p:nvSpPr>
          <p:spPr>
            <a:xfrm>
              <a:off x="2550027" y="2971800"/>
              <a:ext cx="914400" cy="914400"/>
            </a:xfrm>
            <a:prstGeom prst="mathEqual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6D3EDEEA-2550-B989-3087-8B4CCBB02B44}"/>
                </a:ext>
              </a:extLst>
            </p:cNvPr>
            <p:cNvGrpSpPr/>
            <p:nvPr/>
          </p:nvGrpSpPr>
          <p:grpSpPr>
            <a:xfrm>
              <a:off x="7219193" y="2064226"/>
              <a:ext cx="1766278" cy="2364090"/>
              <a:chOff x="7679994" y="2064226"/>
              <a:chExt cx="1766278" cy="2364090"/>
            </a:xfrm>
          </p:grpSpPr>
          <p:sp>
            <p:nvSpPr>
              <p:cNvPr id="87" name="立方体 86">
                <a:extLst>
                  <a:ext uri="{FF2B5EF4-FFF2-40B4-BE49-F238E27FC236}">
                    <a16:creationId xmlns:a16="http://schemas.microsoft.com/office/drawing/2014/main" id="{3444DB6F-FDC7-3783-F8C4-8232C5117608}"/>
                  </a:ext>
                </a:extLst>
              </p:cNvPr>
              <p:cNvSpPr/>
              <p:nvPr/>
            </p:nvSpPr>
            <p:spPr>
              <a:xfrm>
                <a:off x="8516125" y="2471414"/>
                <a:ext cx="717593" cy="699037"/>
              </a:xfrm>
              <a:prstGeom prst="cube">
                <a:avLst>
                  <a:gd name="adj" fmla="val 87998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立方体 87">
                <a:extLst>
                  <a:ext uri="{FF2B5EF4-FFF2-40B4-BE49-F238E27FC236}">
                    <a16:creationId xmlns:a16="http://schemas.microsoft.com/office/drawing/2014/main" id="{7B506F47-C51E-B1C6-ECED-3A98946CBF48}"/>
                  </a:ext>
                </a:extLst>
              </p:cNvPr>
              <p:cNvSpPr/>
              <p:nvPr/>
            </p:nvSpPr>
            <p:spPr>
              <a:xfrm>
                <a:off x="8620828" y="2553575"/>
                <a:ext cx="717593" cy="699037"/>
              </a:xfrm>
              <a:prstGeom prst="cube">
                <a:avLst>
                  <a:gd name="adj" fmla="val 87998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9" name="立方体 88">
                <a:extLst>
                  <a:ext uri="{FF2B5EF4-FFF2-40B4-BE49-F238E27FC236}">
                    <a16:creationId xmlns:a16="http://schemas.microsoft.com/office/drawing/2014/main" id="{E14604C2-29A7-7C50-9D05-C6C63D9DFC51}"/>
                  </a:ext>
                </a:extLst>
              </p:cNvPr>
              <p:cNvSpPr/>
              <p:nvPr/>
            </p:nvSpPr>
            <p:spPr>
              <a:xfrm>
                <a:off x="8732510" y="2631959"/>
                <a:ext cx="699065" cy="699037"/>
              </a:xfrm>
              <a:prstGeom prst="cube">
                <a:avLst>
                  <a:gd name="adj" fmla="val 87998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9" name="立方体 78">
                <a:extLst>
                  <a:ext uri="{FF2B5EF4-FFF2-40B4-BE49-F238E27FC236}">
                    <a16:creationId xmlns:a16="http://schemas.microsoft.com/office/drawing/2014/main" id="{F32B9B64-8F4E-4100-95E7-4A96DBF214C7}"/>
                  </a:ext>
                </a:extLst>
              </p:cNvPr>
              <p:cNvSpPr/>
              <p:nvPr/>
            </p:nvSpPr>
            <p:spPr>
              <a:xfrm>
                <a:off x="8067069" y="2120082"/>
                <a:ext cx="717593" cy="699037"/>
              </a:xfrm>
              <a:prstGeom prst="cube">
                <a:avLst>
                  <a:gd name="adj" fmla="val 87998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3201872D-F101-ABD4-3682-903916F38C0A}"/>
                      </a:ext>
                    </a:extLst>
                  </p:cNvPr>
                  <p:cNvSpPr txBox="1"/>
                  <p:nvPr/>
                </p:nvSpPr>
                <p:spPr>
                  <a:xfrm>
                    <a:off x="7977947" y="2064226"/>
                    <a:ext cx="4827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3201872D-F101-ABD4-3682-903916F38C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7947" y="2064226"/>
                    <a:ext cx="48276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43E0E247-B14E-B761-0387-A04D5FAB9B10}"/>
                      </a:ext>
                    </a:extLst>
                  </p:cNvPr>
                  <p:cNvSpPr txBox="1"/>
                  <p:nvPr/>
                </p:nvSpPr>
                <p:spPr>
                  <a:xfrm>
                    <a:off x="8238058" y="4058984"/>
                    <a:ext cx="4827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43E0E247-B14E-B761-0387-A04D5FAB9B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8058" y="4058984"/>
                    <a:ext cx="48276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92104750-B9F6-8F1C-06CC-781D5564FB06}"/>
                      </a:ext>
                    </a:extLst>
                  </p:cNvPr>
                  <p:cNvSpPr txBox="1"/>
                  <p:nvPr/>
                </p:nvSpPr>
                <p:spPr>
                  <a:xfrm>
                    <a:off x="7679994" y="3171182"/>
                    <a:ext cx="4774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92104750-B9F6-8F1C-06CC-781D5564FB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9994" y="3171182"/>
                    <a:ext cx="47743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立方体 83">
                <a:extLst>
                  <a:ext uri="{FF2B5EF4-FFF2-40B4-BE49-F238E27FC236}">
                    <a16:creationId xmlns:a16="http://schemas.microsoft.com/office/drawing/2014/main" id="{2504773B-252E-F455-259E-48FD26056D00}"/>
                  </a:ext>
                </a:extLst>
              </p:cNvPr>
              <p:cNvSpPr/>
              <p:nvPr/>
            </p:nvSpPr>
            <p:spPr>
              <a:xfrm>
                <a:off x="8184568" y="2202679"/>
                <a:ext cx="717593" cy="699037"/>
              </a:xfrm>
              <a:prstGeom prst="cube">
                <a:avLst>
                  <a:gd name="adj" fmla="val 87998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5" name="立方体 84">
                <a:extLst>
                  <a:ext uri="{FF2B5EF4-FFF2-40B4-BE49-F238E27FC236}">
                    <a16:creationId xmlns:a16="http://schemas.microsoft.com/office/drawing/2014/main" id="{FEA1BA79-D09B-C261-27BC-50D8911F5FCA}"/>
                  </a:ext>
                </a:extLst>
              </p:cNvPr>
              <p:cNvSpPr/>
              <p:nvPr/>
            </p:nvSpPr>
            <p:spPr>
              <a:xfrm>
                <a:off x="8295087" y="2292258"/>
                <a:ext cx="717593" cy="699037"/>
              </a:xfrm>
              <a:prstGeom prst="cube">
                <a:avLst>
                  <a:gd name="adj" fmla="val 87998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3" name="立方体 82">
                <a:extLst>
                  <a:ext uri="{FF2B5EF4-FFF2-40B4-BE49-F238E27FC236}">
                    <a16:creationId xmlns:a16="http://schemas.microsoft.com/office/drawing/2014/main" id="{BBCAFBB3-E982-C6BA-190F-7D92A03BF042}"/>
                  </a:ext>
                </a:extLst>
              </p:cNvPr>
              <p:cNvSpPr/>
              <p:nvPr/>
            </p:nvSpPr>
            <p:spPr>
              <a:xfrm>
                <a:off x="8074673" y="2104531"/>
                <a:ext cx="1371599" cy="2040675"/>
              </a:xfrm>
              <a:prstGeom prst="cube">
                <a:avLst>
                  <a:gd name="adj" fmla="val 458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6" name="立方体 85">
                <a:extLst>
                  <a:ext uri="{FF2B5EF4-FFF2-40B4-BE49-F238E27FC236}">
                    <a16:creationId xmlns:a16="http://schemas.microsoft.com/office/drawing/2014/main" id="{F222F831-FCC3-A33B-FABB-E7A8727AB7FB}"/>
                  </a:ext>
                </a:extLst>
              </p:cNvPr>
              <p:cNvSpPr/>
              <p:nvPr/>
            </p:nvSpPr>
            <p:spPr>
              <a:xfrm>
                <a:off x="8405606" y="2381836"/>
                <a:ext cx="717593" cy="699037"/>
              </a:xfrm>
              <a:prstGeom prst="cube">
                <a:avLst>
                  <a:gd name="adj" fmla="val 87998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DEB9CE63-34FB-5F52-9759-5D34A3D003C8}"/>
                    </a:ext>
                  </a:extLst>
                </p:cNvPr>
                <p:cNvSpPr txBox="1"/>
                <p:nvPr/>
              </p:nvSpPr>
              <p:spPr>
                <a:xfrm>
                  <a:off x="6484165" y="2413337"/>
                  <a:ext cx="76655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" altLang="zh-CN" sz="60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48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DEB9CE63-34FB-5F52-9759-5D34A3D0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165" y="2413337"/>
                  <a:ext cx="766555" cy="1015663"/>
                </a:xfrm>
                <a:prstGeom prst="rect">
                  <a:avLst/>
                </a:prstGeom>
                <a:blipFill>
                  <a:blip r:embed="rId11"/>
                  <a:stretch>
                    <a:fillRect l="-1639" r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0921C1E9-2739-0770-CD60-10EEBDD15A80}"/>
                </a:ext>
              </a:extLst>
            </p:cNvPr>
            <p:cNvGrpSpPr/>
            <p:nvPr/>
          </p:nvGrpSpPr>
          <p:grpSpPr>
            <a:xfrm>
              <a:off x="9912914" y="2409437"/>
              <a:ext cx="1795643" cy="1726672"/>
              <a:chOff x="9796536" y="2027056"/>
              <a:chExt cx="1795643" cy="1726672"/>
            </a:xfrm>
          </p:grpSpPr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DFBD1C85-8EEC-DB2E-D48D-09795AE9D5EA}"/>
                  </a:ext>
                </a:extLst>
              </p:cNvPr>
              <p:cNvGrpSpPr/>
              <p:nvPr/>
            </p:nvGrpSpPr>
            <p:grpSpPr>
              <a:xfrm>
                <a:off x="10199478" y="2090984"/>
                <a:ext cx="1392701" cy="1338016"/>
                <a:chOff x="9887244" y="1573998"/>
                <a:chExt cx="1392701" cy="1338016"/>
              </a:xfrm>
              <a:solidFill>
                <a:srgbClr val="FEE6B5"/>
              </a:solidFill>
            </p:grpSpPr>
            <p:sp>
              <p:nvSpPr>
                <p:cNvPr id="94" name="立方体 93">
                  <a:extLst>
                    <a:ext uri="{FF2B5EF4-FFF2-40B4-BE49-F238E27FC236}">
                      <a16:creationId xmlns:a16="http://schemas.microsoft.com/office/drawing/2014/main" id="{639685F8-F039-EED4-D3C0-C8AB522C1CEA}"/>
                    </a:ext>
                  </a:extLst>
                </p:cNvPr>
                <p:cNvSpPr/>
                <p:nvPr/>
              </p:nvSpPr>
              <p:spPr>
                <a:xfrm>
                  <a:off x="9887244" y="2138290"/>
                  <a:ext cx="1392701" cy="773724"/>
                </a:xfrm>
                <a:prstGeom prst="cube">
                  <a:avLst>
                    <a:gd name="adj" fmla="val 81637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5" name="立方体 94">
                  <a:extLst>
                    <a:ext uri="{FF2B5EF4-FFF2-40B4-BE49-F238E27FC236}">
                      <a16:creationId xmlns:a16="http://schemas.microsoft.com/office/drawing/2014/main" id="{2109150F-83D2-F85B-0B78-A0BA3E50A0CE}"/>
                    </a:ext>
                  </a:extLst>
                </p:cNvPr>
                <p:cNvSpPr/>
                <p:nvPr/>
              </p:nvSpPr>
              <p:spPr>
                <a:xfrm>
                  <a:off x="9887244" y="1994453"/>
                  <a:ext cx="1392701" cy="773724"/>
                </a:xfrm>
                <a:prstGeom prst="cube">
                  <a:avLst>
                    <a:gd name="adj" fmla="val 81637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6" name="立方体 95">
                  <a:extLst>
                    <a:ext uri="{FF2B5EF4-FFF2-40B4-BE49-F238E27FC236}">
                      <a16:creationId xmlns:a16="http://schemas.microsoft.com/office/drawing/2014/main" id="{0448AF1C-F7C6-9480-3BEC-9BFB7A317048}"/>
                    </a:ext>
                  </a:extLst>
                </p:cNvPr>
                <p:cNvSpPr/>
                <p:nvPr/>
              </p:nvSpPr>
              <p:spPr>
                <a:xfrm>
                  <a:off x="9887244" y="1853776"/>
                  <a:ext cx="1392701" cy="773724"/>
                </a:xfrm>
                <a:prstGeom prst="cube">
                  <a:avLst>
                    <a:gd name="adj" fmla="val 81637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7" name="立方体 96">
                  <a:extLst>
                    <a:ext uri="{FF2B5EF4-FFF2-40B4-BE49-F238E27FC236}">
                      <a16:creationId xmlns:a16="http://schemas.microsoft.com/office/drawing/2014/main" id="{4C307A2C-E841-212F-59BB-23F695C9A045}"/>
                    </a:ext>
                  </a:extLst>
                </p:cNvPr>
                <p:cNvSpPr/>
                <p:nvPr/>
              </p:nvSpPr>
              <p:spPr>
                <a:xfrm>
                  <a:off x="9887244" y="1714628"/>
                  <a:ext cx="1392701" cy="773724"/>
                </a:xfrm>
                <a:prstGeom prst="cube">
                  <a:avLst>
                    <a:gd name="adj" fmla="val 81637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8" name="立方体 97">
                  <a:extLst>
                    <a:ext uri="{FF2B5EF4-FFF2-40B4-BE49-F238E27FC236}">
                      <a16:creationId xmlns:a16="http://schemas.microsoft.com/office/drawing/2014/main" id="{4D55F505-C41C-18D8-B48F-5FCB17953518}"/>
                    </a:ext>
                  </a:extLst>
                </p:cNvPr>
                <p:cNvSpPr/>
                <p:nvPr/>
              </p:nvSpPr>
              <p:spPr>
                <a:xfrm>
                  <a:off x="9887244" y="1573998"/>
                  <a:ext cx="1392701" cy="773724"/>
                </a:xfrm>
                <a:prstGeom prst="cube">
                  <a:avLst>
                    <a:gd name="adj" fmla="val 81637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275DCADA-EB6D-58C4-0478-78DDA20C298D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7418" y="2027056"/>
                    <a:ext cx="4827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275DCADA-EB6D-58C4-0478-78DDA20C29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7418" y="2027056"/>
                    <a:ext cx="48276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0DCB0D47-8EC1-A98A-5EAD-D2AC213002BC}"/>
                      </a:ext>
                    </a:extLst>
                  </p:cNvPr>
                  <p:cNvSpPr txBox="1"/>
                  <p:nvPr/>
                </p:nvSpPr>
                <p:spPr>
                  <a:xfrm>
                    <a:off x="10357814" y="3384396"/>
                    <a:ext cx="4827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0DCB0D47-8EC1-A98A-5EAD-D2AC213002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7814" y="3384396"/>
                    <a:ext cx="48276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93F8ADA9-D7C3-68D3-6ABD-31F0A247789F}"/>
                      </a:ext>
                    </a:extLst>
                  </p:cNvPr>
                  <p:cNvSpPr txBox="1"/>
                  <p:nvPr/>
                </p:nvSpPr>
                <p:spPr>
                  <a:xfrm>
                    <a:off x="9796536" y="2890026"/>
                    <a:ext cx="4827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" altLang="zh-CN" i="1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93F8ADA9-D7C3-68D3-6ABD-31F0A24778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6536" y="2890026"/>
                    <a:ext cx="48276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18AD8FDF-5906-4777-47A8-4D3B362C30AE}"/>
                    </a:ext>
                  </a:extLst>
                </p:cNvPr>
                <p:cNvSpPr txBox="1"/>
                <p:nvPr/>
              </p:nvSpPr>
              <p:spPr>
                <a:xfrm>
                  <a:off x="9324009" y="2413337"/>
                  <a:ext cx="766555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" altLang="zh-CN" sz="6000" i="1" smtClean="0">
                            <a:ln w="0"/>
                            <a:solidFill>
                              <a:schemeClr val="accent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sz="48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18AD8FDF-5906-4777-47A8-4D3B362C3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4009" y="2413337"/>
                  <a:ext cx="766555" cy="1015663"/>
                </a:xfrm>
                <a:prstGeom prst="rect">
                  <a:avLst/>
                </a:prstGeom>
                <a:blipFill>
                  <a:blip r:embed="rId15"/>
                  <a:stretch>
                    <a:fillRect l="-3279" r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54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46</Words>
  <Application>Microsoft Macintosh PowerPoint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洁 喻</dc:creator>
  <cp:lastModifiedBy>洁 喻</cp:lastModifiedBy>
  <cp:revision>19</cp:revision>
  <dcterms:created xsi:type="dcterms:W3CDTF">2024-12-11T08:11:55Z</dcterms:created>
  <dcterms:modified xsi:type="dcterms:W3CDTF">2024-12-18T07:31:31Z</dcterms:modified>
</cp:coreProperties>
</file>