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1044575"/>
            <a:ext cx="6765290" cy="3905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6400" y="257810"/>
            <a:ext cx="485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1</a:t>
            </a:r>
            <a:r>
              <a:rPr lang="zh-CN" altLang="en-US"/>
              <a:t>：参数</a:t>
            </a:r>
            <a:r>
              <a:rPr lang="zh-CN" altLang="en-US"/>
              <a:t>精调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62190" y="163957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对于这种周围可能存在的最优解，再选几个周围可能存在最优解的参数，例如</a:t>
            </a:r>
            <a:r>
              <a:rPr lang="en-US" altLang="zh-CN"/>
              <a:t>tauL=0.1</a:t>
            </a:r>
            <a:r>
              <a:rPr lang="zh-CN" altLang="en-US"/>
              <a:t>就有可能更好。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种先验，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个数据集都再挑挑。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598" y="1284605"/>
            <a:ext cx="4086225" cy="81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843905" y="16395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存那几张图片的文件夹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60880" y="1482090"/>
            <a:ext cx="1734820" cy="59118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224915" y="3796983"/>
            <a:ext cx="3543300" cy="191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/>
        </p:nvSpPr>
        <p:spPr>
          <a:xfrm>
            <a:off x="2314575" y="4866005"/>
            <a:ext cx="2078990" cy="84518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70905" y="4754245"/>
            <a:ext cx="485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GTRPCA </a:t>
            </a:r>
            <a:r>
              <a:rPr lang="zh-CN" altLang="en-US"/>
              <a:t>的两个</a:t>
            </a:r>
            <a:r>
              <a:rPr lang="en-US" altLang="zh-CN"/>
              <a:t>tau</a:t>
            </a:r>
            <a:r>
              <a:rPr lang="zh-CN" altLang="en-US"/>
              <a:t>值，已经调换成最优</a:t>
            </a:r>
            <a:r>
              <a:rPr lang="zh-CN" altLang="en-US"/>
              <a:t>参数</a:t>
            </a:r>
            <a:endParaRPr lang="zh-CN" altLang="en-US"/>
          </a:p>
        </p:txBody>
      </p:sp>
      <p:pic>
        <p:nvPicPr>
          <p:cNvPr id="9" name="图片 8" descr="1XLU%D71HZ~79CLY~)Z8@0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15" y="2475865"/>
            <a:ext cx="3670935" cy="107696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314575" y="2639695"/>
            <a:ext cx="1734820" cy="59118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70905" y="2862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跑</a:t>
            </a:r>
            <a:r>
              <a:rPr lang="zh-CN" altLang="en-US"/>
              <a:t>第几张图片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0230" y="380365"/>
            <a:ext cx="1025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2</a:t>
            </a:r>
            <a:r>
              <a:rPr lang="zh-CN" altLang="en-US"/>
              <a:t>：彩色图片恢复整体运行（在同一个代码文件里，保证每种方法在同一噪声下得到的</a:t>
            </a:r>
            <a:r>
              <a:rPr lang="zh-CN" altLang="en-US"/>
              <a:t>结果）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7385" y="762000"/>
            <a:ext cx="1025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代码集成在Unified_color_image_recovery中，以下是代码一些</a:t>
            </a:r>
            <a:r>
              <a:rPr lang="zh-CN" altLang="en-US"/>
              <a:t>解释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505778"/>
            <a:ext cx="5981700" cy="277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62445" y="97091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RTCTV</a:t>
            </a:r>
            <a:r>
              <a:rPr lang="zh-CN" altLang="en-US"/>
              <a:t>的参数，可以根据情况调整，尽量保证相对比</a:t>
            </a:r>
            <a:r>
              <a:rPr lang="en-US" altLang="zh-CN"/>
              <a:t>TCTV</a:t>
            </a:r>
            <a:r>
              <a:rPr lang="zh-CN" altLang="en-US"/>
              <a:t>高一点，比我们差距较明显（数值和恢复效果）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要保证几张图的参数一致</a:t>
            </a:r>
            <a:endParaRPr lang="zh-CN" altLang="en-US"/>
          </a:p>
        </p:txBody>
      </p:sp>
      <p:pic>
        <p:nvPicPr>
          <p:cNvPr id="108" name="图片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548323" y="3618865"/>
            <a:ext cx="5343525" cy="28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7056755" y="3972560"/>
            <a:ext cx="485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SGTRPCA </a:t>
            </a:r>
            <a:r>
              <a:rPr lang="zh-CN" altLang="en-US"/>
              <a:t>的两个</a:t>
            </a:r>
            <a:r>
              <a:rPr lang="en-US" altLang="zh-CN"/>
              <a:t>tau</a:t>
            </a:r>
            <a:r>
              <a:rPr lang="zh-CN" altLang="en-US"/>
              <a:t>值，已经调换成最优</a:t>
            </a:r>
            <a:r>
              <a:rPr lang="zh-CN" altLang="en-US"/>
              <a:t>参数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789940" y="673735"/>
            <a:ext cx="60388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29755" y="1546860"/>
            <a:ext cx="485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展示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526790"/>
            <a:ext cx="5371465" cy="2460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9755" y="4262120"/>
            <a:ext cx="509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记得框和放大</a:t>
            </a:r>
            <a:r>
              <a:rPr lang="zh-CN" altLang="en-US"/>
              <a:t>细节图的时候一定要</a:t>
            </a:r>
            <a:r>
              <a:rPr lang="zh-CN" altLang="en-US"/>
              <a:t>对准。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406400" y="257810"/>
            <a:ext cx="485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en-US" altLang="zh-CN"/>
              <a:t>3</a:t>
            </a:r>
            <a:r>
              <a:rPr lang="zh-CN" altLang="en-US"/>
              <a:t>：对比方法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6400" y="1162050"/>
            <a:ext cx="623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已经集成在</a:t>
            </a:r>
            <a:r>
              <a:rPr lang="en-US" altLang="zh-CN"/>
              <a:t>Color_images_TRPCA</a:t>
            </a:r>
            <a:r>
              <a:rPr lang="zh-CN" altLang="en-US"/>
              <a:t>中</a:t>
            </a:r>
            <a:r>
              <a:rPr lang="en-US" altLang="zh-CN"/>
              <a:t> </a:t>
            </a:r>
            <a:r>
              <a:rPr lang="zh-CN" altLang="en-US"/>
              <a:t>（纯低秩先验）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06400" y="2066290"/>
            <a:ext cx="8620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多了</a:t>
            </a:r>
            <a:r>
              <a:rPr lang="en-US" altLang="zh-CN"/>
              <a:t> ETRPCA,BTRTF,N-TRPCA,P-TRPCA,CCSVS 5</a:t>
            </a:r>
            <a:r>
              <a:rPr lang="zh-CN" altLang="en-US"/>
              <a:t>个对比方法，因为之前已经跑过</a:t>
            </a:r>
            <a:r>
              <a:rPr lang="en-US" altLang="zh-CN"/>
              <a:t>TRPCA</a:t>
            </a:r>
            <a:r>
              <a:rPr lang="zh-CN" altLang="en-US"/>
              <a:t>和我们的</a:t>
            </a:r>
            <a:r>
              <a:rPr lang="en-US" altLang="zh-CN"/>
              <a:t>GTRPCA</a:t>
            </a:r>
            <a:r>
              <a:rPr lang="zh-CN" altLang="en-US"/>
              <a:t>，跑的时候直接注释跑过的两个就行。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015" y="3429000"/>
            <a:ext cx="8695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记录结果。这</a:t>
            </a:r>
            <a:r>
              <a:rPr lang="en-US" altLang="zh-CN"/>
              <a:t>5</a:t>
            </a:r>
            <a:r>
              <a:rPr lang="zh-CN" altLang="en-US"/>
              <a:t>个对比方法理论上要高于</a:t>
            </a:r>
            <a:r>
              <a:rPr lang="en-US" altLang="zh-CN"/>
              <a:t>TRPCA</a:t>
            </a:r>
            <a:r>
              <a:rPr lang="zh-CN" altLang="en-US"/>
              <a:t>（基准方法）差于我们的</a:t>
            </a:r>
            <a:r>
              <a:rPr lang="en-US" altLang="zh-CN"/>
              <a:t>GTRPCA</a:t>
            </a:r>
            <a:r>
              <a:rPr lang="zh-CN" altLang="en-US"/>
              <a:t>，具体高多少也可以参考他们本身论文的结果，当然也可以不参考，因为噪声不同，但是不能低或高的太离谱，把他们的跑差的话会被论文的作者骂，跑太高的话看不出我们的方法的优势，如果拿不准就参考他们本身的论文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M0NWVkYWE4YzNhYjQ3ODI0OGUyMTcyZGNlMTQ3MDc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演示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</dc:creator>
  <cp:lastModifiedBy>Swilder</cp:lastModifiedBy>
  <cp:revision>3</cp:revision>
  <dcterms:created xsi:type="dcterms:W3CDTF">2023-08-09T12:44:00Z</dcterms:created>
  <dcterms:modified xsi:type="dcterms:W3CDTF">2024-08-01T14:34:41Z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