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558" r:id="rId3"/>
    <p:sldId id="723" r:id="rId4"/>
    <p:sldId id="697" r:id="rId5"/>
    <p:sldId id="748" r:id="rId6"/>
    <p:sldId id="717" r:id="rId7"/>
    <p:sldId id="718" r:id="rId8"/>
    <p:sldId id="724" r:id="rId9"/>
    <p:sldId id="719" r:id="rId10"/>
    <p:sldId id="720" r:id="rId11"/>
    <p:sldId id="721" r:id="rId12"/>
    <p:sldId id="725" r:id="rId13"/>
    <p:sldId id="722" r:id="rId14"/>
    <p:sldId id="71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73" autoAdjust="0"/>
    <p:restoredTop sz="90801" autoAdjust="0"/>
  </p:normalViewPr>
  <p:slideViewPr>
    <p:cSldViewPr snapToGrid="0">
      <p:cViewPr varScale="1">
        <p:scale>
          <a:sx n="78" d="100"/>
          <a:sy n="78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DFD1D-70AE-4066-B73A-DEF7436A6379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63207-1CF1-4914-8F02-469A7DE46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085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15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이 같은 일련의 과정을 처리한다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600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이 같은 일련의 과정을 처리한다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869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853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이 같은 일련의 과정을 처리한다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91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4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8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이 같은 일련의 과정을 처리한다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93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/>
              <a:buNone/>
              <a:defRPr/>
            </a:pPr>
            <a:r>
              <a:rPr lang="ko-KR" altLang="en-US" sz="1200" b="0" i="0">
                <a:effectLst/>
                <a:latin typeface="Noto Sans KR"/>
              </a:rPr>
              <a:t>이 같은 일련의 과정을 처리한다</a:t>
            </a:r>
            <a:r>
              <a:rPr lang="en-US" altLang="ko-KR" sz="1200" b="0" i="0">
                <a:effectLst/>
                <a:latin typeface="Noto Sans KR"/>
              </a:rPr>
              <a:t>.</a:t>
            </a:r>
            <a:endParaRPr lang="en-US" altLang="ko-KR" sz="1200" b="0" i="0">
              <a:latin typeface="Noto Sans KR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1663207-1CF1-4914-8F02-469A7DE46A2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이 같은 일련의 과정을 처리한다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23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이 같은 일련의 과정을 처리한다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91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185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ko-KR" altLang="en-US" sz="1200" b="0" i="0" dirty="0">
                <a:effectLst/>
                <a:latin typeface="Noto Sans KR"/>
              </a:rPr>
              <a:t>이 같은 일련의 과정을 처리한다</a:t>
            </a:r>
            <a:r>
              <a:rPr lang="en-US" altLang="ko-KR" sz="1200" b="0" i="0" dirty="0">
                <a:effectLst/>
                <a:latin typeface="Noto Sans KR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663207-1CF1-4914-8F02-469A7DE46A2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31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4B8F8-43F1-467B-BCA4-D7C2F37A2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FDDD6-06B9-4C32-BA4D-79B9CC4E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EA7BF-DB97-49C1-9ECF-3FB3FFD0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EF11D-F0D2-4E95-8C10-050CD4C6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AB6D6-EDE8-4C17-8AE9-AA660C2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75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44B7-FB57-4314-ABDC-9A95968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28E38-C215-4E5E-99BD-F1CAC1F6D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9F14-8EDA-4776-BADB-B367C985C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40ECF-BAD2-4B77-8142-634EF7D6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BA82F-7C53-4897-8B62-C196ADC9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8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EDDC3C0-8A57-44B2-AE05-655556721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790B6-D9A2-4FEE-82E2-91C377A7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97EB-F758-46F2-9EE0-608451ED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67A05C-DF2B-44CA-985A-7F2BAD0A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3A636F-B310-4245-9636-823020EA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5BDE6-4C9E-4D71-89AA-71017EDE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077AB-0651-4CA7-AB61-6DE7A254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33DB-C361-448C-88E3-753F1AC9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206C1-2F16-4EAF-AE8D-373CD78B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8BE7F-53D4-4C94-BD92-1BF3D77F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64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60900-B6AA-447B-9A70-3B15A2A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94856-1E61-43CA-8AE6-03465F1F4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BCE6-9470-4F5A-9ADB-F1288BA0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2750-FD83-473D-884B-ED94310E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C1ECF-8C79-4B9F-9CE3-A327E7C4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3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04690-2983-4191-8B08-CB7AE173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E2B746-3E05-4EEA-BF15-40388EED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3992F-34D6-4BCC-9844-2F371E5A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8B3B8-A111-4C7E-A23D-C57E1E9D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2CB44-AF50-4A4D-93D8-F4DD2E1B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B68F7-B4EA-4DF3-ACC2-4565B3D3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60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0889-4A30-465B-9492-E14555AA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B4B27-C57A-4310-A5A3-1D34915AD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8E802F-AC6A-478E-9C6E-1F7F168F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4854B9-E4F9-4206-BD03-994E22194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97E506-A7B6-4845-8F19-D8ABE3B34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75061C-474D-4AC3-BFFA-AFA29072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B0A555-3B06-496A-AC77-8A877258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E0E7B0-F4E8-47E5-9F82-ABC11B46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8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4694D-1119-455E-A8BC-07D61AEB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1C7F17-DEDA-474B-ACC5-61364C37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6EF94D-1334-4FAD-B045-5AC08F2C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1CF5D-328A-4B7A-9E17-6CB81868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94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B559B-C12E-4515-A200-C5A1CC8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88073D-C5CC-4C5C-82FE-9E84D351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C42C0-1E68-4E51-BDEC-CC66B4A1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25252-2BCD-463D-B962-FC2FF6F1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2DE96C-66FE-4CD6-BD94-92F2EDFF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F15629-3480-4225-9DBB-EBFB0C25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70AC41-CB4F-4903-BF8E-7FD204BC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17DCE-A2C9-4449-B77C-A6C39B53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EFB6B-9152-4E60-8F0F-03EAF387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39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06BCE-30E3-422B-AD73-D290D89C7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75D6D2-267A-4A50-9CBF-59708349C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7BB99-DD2B-4368-9A66-50E2F90C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35B11-C20B-4B23-93BC-012788AD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776-29F1-485C-82B3-60304EC17C3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AA8679-54D9-44D2-903A-70779A38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FEAA23-0D53-4030-AA40-7F841FFD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3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3FC71D-A8B4-47AE-A7ED-D1BB913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BBB1D-A2C7-49D6-8365-244E65A1E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BFB35-19C6-41EE-9862-518F70686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1776-29F1-485C-82B3-60304EC17C33}" type="datetimeFigureOut">
              <a:rPr lang="ko-KR" altLang="en-US" smtClean="0"/>
              <a:t>2021-11-25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A150F0-33B4-418D-964B-7F9DC4A2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333ED-95FE-4555-896B-D3550E72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14A21-8E5C-4610-84F8-0307D2002B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E4F8FC-BFEB-413C-BA77-B620F77B830C}"/>
              </a:ext>
            </a:extLst>
          </p:cNvPr>
          <p:cNvSpPr txBox="1"/>
          <p:nvPr/>
        </p:nvSpPr>
        <p:spPr>
          <a:xfrm flipH="1">
            <a:off x="2012686" y="2921168"/>
            <a:ext cx="8166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atin typeface="Noto Sans Demilight"/>
              </a:rPr>
              <a:t>내 집 </a:t>
            </a:r>
            <a:r>
              <a:rPr lang="en-US" altLang="ko-KR" sz="6000" b="1" dirty="0">
                <a:latin typeface="Noto Sans Demilight"/>
              </a:rPr>
              <a:t>4</a:t>
            </a:r>
            <a:r>
              <a:rPr lang="ko-KR" altLang="en-US" sz="6000" b="1" dirty="0">
                <a:latin typeface="Noto Sans Demilight"/>
              </a:rPr>
              <a:t>조 </a:t>
            </a:r>
            <a:endParaRPr lang="en-US" altLang="ko-KR" sz="6000" b="1" dirty="0">
              <a:latin typeface="Noto Sans Demi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0DF34-0C1F-4DE8-BF0B-927F1DC63498}"/>
              </a:ext>
            </a:extLst>
          </p:cNvPr>
          <p:cNvSpPr txBox="1"/>
          <p:nvPr/>
        </p:nvSpPr>
        <p:spPr>
          <a:xfrm flipH="1">
            <a:off x="3586069" y="3936831"/>
            <a:ext cx="501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Noto Sans Demilight"/>
              </a:rPr>
              <a:t>이남수</a:t>
            </a:r>
            <a:r>
              <a:rPr lang="en-US" altLang="ko-KR" sz="2000" b="1" dirty="0">
                <a:latin typeface="Noto Sans Demilight"/>
              </a:rPr>
              <a:t>,</a:t>
            </a:r>
            <a:r>
              <a:rPr lang="ko-KR" altLang="en-US" sz="2000" b="1" dirty="0">
                <a:latin typeface="Noto Sans Demilight"/>
              </a:rPr>
              <a:t>유진주</a:t>
            </a:r>
            <a:endParaRPr lang="en-US" altLang="ko-KR" sz="20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387943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Noto Sans Demilight"/>
              </a:rPr>
              <a:t>내 집 </a:t>
            </a:r>
            <a:r>
              <a:rPr lang="en-US" altLang="ko-KR" sz="4000" b="1" dirty="0">
                <a:latin typeface="Noto Sans Demilight"/>
              </a:rPr>
              <a:t>4</a:t>
            </a:r>
            <a:r>
              <a:rPr lang="ko-KR" altLang="en-US" sz="4000" b="1" dirty="0">
                <a:latin typeface="Noto Sans Demilight"/>
              </a:rPr>
              <a:t>조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16AB9E67-EDA5-4754-B27B-19927574D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3" y="1657939"/>
            <a:ext cx="10927080" cy="4693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74EF19-32CE-4416-BE30-5C3034E319C8}"/>
              </a:ext>
            </a:extLst>
          </p:cNvPr>
          <p:cNvSpPr txBox="1"/>
          <p:nvPr/>
        </p:nvSpPr>
        <p:spPr>
          <a:xfrm>
            <a:off x="179265" y="712152"/>
            <a:ext cx="405912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dirty="0">
                <a:solidFill>
                  <a:srgbClr val="333333"/>
                </a:solidFill>
                <a:latin typeface="Noto Sans Demilight"/>
              </a:rPr>
              <a:t>주요 구현 기능 </a:t>
            </a:r>
            <a:r>
              <a:rPr lang="en-US" altLang="ko-KR" sz="2800" b="1" dirty="0">
                <a:solidFill>
                  <a:srgbClr val="333333"/>
                </a:solidFill>
                <a:latin typeface="Noto Sans Demilight"/>
              </a:rPr>
              <a:t>- </a:t>
            </a:r>
            <a:r>
              <a:rPr lang="ko-KR" altLang="en-US" sz="2000" b="1" dirty="0">
                <a:solidFill>
                  <a:srgbClr val="333333"/>
                </a:solidFill>
                <a:latin typeface="Noto Sans Demilight"/>
              </a:rPr>
              <a:t>선별진료소</a:t>
            </a:r>
            <a:endParaRPr lang="en-US" altLang="ko-KR" sz="20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632715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Noto Sans Demilight"/>
              </a:rPr>
              <a:t>내 집 </a:t>
            </a:r>
            <a:r>
              <a:rPr lang="en-US" altLang="ko-KR" sz="4000" b="1" dirty="0">
                <a:latin typeface="Noto Sans Demilight"/>
              </a:rPr>
              <a:t>4</a:t>
            </a:r>
            <a:r>
              <a:rPr lang="ko-KR" altLang="en-US" sz="4000" b="1" dirty="0">
                <a:latin typeface="Noto Sans Demilight"/>
              </a:rPr>
              <a:t>조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732DFF4-9D65-4EE0-96F0-5FCD83BCE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723" y="1396701"/>
            <a:ext cx="5570220" cy="4770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45D4BE-86F6-4E1D-9632-5E097F64F3A1}"/>
              </a:ext>
            </a:extLst>
          </p:cNvPr>
          <p:cNvSpPr txBox="1"/>
          <p:nvPr/>
        </p:nvSpPr>
        <p:spPr>
          <a:xfrm>
            <a:off x="179265" y="712152"/>
            <a:ext cx="328968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dirty="0">
                <a:solidFill>
                  <a:srgbClr val="333333"/>
                </a:solidFill>
                <a:latin typeface="Noto Sans Demilight"/>
              </a:rPr>
              <a:t>주요 구현 기능 </a:t>
            </a:r>
            <a:r>
              <a:rPr lang="en-US" altLang="ko-KR" sz="2800" b="1" dirty="0">
                <a:solidFill>
                  <a:srgbClr val="333333"/>
                </a:solidFill>
                <a:latin typeface="Noto Sans Demilight"/>
              </a:rPr>
              <a:t>- </a:t>
            </a:r>
            <a:r>
              <a:rPr lang="ko-KR" altLang="en-US" sz="2000" b="1" dirty="0">
                <a:solidFill>
                  <a:srgbClr val="333333"/>
                </a:solidFill>
                <a:latin typeface="Noto Sans Demilight"/>
              </a:rPr>
              <a:t>차트</a:t>
            </a:r>
            <a:endParaRPr lang="en-US" altLang="ko-KR" sz="20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77201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7D1F8-EA46-40EC-AD21-0F542A7D3DCD}"/>
              </a:ext>
            </a:extLst>
          </p:cNvPr>
          <p:cNvSpPr txBox="1"/>
          <p:nvPr/>
        </p:nvSpPr>
        <p:spPr>
          <a:xfrm flipH="1">
            <a:off x="3586070" y="3075057"/>
            <a:ext cx="5019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Noto Sans Demilight"/>
              </a:rPr>
              <a:t>시연</a:t>
            </a:r>
            <a:endParaRPr lang="en-US" altLang="ko-KR" sz="40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62892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Noto Sans Demilight"/>
              </a:rPr>
              <a:t>내 집 </a:t>
            </a:r>
            <a:r>
              <a:rPr lang="en-US" altLang="ko-KR" sz="4000" b="1" dirty="0">
                <a:latin typeface="Noto Sans Demilight"/>
              </a:rPr>
              <a:t>4</a:t>
            </a:r>
            <a:r>
              <a:rPr lang="ko-KR" altLang="en-US" sz="4000" b="1" dirty="0">
                <a:latin typeface="Noto Sans Demilight"/>
              </a:rPr>
              <a:t>조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5D4BE-86F6-4E1D-9632-5E097F64F3A1}"/>
              </a:ext>
            </a:extLst>
          </p:cNvPr>
          <p:cNvSpPr txBox="1"/>
          <p:nvPr/>
        </p:nvSpPr>
        <p:spPr>
          <a:xfrm>
            <a:off x="179265" y="712152"/>
            <a:ext cx="90281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dirty="0">
                <a:solidFill>
                  <a:srgbClr val="333333"/>
                </a:solidFill>
                <a:latin typeface="Noto Sans Demilight"/>
              </a:rPr>
              <a:t>시연</a:t>
            </a:r>
            <a:endParaRPr lang="en-US" altLang="ko-KR" sz="20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pic>
        <p:nvPicPr>
          <p:cNvPr id="2050" name="Picture 2" descr="Xiyehn Instagram posts - Gramho.com">
            <a:extLst>
              <a:ext uri="{FF2B5EF4-FFF2-40B4-BE49-F238E27FC236}">
                <a16:creationId xmlns:a16="http://schemas.microsoft.com/office/drawing/2014/main" id="{AA629380-F84A-4918-B775-D8F5FF6B3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246" y="1184174"/>
            <a:ext cx="5195174" cy="519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9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99E3662-59C9-420B-8467-2D6A0266501A}"/>
              </a:ext>
            </a:extLst>
          </p:cNvPr>
          <p:cNvSpPr txBox="1"/>
          <p:nvPr/>
        </p:nvSpPr>
        <p:spPr>
          <a:xfrm>
            <a:off x="4978433" y="3136612"/>
            <a:ext cx="2235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감사합니다</a:t>
            </a:r>
            <a:r>
              <a:rPr lang="en-US" altLang="ko-KR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22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7D1F8-EA46-40EC-AD21-0F542A7D3DCD}"/>
              </a:ext>
            </a:extLst>
          </p:cNvPr>
          <p:cNvSpPr txBox="1"/>
          <p:nvPr/>
        </p:nvSpPr>
        <p:spPr>
          <a:xfrm flipH="1">
            <a:off x="3586068" y="1914851"/>
            <a:ext cx="5019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Noto Sans Demilight"/>
              </a:rPr>
              <a:t>프로젝트 개요</a:t>
            </a:r>
            <a:endParaRPr lang="en-US" altLang="ko-KR" sz="4000" b="1" dirty="0">
              <a:latin typeface="Noto Sans Demi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CA8F0-5FF6-4E1E-8542-0BCCCE03AF2C}"/>
              </a:ext>
            </a:extLst>
          </p:cNvPr>
          <p:cNvSpPr txBox="1"/>
          <p:nvPr/>
        </p:nvSpPr>
        <p:spPr>
          <a:xfrm flipH="1">
            <a:off x="2012685" y="325452"/>
            <a:ext cx="8166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latin typeface="Noto Sans Demilight"/>
              </a:rPr>
              <a:t>목차</a:t>
            </a:r>
            <a:endParaRPr lang="en-US" altLang="ko-KR" sz="6000" b="1" dirty="0">
              <a:latin typeface="Noto Sans D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2489E3-94EB-44AA-8D2E-DE3162CB93F3}"/>
              </a:ext>
            </a:extLst>
          </p:cNvPr>
          <p:cNvSpPr txBox="1"/>
          <p:nvPr/>
        </p:nvSpPr>
        <p:spPr>
          <a:xfrm flipH="1">
            <a:off x="3586068" y="3254496"/>
            <a:ext cx="5019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Noto Sans Demilight"/>
              </a:rPr>
              <a:t>주요 구현 기능</a:t>
            </a:r>
            <a:endParaRPr lang="en-US" altLang="ko-KR" sz="4000" b="1" dirty="0">
              <a:latin typeface="Noto Sans Demi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B1428-00A4-4FB4-8B96-F8920D1F917C}"/>
              </a:ext>
            </a:extLst>
          </p:cNvPr>
          <p:cNvSpPr txBox="1"/>
          <p:nvPr/>
        </p:nvSpPr>
        <p:spPr>
          <a:xfrm flipH="1">
            <a:off x="3586068" y="4594141"/>
            <a:ext cx="5019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Noto Sans Demilight"/>
              </a:rPr>
              <a:t>시연</a:t>
            </a:r>
            <a:endParaRPr lang="en-US" altLang="ko-KR" sz="40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417877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7D1F8-EA46-40EC-AD21-0F542A7D3DCD}"/>
              </a:ext>
            </a:extLst>
          </p:cNvPr>
          <p:cNvSpPr txBox="1"/>
          <p:nvPr/>
        </p:nvSpPr>
        <p:spPr>
          <a:xfrm flipH="1">
            <a:off x="3586070" y="3075057"/>
            <a:ext cx="5019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Noto Sans Demilight"/>
              </a:rPr>
              <a:t>프로젝트 개요</a:t>
            </a:r>
            <a:endParaRPr lang="en-US" altLang="ko-KR" sz="40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1446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Noto Sans Demilight"/>
              </a:rPr>
              <a:t>내 집 </a:t>
            </a:r>
            <a:r>
              <a:rPr lang="en-US" altLang="ko-KR" sz="4000" b="1" dirty="0">
                <a:latin typeface="Noto Sans Demilight"/>
              </a:rPr>
              <a:t>4</a:t>
            </a:r>
            <a:r>
              <a:rPr lang="ko-KR" altLang="en-US" sz="4000" b="1" dirty="0">
                <a:latin typeface="Noto Sans Demilight"/>
              </a:rPr>
              <a:t>조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76949-2808-47D8-8B03-B6411AD19006}"/>
              </a:ext>
            </a:extLst>
          </p:cNvPr>
          <p:cNvSpPr txBox="1"/>
          <p:nvPr/>
        </p:nvSpPr>
        <p:spPr>
          <a:xfrm>
            <a:off x="179265" y="712152"/>
            <a:ext cx="2420856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dirty="0">
                <a:solidFill>
                  <a:srgbClr val="333333"/>
                </a:solidFill>
                <a:latin typeface="Noto Sans Demilight"/>
              </a:rPr>
              <a:t>프로젝트 개요</a:t>
            </a:r>
            <a:endParaRPr lang="en-US" altLang="ko-KR" sz="28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pic>
        <p:nvPicPr>
          <p:cNvPr id="1026" name="Picture 2" descr="이런 젠장 20대 중반인데 틀딱소릴 듣다니 &amp;gt; 자유게시판 | 퀘이사존">
            <a:extLst>
              <a:ext uri="{FF2B5EF4-FFF2-40B4-BE49-F238E27FC236}">
                <a16:creationId xmlns:a16="http://schemas.microsoft.com/office/drawing/2014/main" id="{29B17481-6498-4FA6-BB90-12EA6B323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846" y="1768422"/>
            <a:ext cx="4807973" cy="402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0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>
                <a:latin typeface="Noto Sans Demilight"/>
              </a:rPr>
              <a:t>내 집 </a:t>
            </a:r>
            <a:r>
              <a:rPr lang="en-US" altLang="ko-KR" sz="4000" b="1">
                <a:latin typeface="Noto Sans Demilight"/>
              </a:rPr>
              <a:t>4</a:t>
            </a:r>
            <a:r>
              <a:rPr lang="ko-KR" altLang="en-US" sz="4000" b="1">
                <a:latin typeface="Noto Sans Demilight"/>
              </a:rPr>
              <a:t>조</a:t>
            </a:r>
            <a:endParaRPr lang="en-US" altLang="ko-KR" sz="2800" b="1"/>
          </a:p>
        </p:txBody>
      </p:sp>
      <p:sp>
        <p:nvSpPr>
          <p:cNvPr id="12" name="직사각형 11"/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9265" y="712152"/>
            <a:ext cx="3207929" cy="52322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2800" b="1">
                <a:solidFill>
                  <a:srgbClr val="333333"/>
                </a:solidFill>
                <a:latin typeface="Noto Sans Demilight"/>
              </a:rPr>
              <a:t>프로젝트 개요 </a:t>
            </a:r>
            <a:r>
              <a:rPr lang="en-US" altLang="ko-KR" sz="2800" b="1">
                <a:solidFill>
                  <a:srgbClr val="333333"/>
                </a:solidFill>
                <a:latin typeface="Noto Sans Demilight"/>
              </a:rPr>
              <a:t>- </a:t>
            </a:r>
            <a:r>
              <a:rPr lang="ko-KR" altLang="en-US" sz="2000" b="1">
                <a:solidFill>
                  <a:srgbClr val="333333"/>
                </a:solidFill>
                <a:latin typeface="Noto Sans Demilight"/>
              </a:rPr>
              <a:t>목표</a:t>
            </a:r>
            <a:endParaRPr lang="en-US" altLang="ko-KR" sz="2000" b="1" i="0">
              <a:solidFill>
                <a:srgbClr val="333333"/>
              </a:solidFill>
              <a:effectLst/>
              <a:latin typeface="Noto Sans Demi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6F39A-4A9A-4CC1-A5A1-E6845FA01A4A}"/>
              </a:ext>
            </a:extLst>
          </p:cNvPr>
          <p:cNvSpPr txBox="1"/>
          <p:nvPr/>
        </p:nvSpPr>
        <p:spPr>
          <a:xfrm flipH="1">
            <a:off x="3447526" y="3120041"/>
            <a:ext cx="540061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000" b="1" dirty="0">
                <a:latin typeface="Noto Sans Demilight"/>
              </a:rPr>
              <a:t>1</a:t>
            </a:r>
            <a:r>
              <a:rPr lang="ko-KR" altLang="en-US" sz="4000" b="1" dirty="0">
                <a:latin typeface="Noto Sans Demilight"/>
              </a:rPr>
              <a:t>학기 동안 배운 것들을 내 것으로 만들자</a:t>
            </a:r>
            <a:endParaRPr lang="en-US" altLang="ko-KR" sz="4000" b="1" dirty="0">
              <a:latin typeface="Noto Sans Demi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Noto Sans Demilight"/>
              </a:rPr>
              <a:t>내 집 </a:t>
            </a:r>
            <a:r>
              <a:rPr lang="en-US" altLang="ko-KR" sz="4000" b="1" dirty="0">
                <a:latin typeface="Noto Sans Demilight"/>
              </a:rPr>
              <a:t>4</a:t>
            </a:r>
            <a:r>
              <a:rPr lang="ko-KR" altLang="en-US" sz="4000" b="1" dirty="0">
                <a:latin typeface="Noto Sans Demilight"/>
              </a:rPr>
              <a:t>조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97A1C-97CA-4AF6-9014-EA61E47BB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638"/>
          <a:stretch/>
        </p:blipFill>
        <p:spPr>
          <a:xfrm>
            <a:off x="349604" y="1312316"/>
            <a:ext cx="6818220" cy="14650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1BD526-A985-4BFE-AC06-3E540D457D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892" r="70250" b="14159"/>
          <a:stretch/>
        </p:blipFill>
        <p:spPr>
          <a:xfrm>
            <a:off x="915865" y="5191789"/>
            <a:ext cx="2028385" cy="10937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A396D5-EFE1-4F37-AB56-5DFADF6DF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950" r="35493"/>
          <a:stretch/>
        </p:blipFill>
        <p:spPr>
          <a:xfrm>
            <a:off x="7444149" y="1081258"/>
            <a:ext cx="4398247" cy="9635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D29BA8-B73C-4F42-BC68-83DAE06E16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37" r="58373" b="61791"/>
          <a:stretch/>
        </p:blipFill>
        <p:spPr>
          <a:xfrm>
            <a:off x="8357422" y="5235939"/>
            <a:ext cx="2838255" cy="10816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EDB639-0F94-4E4B-AFA6-FFF7BFB97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143" r="22342" b="30432"/>
          <a:stretch/>
        </p:blipFill>
        <p:spPr>
          <a:xfrm>
            <a:off x="3323304" y="3034364"/>
            <a:ext cx="5294909" cy="20180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DCFBEC-863C-4382-BEC0-070D85001D87}"/>
              </a:ext>
            </a:extLst>
          </p:cNvPr>
          <p:cNvSpPr txBox="1"/>
          <p:nvPr/>
        </p:nvSpPr>
        <p:spPr>
          <a:xfrm>
            <a:off x="179265" y="712152"/>
            <a:ext cx="5290231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dirty="0">
                <a:solidFill>
                  <a:srgbClr val="333333"/>
                </a:solidFill>
                <a:latin typeface="Noto Sans Demilight"/>
              </a:rPr>
              <a:t>프로젝트 개요 </a:t>
            </a:r>
            <a:r>
              <a:rPr lang="en-US" altLang="ko-KR" sz="2800" b="1" dirty="0">
                <a:solidFill>
                  <a:srgbClr val="333333"/>
                </a:solidFill>
                <a:latin typeface="Noto Sans Demilight"/>
              </a:rPr>
              <a:t>– </a:t>
            </a:r>
            <a:r>
              <a:rPr lang="ko-KR" altLang="en-US" sz="2000" b="1" dirty="0">
                <a:solidFill>
                  <a:srgbClr val="333333"/>
                </a:solidFill>
                <a:latin typeface="Noto Sans Demilight"/>
              </a:rPr>
              <a:t>구현할 세부기능</a:t>
            </a:r>
            <a:r>
              <a:rPr lang="en-US" altLang="ko-KR" sz="2000" b="1" dirty="0">
                <a:solidFill>
                  <a:srgbClr val="333333"/>
                </a:solidFill>
                <a:latin typeface="Noto Sans Demilight"/>
              </a:rPr>
              <a:t>(</a:t>
            </a:r>
            <a:r>
              <a:rPr lang="ko-KR" altLang="en-US" sz="2000" b="1" dirty="0">
                <a:solidFill>
                  <a:srgbClr val="333333"/>
                </a:solidFill>
                <a:latin typeface="Noto Sans Demilight"/>
              </a:rPr>
              <a:t>계획</a:t>
            </a:r>
            <a:r>
              <a:rPr lang="en-US" altLang="ko-KR" sz="2000" b="1" dirty="0">
                <a:solidFill>
                  <a:srgbClr val="333333"/>
                </a:solidFill>
                <a:latin typeface="Noto Sans Demilight"/>
              </a:rPr>
              <a:t>)</a:t>
            </a:r>
            <a:endParaRPr lang="en-US" altLang="ko-KR" sz="20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89321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Noto Sans Demilight"/>
              </a:rPr>
              <a:t>내 집 </a:t>
            </a:r>
            <a:r>
              <a:rPr lang="en-US" altLang="ko-KR" sz="4000" b="1" dirty="0">
                <a:latin typeface="Noto Sans Demilight"/>
              </a:rPr>
              <a:t>4</a:t>
            </a:r>
            <a:r>
              <a:rPr lang="ko-KR" altLang="en-US" sz="4000" b="1" dirty="0">
                <a:latin typeface="Noto Sans Demilight"/>
              </a:rPr>
              <a:t>조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D2811A-0AA7-4277-84FF-9F534FDAD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634" b="24015"/>
          <a:stretch/>
        </p:blipFill>
        <p:spPr>
          <a:xfrm>
            <a:off x="1987524" y="4442176"/>
            <a:ext cx="4058478" cy="125852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E3BFFD5-AA48-4D84-B0F8-803FA1AB03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849"/>
          <a:stretch/>
        </p:blipFill>
        <p:spPr>
          <a:xfrm>
            <a:off x="738031" y="2110674"/>
            <a:ext cx="4058478" cy="151908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D80AC00-8C3F-4222-8F0E-FB7B4BF19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486" b="363"/>
          <a:stretch/>
        </p:blipFill>
        <p:spPr>
          <a:xfrm>
            <a:off x="6429460" y="4380040"/>
            <a:ext cx="4058478" cy="15190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21BAEAE-AF78-4FD6-B982-4BFCB86EB5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656" b="63441"/>
          <a:stretch/>
        </p:blipFill>
        <p:spPr>
          <a:xfrm>
            <a:off x="4016763" y="2110674"/>
            <a:ext cx="4058478" cy="8849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C3B38C-D45B-400B-B11D-911D592C4D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567" r="27824" b="44856"/>
          <a:stretch/>
        </p:blipFill>
        <p:spPr>
          <a:xfrm>
            <a:off x="8859024" y="2110674"/>
            <a:ext cx="2929243" cy="11368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AC2DED-0FBB-4CFC-9F3E-FE6F8DC985D8}"/>
              </a:ext>
            </a:extLst>
          </p:cNvPr>
          <p:cNvSpPr txBox="1"/>
          <p:nvPr/>
        </p:nvSpPr>
        <p:spPr>
          <a:xfrm>
            <a:off x="179265" y="712152"/>
            <a:ext cx="320792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dirty="0">
                <a:solidFill>
                  <a:srgbClr val="333333"/>
                </a:solidFill>
                <a:latin typeface="Noto Sans Demilight"/>
              </a:rPr>
              <a:t>프로젝트 개요 </a:t>
            </a:r>
            <a:r>
              <a:rPr lang="en-US" altLang="ko-KR" sz="2800" b="1" dirty="0">
                <a:solidFill>
                  <a:srgbClr val="333333"/>
                </a:solidFill>
                <a:latin typeface="Noto Sans Demilight"/>
              </a:rPr>
              <a:t>- </a:t>
            </a:r>
            <a:r>
              <a:rPr lang="ko-KR" altLang="en-US" sz="2000" b="1" dirty="0">
                <a:solidFill>
                  <a:srgbClr val="333333"/>
                </a:solidFill>
                <a:latin typeface="Noto Sans Demilight"/>
              </a:rPr>
              <a:t>진행</a:t>
            </a:r>
            <a:endParaRPr lang="en-US" altLang="ko-KR" sz="20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93840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7D1F8-EA46-40EC-AD21-0F542A7D3DCD}"/>
              </a:ext>
            </a:extLst>
          </p:cNvPr>
          <p:cNvSpPr txBox="1"/>
          <p:nvPr/>
        </p:nvSpPr>
        <p:spPr>
          <a:xfrm flipH="1">
            <a:off x="3586070" y="3075057"/>
            <a:ext cx="50198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Noto Sans Demilight"/>
              </a:rPr>
              <a:t>주요 구현 기능</a:t>
            </a:r>
            <a:endParaRPr lang="en-US" altLang="ko-KR" sz="4000" b="1" dirty="0">
              <a:latin typeface="Noto Sans Demilight"/>
            </a:endParaRPr>
          </a:p>
        </p:txBody>
      </p:sp>
    </p:spTree>
    <p:extLst>
      <p:ext uri="{BB962C8B-B14F-4D97-AF65-F5344CB8AC3E}">
        <p14:creationId xmlns:p14="http://schemas.microsoft.com/office/powerpoint/2010/main" val="186263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6DEB00-8040-4409-9498-0E8FE3A9323A}"/>
              </a:ext>
            </a:extLst>
          </p:cNvPr>
          <p:cNvSpPr txBox="1"/>
          <p:nvPr/>
        </p:nvSpPr>
        <p:spPr>
          <a:xfrm flipH="1">
            <a:off x="0" y="0"/>
            <a:ext cx="6646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Noto Sans Demilight"/>
              </a:rPr>
              <a:t>내 집 </a:t>
            </a:r>
            <a:r>
              <a:rPr lang="en-US" altLang="ko-KR" sz="4000" b="1" dirty="0">
                <a:latin typeface="Noto Sans Demilight"/>
              </a:rPr>
              <a:t>4</a:t>
            </a:r>
            <a:r>
              <a:rPr lang="ko-KR" altLang="en-US" sz="4000" b="1" dirty="0">
                <a:latin typeface="Noto Sans Demilight"/>
              </a:rPr>
              <a:t>조</a:t>
            </a:r>
            <a:endParaRPr lang="en-US" altLang="ko-KR" sz="28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C913B2-68E2-4D71-A5E0-1FDB43E75278}"/>
              </a:ext>
            </a:extLst>
          </p:cNvPr>
          <p:cNvSpPr/>
          <p:nvPr/>
        </p:nvSpPr>
        <p:spPr>
          <a:xfrm>
            <a:off x="282931" y="789096"/>
            <a:ext cx="11729804" cy="5985330"/>
          </a:xfrm>
          <a:prstGeom prst="rect">
            <a:avLst/>
          </a:prstGeom>
          <a:noFill/>
          <a:ln w="57150" cap="flat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76949-2808-47D8-8B03-B6411AD19006}"/>
              </a:ext>
            </a:extLst>
          </p:cNvPr>
          <p:cNvSpPr txBox="1"/>
          <p:nvPr/>
        </p:nvSpPr>
        <p:spPr>
          <a:xfrm>
            <a:off x="179265" y="712152"/>
            <a:ext cx="354616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dirty="0">
                <a:solidFill>
                  <a:srgbClr val="333333"/>
                </a:solidFill>
                <a:latin typeface="Noto Sans Demilight"/>
              </a:rPr>
              <a:t>주요 구현 기능 </a:t>
            </a:r>
            <a:r>
              <a:rPr lang="en-US" altLang="ko-KR" sz="2800" b="1" dirty="0">
                <a:solidFill>
                  <a:srgbClr val="333333"/>
                </a:solidFill>
                <a:latin typeface="Noto Sans Demilight"/>
              </a:rPr>
              <a:t>- </a:t>
            </a:r>
            <a:r>
              <a:rPr lang="ko-KR" altLang="en-US" sz="2000" b="1" dirty="0" err="1">
                <a:solidFill>
                  <a:srgbClr val="333333"/>
                </a:solidFill>
                <a:latin typeface="Noto Sans Demilight"/>
              </a:rPr>
              <a:t>대댓글</a:t>
            </a:r>
            <a:endParaRPr lang="en-US" altLang="ko-KR" sz="2000" b="1" i="0" dirty="0">
              <a:solidFill>
                <a:srgbClr val="333333"/>
              </a:solidFill>
              <a:effectLst/>
              <a:latin typeface="Noto Sans Demilight"/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C532A714-3D3A-47A3-89FF-FEE11776F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673" y="1617681"/>
            <a:ext cx="7894320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0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38085</TotalTime>
  <Words>159</Words>
  <Application>Microsoft Office PowerPoint</Application>
  <PresentationFormat>와이드스크린</PresentationFormat>
  <Paragraphs>50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Noto Sans Demilight</vt:lpstr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이남수</dc:creator>
  <cp:lastModifiedBy>이남수</cp:lastModifiedBy>
  <cp:revision>96</cp:revision>
  <dcterms:created xsi:type="dcterms:W3CDTF">2021-08-07T08:11:24Z</dcterms:created>
  <dcterms:modified xsi:type="dcterms:W3CDTF">2021-11-25T04:04:01Z</dcterms:modified>
</cp:coreProperties>
</file>