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50" r:id="rId3"/>
    <p:sldId id="367" r:id="rId4"/>
    <p:sldId id="361" r:id="rId5"/>
    <p:sldId id="366" r:id="rId6"/>
    <p:sldId id="360" r:id="rId7"/>
    <p:sldId id="368" r:id="rId8"/>
    <p:sldId id="369" r:id="rId9"/>
    <p:sldId id="3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1"/>
    <a:srgbClr val="FBFDFE"/>
    <a:srgbClr val="5F91EB"/>
    <a:srgbClr val="5E5152"/>
    <a:srgbClr val="E9F1FF"/>
    <a:srgbClr val="E5D8EC"/>
    <a:srgbClr val="5E5252"/>
    <a:srgbClr val="591716"/>
    <a:srgbClr val="DFECD8"/>
    <a:srgbClr val="2E6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1" autoAdjust="0"/>
    <p:restoredTop sz="94660"/>
  </p:normalViewPr>
  <p:slideViewPr>
    <p:cSldViewPr snapToGrid="0">
      <p:cViewPr>
        <p:scale>
          <a:sx n="100" d="100"/>
          <a:sy n="100" d="100"/>
        </p:scale>
        <p:origin x="-16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28.540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30 24575,'8'0'0,"0"0"0,-4 0 0,0 0 0,1 0 0,1 0 0,3 0 0,-3 0 0,10 0 0,-4 0 0,3 0 0,6 0 0,-8 0 0,19 0 0,-19 0 0,13 0 0,-9 0 0,-1 0 0,6 0 0,-14 0 0,14 0 0,-6 0 0,0 0 0,6 0 0,-6 0 0,0 0 0,1-2 0,-9 2 0,1-2 0,-2 2 0,-2 0 0,4 0 0,-3 0 0,11 0 0,-1 0 0,7 0 0,-4-4 0,-1 3 0,-8-3 0,2 4 0,-5 0 0,3 0 0,-5 0 0,0 0 0,-2 0 0,4 0 0,-1 0 0,4 0 0,-5 0 0,1 0 0,-1 0 0,0 0 0,2-1 0,-2 0 0,0 0 0,0 1 0,-2 0 0,5 0 0,-2-2 0,3 2 0,-2-2 0,-2 2 0,1 0 0,-2 0 0,2-1 0,-1 1 0,0-2 0,0 2 0,-2 0 0,2 0 0,0 0 0,5 0 0,-4 0 0,3 0 0,-4 0 0,0 0 0,1 0 0,-1 0 0,1 0 0,0 0 0,-1 0 0,2 0 0,2 0 0,-2 0 0,6 0 0,-6 0 0,5 0 0,-5 0 0,10 0 0,-8 0 0,8 0 0,-10 0 0,5 0 0,3 0 0,9 0 0,-4 0 0,7 0 0,-13 0 0,1 0 0,-7 0 0,-2 0 0,-2 0 0,1 0 0,-1 0 0,2 0 0,0 0 0,1 0 0,0 0 0,-2 0 0,4 0 0,-5 0 0,4 0 0,-4 0 0,0 0 0,1 0 0,2 0 0,-2 0 0,2 0 0,-3 0 0,3 0 0,-3 0 0,8 0 0,-6 0 0,2 0 0,-2 0 0,-2 0 0,1 0 0,2 0 0,-3 0 0,5-1 0,-3-1 0,3 0 0,-2 0 0,1 2 0,-3 0 0,-2 0 0,5 0 0,-2 0 0,6 0 0,-5 0 0,10 0 0,-1 0 0,8 0 0,-5 0 0,-2 0 0,1 0 0,-8 0 0,3 0 0,-5 0 0,-2 0 0,2 0 0,-1 0 0,-1 0 0,6 0 0,-6 0 0,6 0 0,-8 0 0,5 0 0,-4 0 0,0 0 0,2 0 0,0 0 0,-1 0 0,6 0 0,-6 0 0,3 0 0,-2 0 0,-2 0 0,4 0 0,-5 0 0,4 0 0,-5 0 0,2 0 0,-1 0 0,0 0 0,4 0 0,-4 0 0,5 0 0,4 0 0,-2 0 0,7 0 0,-5 0 0,-5 0 0,9 0 0,-10 0 0,7 0 0,-7 0 0,2 0 0,-2 0 0,1 0 0,1 0 0,-3 0 0,3 0 0,-3 0 0,10 0 0,-9 0 0,12 0 0,-13 0 0,6 0 0,-5 0 0,6 0 0,-6 0 0,5 0 0,-6 0 0,1 0 0,1 0 0,-4 0 0,4 0 0,-4 0 0,0 0 0,1 0 0,-2 0 0,2 2 0,0-2 0,4 2 0,-1-1 0,9-1 0,-1 5 0,0-5 0,1 7 0,-11-6 0,3 2 0,-4-3 0,0 0 0,0 0 0,-2 0 0,2 0 0,-1 0 0,2 0 0,2 0 0,-1 0 0,5 0 0,-4 0 0,4 0 0,-5 0 0,5 0 0,-6 0 0,1 0 0,-2 2 0,0-2 0,1 2 0,3-2 0,-4 0 0,5 0 0,-4 0 0,0 0 0,3 0 0,-5 0 0,3 0 0,-2 0 0,0 0 0,1 0 0,3 0 0,-5 0 0,8 0 0,-4 0 0,5 0 0,-3 0 0,2 0 0,-5 0 0,5 2 0,-4-2 0,1 2 0,-4-2 0,2 0 0,1 1 0,-2 0 0,3 0 0,-5-1 0,0 0 0,0 0 0,3 0 0,7 0 0,9 0 0,-3 0 0,13 0 0,-8 0 0,14 0 0,2 0 0,0 0 0,-2 0 0,-14 0 0,3 0 0,-10 0 0,6 0 0,5 0 0,-4 5 0,3-3 0,-4 3 0,0-5 0,-8 0 0,6 0 0,-6 0 0,0 0 0,6 0 0,-11 0 0,3 0 0,-5 0 0,-2 0 0,1 0 0,1 0 0,-2 0 0,7 0 0,-3 0 0,7 0 0,-5 0 0,-3 0 0,7 0 0,-1 0 0,0 0 0,11 0 0,-15 0 0,11 0 0,-6 0 0,-3 0 0,1 0 0,2 0 0,-8 0 0,7 0 0,-1 0 0,-3 0 0,14 0 0,-13 0 0,9 0 0,-4 0 0,1 0 0,20 0 0,-16 0 0,19 0 0,-21 0 0,7 0 0,1 0 0,-4 0 0,8 0 0,-13 0 0,13 0 0,-9 0 0,11 0 0,-5 0 0,4 0 0,-10 0 0,10 0 0,-9 0 0,8 0 0,-13 0 0,13 0 0,-13 0 0,8 0 0,12 0 0,-8 0 0,18 0 0,-14 0 0,9 0 0,5 0 0,-2 0 0,13 0 0,-19 0 0,12 0 0,-16 0 0,-4 0 0,-1 0 0,-8 0 0,9 0 0,1 0 0,0 0 0,9 0 0,3 0 0,15 0 0,-9 0 0,8 0 0,-9 0 0,-5 0 0,2 0 0,-13 0 0,4 0 0,-6 0 0,-4 0 0,4 0 0,-14 0 0,12 0 0,3 0 0,2 0 0,13 0 0,-19 0 0,7 0 0,-18 0 0,7 0 0,-8 0 0,5 0 0,9 0 0,3 0 0,10 0 0,5 0 0,1 0 0,-1 0 0,15 0 0,-17 0 0,17 0 0,-19 0 0,3 0 0,7 0 0,-14 0 0,2 0 0,-11 0 0,-4 0 0,9 0 0,-3 0 0,4 0 0,9 0 0,-10 0 0,15 0 0,-8 0 0,-9 0 0,1 0 0,-21 0 0,4 3 0,-9-3 0,3 3 0,-3-3 0,-2 0 0,28 0 0,-5 0 0,28 0 0,-14 0 0,14 0 0,-8 4 0,-1-4 0,-7 4 0,-11-4 0,-4 0 0,4 0 0,-9 0 0,-2 0 0,5 0 0,6 0 0,9 0 0,12 0 0,-3 0 0,0 0 0,4 0 0,-14 0 0,2 0 0,-4 0 0,-9 0 0,-3 0 0,-13 0 0,-3 0 0,-4 0 0,14 0 0,-9 0 0,15 0 0,-14 0 0,-1 0 0,-5 0 0,-1 0 0,-2 0 0,2 0 0,-5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31.117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4 24575,'13'0'0,"-2"0"0,-6 0 0,-2 0 0,4 0 0,1 0 0,-2 0 0,6 0 0,-6 0 0,2 0 0,1 0 0,-4 0 0,3 0 0,-4 0 0,0 0 0,1 0 0,-1 0 0,3 0 0,-2 0 0,3 0 0,-4 0 0,0-2 0,1 2 0,-3-2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32.861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5 24575,'7'0'0,"1"0"0,0 0 0,-1 0 0,3 0 0,-3 0 0,-2 0 0,2 0 0,-3 0 0,1 0 0,-2 0 0,2 0 0,-1 0 0,1 0 0,-2 0 0,5-2 0,-4 2 0,4-2 0,-3 2 0,-1 0 0,1 0 0,-2 0 0,2 0 0,-1 0 0,1 0 0,-2 0 0,2 0 0,-1 0 0,1 0 0,-2 0 0,2 0 0,-1 0 0,1 0 0,-2 0 0,2 0 0,-1 0 0,1 0 0,-2 0 0,2 0 0,-1 0 0,1 0 0,-2 0 0,2 0 0,-1 0 0,1 0 0,-3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34.181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48.268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49.372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50.948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52.981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53.437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55.132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58.988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1 24575,'12'4'0,"-7"-1"0,2 2 0,-5-1 0,3-1 0,-1-1 0,1-2 0,-2 0 0,2 0 0,-2 0 0,2 0 0,-2 0 0,2 0 0,-1 0 0,2 0 0,7 0 0,-2 0 0,4 0 0,2 0 0,-8 0 0,8 0 0,-10 0 0,5 0 0,-5 0 0,5 0 0,-6 0 0,2 0 0,-3 0 0,-2 0 0,2 0 0,3 0 0,-3 0 0,12 0 0,-8 0 0,8 0 0,-10 0 0,2 0 0,-3 0 0,0 0 0,-1 0 0,0 0 0,0 0 0,-2 0 0,2 0 0,0 0 0,1 0 0,3 0 0,-5 0 0,12 0 0,-10 0 0,11 0 0,-12 0 0,3 0 0,1 0 0,-4 0 0,6 0 0,-5 0 0,6 0 0,-6 0 0,3 0 0,-4 0 0,2 0 0,-2 0 0,1 0 0,-2 0 0,1 0 0,-2 0 0,0 0 0,2 0 0,-1 0 0,1 0 0,0 0 0,-3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7:05.966"/>
    </inkml:context>
    <inkml:brush xml:id="br0">
      <inkml:brushProperty name="width" value="0.05" units="cm"/>
      <inkml:brushProperty name="height" value="0.05" units="cm"/>
      <inkml:brushProperty name="color" value="#EDF3F2"/>
    </inkml:brush>
  </inkml:definitions>
  <inkml:trace contextRef="#ctx0" brushRef="#br0">472 1 24575,'1'6'0,"3"-3"0,6 0 0,15-3 0,-12 0 0,71 0 0,-41 0 0,37 0 0,-53 0 0,-13 0 0,-6 0 0,-1 0 0,2 0 0,4 0 0,-5 0 0,6 0 0,-8 0 0,0 0 0,3 3 0,-3-3 0,3 3 0,0-3 0,0 0 0,3 3 0,-5 3 0,-2 0 0,-5 3 0,-3 0 0,-3-5 0,-20 18 0,-13-12 0,-30 34 0,12-27 0,3 13 0,13-14 0,26-13 0,-4 3 0,19-15 0,2 2 0,2-2 0,9 3 0,3 2 0,7-3 0,0 3 0,0-4 0,-5 1 0,-4 3 0,-5 1 0,-3 3 0,0 0 0,3 0 0,-3 0 0,3 0 0,-3-2 0,-3 6 0,-5-5 0,-5 9 0,-19-3 0,13-1 0,-4 1 0,20-5 0,11-7 0,0 5 0,8-4 0,-9 3 0,-4 2 0,-10-2 0,-13 3 0,0 0 0,-3 0 0,8 0 0,0 0 0,-5 0 0,6 0 0,-5 0 0,6 0 0,-1 0 0,1 0 0,-2 0 0,3 0 0,-17 0 0,6 0 0,-11 0 0,7 0 0,7 0 0,0 0 0,2 0 0,5 0 0,-4 0 0,1 0 0,-7 0 0,-10 0 0,-16 0 0,-20 0 0,-2 0 0,-7 0 0,27 0 0,9 0 0,19 0 0,7 0 0,1 0 0,3 0 0,-7 0 0,5 0 0,-6 0 0,5 0 0,2 3 0,-1 0 0,4 3 0,-1 3 0,4 1 0,-2 6 0,3-5 0,-2 5 0,1-6 0,-2-1 0,3 0 0,3-3 0,0-3 0,3 0 0,0-3 0,0 0 0,8 0 0,-4 0 0,12 0 0,14 0 0,0 0 0,25 0 0,-24 0 0,21 0 0,-3 0 0,-7 0 0,12-10 0,-35 8 0,2-8 0,-10 10 0,-7-3 0,-1 3 0,-3-3 0,7 3 0,-2 0 0,28-5 0,-7 3 0,20-8 0,-18 2 0,-10 1 0,-10 0 0,-30 7 0,-5 0 0,-14 0 0,3 0 0,9 4 0,-9 1 0,17 0 0,-4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00.812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0 24575,'14'0'0,"-4"0"0,2 0 0,-5 0 0,1 0 0,1 0 0,-5 0 0,4 0 0,-3 0 0,-2 0 0,4 0 0,-2 0 0,0 0 0,0 0 0,-2 0 0,2 0 0,-1 0 0,0 0 0,0 0 0,1 0 0,-2 0 0,2 0 0,-2 0 0,2 0 0,-1 0 0,-1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02.332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14 24575,'7'-2'0,"0"-3"0,-1 5 0,-1-3 0,0 1 0,-2 2 0,2-2 0,-3 2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03.869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11.012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7 24575,'9'-2'0,"-3"1"0,-1 1 0,-2 0 0,1 0 0,-1 0 0,0 0 0,1 0 0,-1 0 0,2 0 0,-2 0 0,4 1 0,-2 0 0,0 0 0,0-1 0,-2 0 0,2 0 0,-1 0 0,0 0 0,0 0 0,1 0 0,-2 0 0,2 0 0,0-1 0,-2 0 0,2 0 0,-1-1 0,-3 2 0,1-2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12.636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37 1 24575,'-8'2'0,"0"1"0,4-3 0,-1 1 0,0 1 0,1-2 0,1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13.924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21 1 24575,'-9'5'0,"2"-2"0,2-1 0,5-2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17.485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20 24575,'7'-5'0,"0"0"0,-2 5 0,1-1 0,-2 1 0,9-2 0,-8 2 0,12 0 0,-11-1 0,2 0 0,-2 0 0,-1-1 0,0 2 0,2-2 0,-4 2 0,2 0 0,3 0 0,-4 0 0,5 0 0,-4 0 0,0 0 0,0 0 0,-2 0 0,2 0 0,-1 0 0,1 0 0,7 0 0,-6 0 0,6 0 0,-5 0 0,-2 0 0,6 0 0,-6 0 0,2 0 0,-3 0 0,0 0 0,0 0 0,2 0 0,0 0 0,-1 0 0,1 0 0,-1 0 0,2 0 0,-2 0 0,1 0 0,0 0 0,-1 0 0,1 0 0,-2 0 0,1 0 0,2 0 0,-3 0 0,5 0 0,-1 0 0,-2 2 0,2-2 0,-4 2 0,0-2 0,1 0 0,-2 0 0,2 0 0,-1 0 0,0 0 0,0 0 0,1 0 0,-2 0 0,2 0 0,-2 0 0,2 0 0,-1 0 0,1 0 0,-2 0 0,2 0 0,-2 0 0,2 0 0,-1 0 0,0 0 0,0 0 0,1 0 0,-2 0 0,2 0 0,-1 0 0,0 0 0,0 0 0,-1 0 0,0 0 0,1 0 0,-1 0 0,0 0 0,2 0 0,-1 0 0,1 0 0,-2 0 0,2 0 0,-2 0 0,2 0 0,-2 0 0,2 0 0,-1 0 0,1 0 0,-2 0 0,2 0 0,-1 0 0,0 0 0,0 0 0,0 0 0,0 0 0,1 0 0,-2 0 0,2 0 0,-3 0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23.396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42 24575,'9'-3'0,"-1"1"0,-4-1 0,2 1 0,0 0 0,4-1 0,-4 2 0,1-2 0,0 2 0,-2 0 0,4-1 0,-5 2 0,0-1 0,0 1 0,0-2 0,2 0 0,-1 0 0,0-1 0,2 3 0,-3-2 0,13 2 0,-11 0 0,6-1 0,-7 1 0,-2-2 0,2 2 0,-1 0 0,0 0 0,0-1 0,1 0 0,-3 0 0,-1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9:28.540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30 24575,'8'0'0,"0"0"0,-4 0 0,0 0 0,1 0 0,1 0 0,3 0 0,-3 0 0,10 0 0,-4 0 0,3 0 0,6 0 0,-8 0 0,19 0 0,-19 0 0,13 0 0,-9 0 0,-1 0 0,6 0 0,-14 0 0,14 0 0,-6 0 0,0 0 0,6 0 0,-6 0 0,0 0 0,1-2 0,-9 2 0,1-2 0,-2 2 0,-2 0 0,4 0 0,-3 0 0,11 0 0,-1 0 0,7 0 0,-4-4 0,-1 3 0,-8-3 0,2 4 0,-5 0 0,3 0 0,-5 0 0,0 0 0,-2 0 0,4 0 0,-1 0 0,4 0 0,-5 0 0,1 0 0,-1 0 0,0 0 0,2-1 0,-2 0 0,0 0 0,0 1 0,-2 0 0,5 0 0,-2-2 0,3 2 0,-2-2 0,-2 2 0,1 0 0,-2 0 0,2-1 0,-1 1 0,0-2 0,0 2 0,-2 0 0,2 0 0,0 0 0,5 0 0,-4 0 0,3 0 0,-4 0 0,0 0 0,1 0 0,-1 0 0,1 0 0,0 0 0,-1 0 0,2 0 0,2 0 0,-2 0 0,6 0 0,-6 0 0,5 0 0,-5 0 0,10 0 0,-8 0 0,8 0 0,-10 0 0,5 0 0,3 0 0,9 0 0,-4 0 0,7 0 0,-13 0 0,1 0 0,-7 0 0,-2 0 0,-2 0 0,1 0 0,-1 0 0,2 0 0,0 0 0,1 0 0,0 0 0,-2 0 0,4 0 0,-5 0 0,4 0 0,-4 0 0,0 0 0,1 0 0,2 0 0,-2 0 0,2 0 0,-3 0 0,3 0 0,-3 0 0,8 0 0,-6 0 0,2 0 0,-2 0 0,-2 0 0,1 0 0,2 0 0,-3 0 0,5-1 0,-3-1 0,3 0 0,-2 0 0,1 2 0,-3 0 0,-2 0 0,5 0 0,-2 0 0,6 0 0,-5 0 0,10 0 0,-1 0 0,8 0 0,-5 0 0,-2 0 0,1 0 0,-8 0 0,3 0 0,-5 0 0,-2 0 0,2 0 0,-1 0 0,-1 0 0,6 0 0,-6 0 0,6 0 0,-8 0 0,5 0 0,-4 0 0,0 0 0,2 0 0,0 0 0,-1 0 0,6 0 0,-6 0 0,3 0 0,-2 0 0,-2 0 0,4 0 0,-5 0 0,4 0 0,-5 0 0,2 0 0,-1 0 0,0 0 0,4 0 0,-4 0 0,5 0 0,4 0 0,-2 0 0,7 0 0,-5 0 0,-5 0 0,9 0 0,-10 0 0,7 0 0,-7 0 0,2 0 0,-2 0 0,1 0 0,1 0 0,-3 0 0,3 0 0,-3 0 0,10 0 0,-9 0 0,12 0 0,-13 0 0,6 0 0,-5 0 0,6 0 0,-6 0 0,5 0 0,-6 0 0,1 0 0,1 0 0,-4 0 0,4 0 0,-4 0 0,0 0 0,1 0 0,-2 0 0,2 2 0,0-2 0,4 2 0,-1-1 0,9-1 0,-1 5 0,0-5 0,1 7 0,-11-6 0,3 2 0,-4-3 0,0 0 0,0 0 0,-2 0 0,2 0 0,-1 0 0,2 0 0,2 0 0,-1 0 0,5 0 0,-4 0 0,4 0 0,-5 0 0,5 0 0,-6 0 0,1 0 0,-2 2 0,0-2 0,1 2 0,3-2 0,-4 0 0,5 0 0,-4 0 0,0 0 0,3 0 0,-5 0 0,3 0 0,-2 0 0,0 0 0,1 0 0,3 0 0,-5 0 0,8 0 0,-4 0 0,5 0 0,-3 0 0,2 0 0,-5 0 0,5 2 0,-4-2 0,1 2 0,-4-2 0,2 0 0,1 1 0,-2 0 0,3 0 0,-5-1 0,0 0 0,0 0 0,3 0 0,7 0 0,9 0 0,-3 0 0,13 0 0,-8 0 0,14 0 0,2 0 0,0 0 0,-2 0 0,-14 0 0,3 0 0,-10 0 0,6 0 0,5 0 0,-4 5 0,3-3 0,-4 3 0,0-5 0,-8 0 0,6 0 0,-6 0 0,0 0 0,6 0 0,-11 0 0,3 0 0,-5 0 0,-2 0 0,1 0 0,1 0 0,-2 0 0,7 0 0,-3 0 0,7 0 0,-5 0 0,-3 0 0,7 0 0,-1 0 0,0 0 0,11 0 0,-15 0 0,11 0 0,-6 0 0,-3 0 0,1 0 0,2 0 0,-8 0 0,7 0 0,-1 0 0,-3 0 0,14 0 0,-13 0 0,9 0 0,-4 0 0,1 0 0,20 0 0,-16 0 0,19 0 0,-21 0 0,7 0 0,1 0 0,-4 0 0,8 0 0,-13 0 0,13 0 0,-9 0 0,11 0 0,-5 0 0,4 0 0,-10 0 0,10 0 0,-9 0 0,8 0 0,-13 0 0,13 0 0,-13 0 0,8 0 0,12 0 0,-8 0 0,18 0 0,-14 0 0,9 0 0,5 0 0,-2 0 0,13 0 0,-19 0 0,12 0 0,-16 0 0,-4 0 0,-1 0 0,-8 0 0,9 0 0,1 0 0,0 0 0,9 0 0,3 0 0,15 0 0,-9 0 0,8 0 0,-9 0 0,-5 0 0,2 0 0,-13 0 0,4 0 0,-6 0 0,-4 0 0,4 0 0,-14 0 0,12 0 0,3 0 0,2 0 0,13 0 0,-19 0 0,7 0 0,-18 0 0,7 0 0,-8 0 0,5 0 0,9 0 0,3 0 0,10 0 0,5 0 0,1 0 0,-1 0 0,15 0 0,-17 0 0,17 0 0,-19 0 0,3 0 0,7 0 0,-14 0 0,2 0 0,-11 0 0,-4 0 0,9 0 0,-3 0 0,4 0 0,9 0 0,-10 0 0,15 0 0,-8 0 0,-9 0 0,1 0 0,-21 0 0,4 3 0,-9-3 0,3 3 0,-3-3 0,-2 0 0,28 0 0,-5 0 0,28 0 0,-14 0 0,14 0 0,-8 4 0,-1-4 0,-7 4 0,-11-4 0,-4 0 0,4 0 0,-9 0 0,-2 0 0,5 0 0,6 0 0,9 0 0,12 0 0,-3 0 0,0 0 0,4 0 0,-14 0 0,2 0 0,-4 0 0,-9 0 0,-3 0 0,-13 0 0,-3 0 0,-4 0 0,14 0 0,-9 0 0,15 0 0,-14 0 0,-1 0 0,-5 0 0,-1 0 0,-2 0 0,2 0 0,-5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18:58.726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348 308 24575,'-10'30'0,"4"-7"0,0-1 0,1-5 0,-2 6 0,-8 12 0,9-24 0,-4 5 0,10-50 0,0 3 0,0-29 0,0 16 0,0-7 0,0 25 0,0 4 0,0 16 0,0-3 0,-2 8 0,-2 1 0,-6 14 0,3 4 0,-8 5 0,5-6 0,2 0 0,2-20 0,6-22 0,0-20 0,0-16 0,0 8 0,0 18 0,0 13 0,-2 24 0,1 24 0,-11 5 0,10 28 0,-11-23 0,12-1 0,-2-43 0,3-10 0,0-33 0,0-2 0,0 9 0,0 4 0,0 25 0,-3 9 0,2 32 0,-7 14 0,7 13 0,-5-3 0,1-21 0,4 1 0,-5-19 0,6-6 0,0-23 0,0-2 0,0-11 0,0 13 0,0 4 0,-2 5 0,1 9 0,-4 3 0,4 6 0,-1 8 0,-4 18 0,-5 1 0,-2 23 0,-10 3 0,5-7 0,1-9 0,4-21 0,10-21 0,0-9 0,3-11 0,-5-24 0,4-4 0,-5-9 0,6 2 0,0 22 0,0 4 0,-3 15 0,0 7 0,-4 11 0,4 2 0,0 12 0,0-12 0,2 6 0,-1-12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7:25.502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5 24575,'16'0'0,"12"0"0,-15 0 0,17 0 0,-22 0 0,5 0 0,-7 0 0,3 0 0,19 5 0,-13-4 0,12 6 0,-18-6 0,-2 2 0,1-3 0,-2 0 0,3 0 0,-2 0 0,2 0 0,-3 0 0,0 2 0,2-1 0,-1 2 0,2-3 0,4 0 0,-5 0 0,13 0 0,-13 0 0,8 0 0,8 0 0,-4 0 0,7 0 0,-10 0 0,-5 0 0,-3 0 0,0 0 0,0 0 0,-3 0 0,3 0 0,-3 0 0,3 0 0,0 0 0,1 0 0,1 0 0,-2 0 0,1 0 0,1 0 0,-4 0 0,2 0 0,-3 0 0,2 0 0,-1 0 0,2 0 0,-3 0 0,2 0 0,-1 0 0,2 0 0,-3 0 0,7 0 0,-5 0 0,6 0 0,-6 0 0,-1 0 0,2 0 0,-3 0 0,3 0 0,-3 0 0,3 0 0,-3 0 0,8 0 0,-7 0 0,7 0 0,0 0 0,-7 0 0,7 0 0,0 0 0,-4 0 0,7 0 0,-5 0 0,0 0 0,0 0 0,-2 0 0,-1 0 0,-1 0 0,-1 0 0,2 0 0,4 0 0,-5 0 0,8 0 0,-6 0 0,-1 0 0,0 0 0,-3 0 0,3 0 0,-3 0 0,3 0 0,4 0 0,-5 0 0,6 0 0,-5 0 0,5 0 0,-4 0 0,12 0 0,-12 0 0,12 0 0,-9 0 0,9 0 0,-11 0 0,10 0 0,-13 0 0,5 0 0,-4 0 0,-2 0 0,4 0 0,-4 0 0,4 0 0,-1 0 0,-1 0 0,7 0 0,-5 0 0,11 0 0,-9 0 0,9 0 0,-9 0 0,4 0 0,-7 0 0,-2 0 0,-2 0 0,3 0 0,-2 0 0,1 0 0,6 0 0,-3 0 0,3 0 0,2 0 0,-8 0 0,6 0 0,-6 0 0,-1 0 0,2 0 0,-3 0 0,2 0 0,-1 0 0,4 0 0,-1 0 0,-1 0 0,0 0 0,-3 0 0,3 0 0,0 0 0,8 0 0,-7 0 0,7 2 0,-3-1 0,-3 2 0,2-3 0,1 0 0,-6 0 0,13 0 0,-13 0 0,5 0 0,-7 0 0,3 0 0,0 0 0,8 0 0,-6 0 0,2 0 0,1 0 0,-3 0 0,3 0 0,-3 0 0,-1 0 0,-1 0 0,7 0 0,-5 0 0,20 0 0,-11 0 0,12 0 0,0 0 0,-7 0 0,2 0 0,-13 0 0,-2 0 0,-5 0 0,1 0 0,-2 0 0,3 0 0,-2 0 0,1 0 0,-2 0 0,3 0 0,0 0 0,1 0 0,1 0 0,-4 0 0,4 0 0,-1 0 0,2 0 0,0 0 0,-3 0 0,0 0 0,-3 0 0,0 0 0,3 0 0,-3 0 0,11 7 0,-7-6 0,7 6 0,-5-7 0,0 0 0,0 3 0,1-2 0,-4 1 0,7-2 0,-5 3 0,11-2 0,-9 1 0,4 1 0,-5-2 0,14 1 0,-11-2 0,16 0 0,-13 0 0,5 0 0,-7 0 0,14 0 0,-17 0 0,17 0 0,-16 0 0,7 0 0,-10 0 0,10 0 0,-10 3 0,11 1 0,-9-1 0,9 1 0,-4-4 0,14 0 0,-7 0 0,7 0 0,-9 0 0,-5 3 0,4-3 0,-9 3 0,9-3 0,5 0 0,-6 0 0,18 0 0,-23 0 0,14 0 0,-19 0 0,19 0 0,-20 0 0,20 0 0,-22 0 0,6 0 0,-8 0 0,2 0 0,2 0 0,-1 0 0,8 2 0,-9-1 0,9 2 0,-8-1 0,0-1 0,3 2 0,-3-3 0,1 0 0,1 0 0,-4 0 0,1 0 0,1 5 0,-2-3 0,4 3 0,-4-5 0,9 0 0,-8 3 0,13-3 0,-13 3 0,8-3 0,-1 0 0,12 0 0,-7 0 0,20 0 0,-15 0 0,4 0 0,-7 0 0,-80 0 0,1 0 0,7 0 0,-4 0 0,-36 0 0,34 0 0,9 0 0,16 0 0,20 0 0,-5 0 0,6 0 0,1 0 0,0 0 0,3 0 0,-3 0 0,2 0 0,-4 0 0,-3 0 0,0 0 0,-8 0 0,9 0 0,-9 0 0,8 0 0,-16 0 0,9-4 0,-6 4 0,5-7 0,11 6 0,-5-5 0,7 5 0,-1-2 0,-15 3 0,12-2 0,-18 1 0,18-2 0,-18 3 0,18 0 0,-12-5 0,15 3 0,1-3 0,-3 2 0,5 3 0,-1-3 0,2 3 0,-1 0 0,-1 0 0,1 0 0,-2 0 0,3 0 0,-8-4 0,4 4 0,-12-7 0,8 6 0,-17-3 0,16 4 0,-8 0 0,11-5 0,11 4 0,-1-5 0,8 4 0,7-3 0,-2 2 0,11-4 0,-12 6 0,4-2 0,-6 3 0,-1 0 0,2 0 0,4 0 0,-2 0 0,6 0 0,0 0 0,-6 0 0,10 0 0,-13 0 0,13 0 0,-13 0 0,22 0 0,-13 0 0,24 0 0,-7 0 0,9 0 0,-9 3 0,-2-2 0,-16 2 0,5-3 0,-13 0 0,5 0 0,-7 0 0,8 0 0,-6 0 0,5 0 0,-4 0 0,-2 0 0,1 0 0,-2 0 0,3 0 0,-2 0 0,2 0 0,-3 0 0,2 0 0,-1 0 0,2 0 0,-3 0 0,2-2 0,-1 1 0,2-2 0,-3 3 0,7 0 0,-5 0 0,13 0 0,-13 0 0,8 0 0,-6 0 0,-1 0 0,0 0 0,-3 0 0,3 0 0,-3 0 0,3 0 0,-3 0 0,3 0 0,-3 0 0,3 0 0,5 0 0,-4 0 0,12 0 0,-9 0 0,9 0 0,-8 0 0,0 0 0,-3 0 0,-1 0 0,-1 0 0,2 0 0,-4 0 0,2 0 0,-3 0 0,2 0 0,2 0 0,7 0 0,-7 0 0,7 0 0,-3 4 0,-3-4 0,7 4 0,-10-4 0,6 2 0,-7 2 0,1-1 0,-2 0 0,3-3 0,0 0 0,3 0 0,-2 0 0,1 0 0,-1 0 0,-1 0 0,0 2 0,-3-1 0,0 2 0,2-3 0,2 0 0,2 0 0,-3 0 0,8 0 0,-10 0 0,7 0 0,-5 0 0,-3 2 0,3-1 0,-3 2 0,3-3 0,-3 0 0,3 0 0,-3 2 0,8-1 0,-4 2 0,21-3 0,-11 0 0,7 0 0,-5 0 0,-11 0 0,2 0 0,-4 5 0,-2-3 0,2 3 0,-3-5 0,0 0 0,2 0 0,-1 0 0,2 0 0,-3 0 0,2 0 0,-1 0 0,2 0 0,4 0 0,-5 0 0,6 0 0,-1 0 0,-5 0 0,8 3 0,-1-3 0,-5 3 0,4-3 0,-5 0 0,-3 0 0,3 0 0,-3 0 0,3 0 0,-3 3 0,3-3 0,5 3 0,-6-3 0,5 0 0,-7 0 0,8 0 0,-4 3 0,7-3 0,-5 3 0,5-3 0,-3 0 0,0 0 0,11 9 0,-7-6 0,9 6 0,-10-9 0,0 4 0,1-3 0,0 2 0,13 2 0,-18-4 0,17 4 0,-23-5 0,10 0 0,-8 0 0,3 0 0,-2 0 0,6 3 0,-8-2 0,5 2 0,-4-3 0,-2 0 0,1 0 0,-2 0 0,3 0 0,-2 0 0,1 0 0,-2 0 0,3 0 0,-2 0 0,2 0 0,-3-2 0,-9 1 0,-1-2 0,-13 3 0,-10 0 0,7 0 0,-29 0 0,18 0 0,-13 0 0,12 0 0,9-7 0,5 6 0,-4-6 0,9 7 0,-18-5 0,18 4 0,-17-4 0,22 5 0,-6-3 0,0 3 0,-1-7 0,-3 7 0,3-4 0,-10 4 0,12-3 0,-10 0 0,11 0 0,3 0 0,-3 0 0,2 3 0,-1-3 0,1 0 0,-2 2 0,2-1 0,2-1 0,-1 2 0,-1-1 0,1-1 0,-3 0 0,11-1 0,6 1 0,6 3 0,11 0 0,-9 0 0,4 0 0,-7 0 0,-2 0 0,-2 0 0,3 0 0,-2 0 0,4-2 0,-2 1 0,1-2 0,-2 3 0,-2 0 0,3 0 0,-2 0 0,2 0 0,4 0 0,-2 0 0,19-5 0,-9 4 0,11-4 0,-9 5 0,-8 0 0,2-2 0,-8 1 0,0-2 0,0 1 0,-3-2 0,3 1 0,-3 0 0,3 3 0,-3 0 0,3 0 0,-3 0 0,3 0 0,-3 0 0,3 0 0,-2 0 0,1 0 0,-2 0 0,3 0 0,-2 0 0,4 0 0,-2 0 0,1 0 0,-2 0 0,-2 0 0,3 0 0,-2 0 0,2 0 0,-3 0 0,7 0 0,-5 0 0,6 0 0,-6 0 0,-1 0 0,2 0 0,-3 0 0,0 0 0,0 0 0,0 0 0,2 0 0,7-3 0,-5 2 0,4-3 0,-6 4 0,2 0 0,-1 0 0,3 0 0,-6 0 0,3 0 0,-3 0 0,3 0 0,-3 0 0,3 0 0,-3 0 0,3 0 0,-3 0 0,3 0 0,-3 0 0,3 0 0,-2 0 0,1 0 0,-2 0 0,3 0 0,-2 0 0,1 0 0,-2 0 0,0 0 0,0 0 0,0 0 0,0 0 0,0 0 0,3 0 0,0-2 0,-2 1 0,-2-2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19:11.334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0 77 24575,'21'0'0,"12"0"0,-18 3 0,24-3 0,-10 3 0,-1-3 0,3 0 0,-21 0 0,3 0 0,-4 0 0,-3 0 0,5 0 0,3 0 0,-1 0 0,9 0 0,-9 0 0,3 0 0,-6 0 0,-2 0 0,-2 0 0,7 0 0,-5 0 0,13 0 0,-13 0 0,7 0 0,-1 0 0,-3 0 0,2 0 0,-4 0 0,-3 0 0,3 0 0,-3 0 0,2 0 0,1 0 0,3-3 0,-3 2 0,0-1 0,-3 2 0,0 0 0,-1 0 0,4 0 0,-2 0 0,9 0 0,-6-5 0,11 3 0,-8-3 0,9 2 0,-9 2 0,8-3 0,-10 4 0,2 0 0,-7 0 0,2-2 0,6 1 0,-1-2 0,9 0 0,-5 2 0,-1-2 0,4 3 0,-12 0 0,5-3 0,-7 0 0,3-1 0,-3 2 0,3 2 0,-3 0 0,7-4 0,-5 4 0,5-4 0,-5 4 0,2-2 0,-1 1 0,2-2 0,-4 3 0,1 0 0,-2 0 0,2 0 0,-1 0 0,2 0 0,-4-2 0,9 1 0,-7-2 0,9-2 0,-9 4 0,1-5 0,-2 6 0,0 0 0,3 0 0,-3 0 0,3 0 0,4 0 0,-3 0 0,4 0 0,-2 0 0,-6 0 0,3 0 0,-3 0 0,2 0 0,-1 0 0,4 0 0,-2 0 0,0 0 0,2 0 0,-1 0 0,-1 3 0,-1-2 0,-2 4 0,-5-2 0,-5 0 0,-2 0 0,-6-3 0,6 3 0,-3 0 0,3 3 0,-2-3 0,1 0 0,-2-3 0,3 0 0,-2 0 0,1 2 0,-2-1 0,-4 1 0,5 1 0,-5-2 0,7 1 0,-3-2 0,-5 7 0,1-5 0,-4 4 0,8-6 0,-2 3 0,4-2 0,4 1 0,13-2 0,-1 0 0,7 0 0,-3 0 0,-3 0 0,12 0 0,-9 0 0,8 0 0,-8 0 0,4 0 0,-5 0 0,-3 0 0,7 0 0,-8 0 0,5 0 0,-5 0 0,-1 0 0,4 0 0,-2 0 0,0 0 0,0 0 0,-3 0 0,2 0 0,-1 0 0,4 0 0,3 0 0,-4 0 0,4 0 0,-6 0 0,1 0 0,1 0 0,1 0 0,-5 0 0,3 0 0,-1 0 0,2 0 0,-1 0 0,-1 0 0,1 0 0,-3 0 0,3 0 0,-3 0 0,2 0 0,-1 0 0,4 0 0,3 0 0,-1 0 0,8 0 0,-10 0 0,10 0 0,-14 0 0,7 0 0,-9 0 0,4 0 0,-3 0 0,3 0 0,-3 0 0,2 0 0,-1 0 0,1 0 0,-2 0 0,8 0 0,-4 0 0,11 0 0,-8 0 0,4 0 0,-8 0 0,0 0 0,-3 0 0,2 0 0,-1 0 0,1 0 0,-2 0 0,3 0 0,-3 0 0,3 0 0,-3 0 0,2 0 0,-1 0 0,1 0 0,5 0 0,-2 0 0,3 0 0,-3 0 0,-4 0 0,1 0 0,5 0 0,-5 0 0,5 0 0,-7 0 0,3 0 0,-3 0 0,3 0 0,4 0 0,-2 0 0,2 0 0,-1 0 0,-6 0 0,3 0 0,-3 0 0,2 0 0,-1 0 0,1 0 0,-2 0 0,3 0 0,-3 0 0,3 0 0,-3 0 0,2 0 0,-1 0 0,1 0 0,-2 0 0,7 0 0,-5 0 0,5 0 0,-4 0 0,-3 0 0,6 0 0,2 0 0,-1 0 0,3 0 0,-4 0 0,-3 0 0,2 0 0,-4 0 0,1 0 0,14 0 0,-12 0 0,20 0 0,-20 0 0,11 0 0,-10 0 0,2 0 0,-7 0 0,3 0 0,-3 0 0,3 0 0,-3 0 0,2 0 0,-1 0 0,1 0 0,-2 0 0,2 0 0,-1 0 0,2 0 0,-4 0 0,4 0 0,-3 0 0,3 0 0,-3 0 0,7 0 0,-5 0 0,5 0 0,-4 0 0,-3 0 0,3 0 0,-3 0 0,2 0 0,-1 0 0,4 0 0,-2 0 0,8 0 0,-4 0 0,3 0 0,-6 0 0,1 0 0,-5 0 0,3 0 0,-3 0 0,2 0 0,-1 0 0,1 0 0,-2 0 0,3 0 0,0 0 0,7 0 0,-5 3 0,18-3 0,-11 3 0,13-3 0,-16 0 0,-2 0 0,-4 0 0,0 3 0,0-3 0,2 3 0,-4-3 0,1 3 0,-2 0 0,3 0 0,-3 0 0,3-3 0,-3 0 0,2 0 0,-1 0 0,1 0 0,1 2 0,0-1 0,3 2 0,0-3 0,-3 0 0,0 0 0,-4 0 0,4 0 0,-3 0 0,3 0 0,-3 0 0,2 2 0,-1-1 0,1 1 0,-2-2 0,3 0 0,-3 0 0,3 0 0,-3 0 0,2 0 0,1 0 0,1 0 0,1 0 0,-5 0 0,3 0 0,-3 0 0,2 3 0,-1-2 0,1 1 0,-2-2 0,3 0 0,-3 0 0,3 0 0,4 0 0,-2 0 0,10 0 0,-8 0 0,8 0 0,-10 0 0,2 0 0,-7 3 0,0 0 0,0 0 0,2 0 0,-1-3 0,4 0 0,-5 0 0,3 0 0,-3 0 0,7 0 0,-5 0 0,5 0 0,-4 0 0,-3 0 0,3 0 0,-3 0 0,2 0 0,-1 0 0,1 0 0,5 0 0,-5 0 0,8 0 0,-7 0 0,1 0 0,-2 0 0,-2 0 0,0 3 0,0-3 0,0 3 0,-1-3 0,1 3 0,3-3 0,0 3 0,0-3 0,2 0 0,-4 0 0,1 0 0,-2 0 0,3 0 0,-3 0 0,3 0 0,-3 0 0,2 0 0,-1 0 0,1 0 0,6 0 0,-7 0 0,7 0 0,-8 0 0,2 0 0,-1 0 0,1 2 0,5-1 0,-5 2 0,5-3 0,-7 0 0,3 0 0,0 0 0,8 0 0,-7 0 0,6 0 0,-2 0 0,-4 0 0,4 0 0,-6 0 0,-1 0 0,1 0 0,-2 0 0,3 0 0,0 0 0,0 0 0,7 0 0,-8 0 0,5 0 0,-4 0 0,-3 0 0,3 0 0,-4 0 0,4 0 0,0 0 0,0 0 0,7 0 0,-8 0 0,5 0 0,-4 0 0,-3 0 0,3 0 0,-3 0 0,2 0 0,-1 0 0,-4 0 0,-12 0 0,2 0 0,-7 0 0,5 0 0,0-3 0,-1 2 0,-1-1 0,4 2 0,-4 0 0,2 0 0,-3 0 0,3 0 0,-3 0 0,6 0 0,-3 0 0,3 0 0,-3 0 0,3 0 0,-3 0 0,3 0 0,-2 0 0,1 0 0,-2 0 0,-4 0 0,2 0 0,-10 0 0,10 0 0,-5 0 0,7 0 0,0 0 0,0 0 0,3-3 0,0 0 0,0-1 0,0 2 0,0 2 0,-7 0 0,-2 0 0,-25 0 0,4 0 0,-15 0 0,22 0 0,4 0 0,16 0 0,3 0 0,3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19:26.398"/>
    </inkml:context>
    <inkml:brush xml:id="br0">
      <inkml:brushProperty name="width" value="0.2" units="cm"/>
      <inkml:brushProperty name="height" value="0.2" units="cm"/>
      <inkml:brushProperty name="color" value="#EDF3F2"/>
    </inkml:brush>
  </inkml:definitions>
  <inkml:trace contextRef="#ctx0" brushRef="#br0">1 275 24575,'22'0'0,"-5"0"0,-6 0 0,-2 0 0,3 0 0,4 0 0,2 0 0,0 0 0,3 0 0,-8 0 0,9 0 0,-12 0 0,3 0 0,-7 0 0,3 0 0,-3-3 0,3 2 0,4-1 0,2 2 0,8-7 0,-5 5 0,3-5 0,-8 7 0,4 0 0,-8 0 0,0-2 0,4 1 0,-5-2 0,5 3 0,0 0 0,-5-2 0,5 1 0,-7-1 0,3 2 0,-3 0 0,5-3 0,3 2 0,-1-1 0,4-4 0,-5 5 0,4-4 0,-5 5 0,2-3 0,0 2 0,-5-1 0,8 2 0,-7 0 0,8-4 0,1 3 0,-1-2 0,14-2 0,-12 4 0,8-4 0,3 1 0,-17 0 0,16-2 0,-19 4 0,4 2 0,-5-3 0,-3 2 0,2-1 0,6 2 0,-1 0 0,9-4 0,-5 4 0,1-4 0,-1 2 0,-8 1 0,7-2 0,-8 3 0,5 0 0,-4-5 0,-3 4 0,19-5 0,-15 6 0,14-2 0,-10 1 0,-3-2 0,5 3 0,-7 0 0,0-2 0,-1 1 0,6-2 0,-4 3 0,12 0 0,-9-2 0,17 1 0,-10-2 0,11-3 0,-13 4 0,-2-7 0,-6 8 0,1-2 0,-5 3 0,3 0 0,-3 0 0,2 0 0,1 0 0,8-3 0,-4 2 0,17-2 0,-15 3 0,24 0 0,-19 0 0,11 0 0,-8 0 0,-5 0 0,-2 0 0,1 0 0,-4 0 0,1 0 0,-3 0 0,-2 0 0,3 0 0,5 0 0,1 0 0,4-4 0,-4 3 0,12-11 0,-17 9 0,11-6 0,-17 9 0,1 0 0,-2-3 0,3 3 0,-3-3 0,3 3 0,4 0 0,-3 0 0,12-3 0,-9 2 0,17-7 0,-18 6 0,2-8 0,-41 0 0,4 2 0,-13-4 0,19 11 0,8-4 0,0 2 0,0-1 0,3 2 0,-6 2 0,3 0 0,0 0 0,3 0 0,3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19:45.302"/>
    </inkml:context>
    <inkml:brush xml:id="br0">
      <inkml:brushProperty name="width" value="0.2" units="cm"/>
      <inkml:brushProperty name="height" value="0.2" units="cm"/>
      <inkml:brushProperty name="color" value="#EDF3F2"/>
    </inkml:brush>
  </inkml:definitions>
  <inkml:trace contextRef="#ctx0" brushRef="#br0">6223 62 24575,'-26'-9'0,"6"1"0,-20 8 0,7-10 0,-18 8 0,7-12 0,1 13 0,-5-10 0,12 10 0,-6-5 0,15 6 0,6 0 0,7 0 0,0 0 0,-2 0 0,6 0 0,-7 0 0,5 0 0,-5 0 0,7 0 0,-6 0 0,7 0 0,-1 0 0,-1 0 0,2 0 0,-3 0 0,0 0 0,-5 0 0,7 0 0,-11 0 0,10 0 0,-5 0 0,6 0 0,2 0 0,2 0 0,-3 0 0,2 0 0,-1 0 0,-6 0 0,7 0 0,-7 0 0,8 0 0,-2 0 0,-2 0 0,1 0 0,-7 0 0,6 0 0,-21 0 0,3 0 0,-1 0 0,-19 0 0,17 0 0,-20 0 0,-8 0 0,4 0 0,-24 0 0,6 0 0,-8 0 0,26 0 0,-3 0 0,33 0 0,-1 0 0,4 0 0,9 0 0,-17 0 0,15 0 0,-24 0 0,24 6 0,-11-5 0,17 4 0,0-5 0,1 0 0,-2 0 0,1 0 0,-16 0 0,8 0 0,-10 0 0,-3 0 0,15 0 0,-11 0 0,14 0 0,-4 0 0,5 0 0,-2 0 0,7 0 0,-3 0 0,0 0 0,0 0 0,-7 0 0,5 0 0,-19 0 0,10 0 0,-7 0 0,-3 0 0,15 0 0,-11 0 0,17 0 0,1 0 0,2 0 0,-8 4 0,6-4 0,-5 4 0,4-4 0,3 0 0,-10 3 0,5-2 0,-10 2 0,3 1 0,-5-4 0,5 4 0,-3 2 0,8-4 0,-18 5 0,16-7 0,-10 0 0,13 0 0,-5 0 0,6 0 0,-5 0 0,2 3 0,-12-2 0,6 2 0,-28-3 0,26 0 0,-18 0 0,8 0 0,8 0 0,0 0 0,-6 0 0,20 0 0,-19 0 0,13 0 0,-6 0 0,-1 0 0,-8 5 0,6-4 0,-7 4 0,1-5 0,-2 0 0,4 0 0,-10 0 0,21 0 0,-8 0 0,7 0 0,5 0 0,-7 0 0,3 0 0,0 0 0,1 0 0,-8 0 0,10 0 0,-15 0 0,3 0 0,10 0 0,-22 0 0,22 0 0,-14 0 0,8 0 0,-9 0 0,-1 0 0,-1 0 0,3 0 0,8 0 0,-8 0 0,6 0 0,-6 0 0,-1 0 0,2 0 0,2 0 0,-7 0 0,20 0 0,-24 0 0,19 0 0,-12 0 0,10 0 0,-1 0 0,5 0 0,1 0 0,1 0 0,5 0 0,-10 0 0,11 0 0,-4 0 0,-2 0 0,5 0 0,-10 0 0,8 0 0,-9 0 0,9 0 0,-17 0 0,17 0 0,-35 0 0,35 0 0,-21 0 0,11 0 0,3 0 0,-12 0 0,10 0 0,-10 0 0,12 0 0,-10 0 0,17 0 0,-9 0 0,9 0 0,-8 0 0,8 0 0,-9 0 0,4 0 0,-4 0 0,-18 0 0,17 0 0,-24 0 0,18 0 0,-23 0 0,16 0 0,-15 0 0,27 0 0,-8 0 0,14 0 0,-12 0 0,1 0 0,-13 0 0,0 0 0,0 0 0,-9 0 0,6 0 0,-14 0 0,14 0 0,8 0 0,7 0 0,17 0 0,-4 0 0,8 0 0,0 0 0,3 0 0,-3 0 0,3 0 0,-5 0 0,-3 0 0,-10 0 0,5 0 0,-8 0 0,14 0 0,-4 0 0,5 0 0,3 0 0,-7 0 0,6 0 0,-21 0 0,11 0 0,-11 0 0,0 0 0,-3 0 0,5 0 0,-1 0 0,20 0 0,-4 0 0,8 2 0,0-1 0,0 2 0,0-3 0,0 0 0,-7 0 0,3 2 0,-7 2 0,5-1 0,-5-1 0,7-2 0,-4 0 0,8 0 0,-7 0 0,5 0 0,-5 0 0,-1 4 0,4-3 0,-7 2 0,0-3 0,-9 5 0,11-4 0,-4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20:03.669"/>
    </inkml:context>
    <inkml:brush xml:id="br0">
      <inkml:brushProperty name="width" value="0.2" units="cm"/>
      <inkml:brushProperty name="height" value="0.2" units="cm"/>
      <inkml:brushProperty name="color" value="#F6FAFA"/>
    </inkml:brush>
  </inkml:definitions>
  <inkml:trace contextRef="#ctx0" brushRef="#br0">1 91 24575,'26'0'0,"-8"-2"0,-2 1 0,-2-2 0,-1 1 0,18 1 0,-19-2 0,20 3 0,-16 0 0,4 0 0,-6 0 0,2 0 0,8-4 0,1-4 0,1 1 0,-9 1 0,-8 6 0,7 0 0,-8 0 0,5 0 0,-4-3 0,0 2 0,7-1 0,-3 2 0,9-4 0,-4 3 0,4-2 0,-4 0 0,12 3 0,-17-3 0,11 3 0,-17 0 0,1 0 0,-2 0 0,3 0 0,5-3 0,-4-1 0,11 0 0,-6 1 0,3 3 0,12 0 0,-18 0 0,18 0 0,-20 0 0,7-2 0,-5 1 0,-3-2 0,2 3 0,-2 0 0,0 0 0,0 0 0,-1 0 0,-1 0 0,2 0 0,4 0 0,-3 0 0,4 0 0,-3 0 0,-4 0 0,4 0 0,3 0 0,-4 0 0,6 0 0,-6 0 0,1 0 0,1 0 0,0 0 0,-3 0 0,2 0 0,-4 0 0,4 0 0,3 0 0,-4 0 0,11 0 0,-10 0 0,10 0 0,-11 0 0,6 0 0,-2 0 0,-3 0 0,9 0 0,4 0 0,10 0 0,8 0 0,9 0 0,2 0 0,0 0 0,-3 0 0,-21 0 0,10 0 0,-24 0 0,15 0 0,-20 0 0,4 0 0,-1 0 0,-3 0 0,12 0 0,4 0 0,-1 0 0,6 0 0,1 0 0,-12 0 0,10 0 0,-17 0 0,8 0 0,-11 0 0,6 0 0,-6 0 0,-1 0 0,2 0 0,5 0 0,3 0 0,6 0 0,-2 0 0,-6 0 0,5 0 0,-9 0 0,4 0 0,-6 0 0,6 0 0,-4 0 0,8 0 0,-3 0 0,13 0 0,-6 0 0,7 0 0,-10 0 0,-4 0 0,3 0 0,6 0 0,-2 0 0,23 0 0,-4 0 0,9 0 0,0 0 0,-20 0 0,-7 0 0,-13 0 0,0 0 0,-5 0 0,13 0 0,-11 0 0,20 0 0,-15 0 0,11 0 0,-15 0 0,-1 0 0,1 0 0,-5 0 0,5 0 0,12 0 0,6 0 0,13 0 0,0 0 0,0 0 0,0 0 0,0 0 0,0 0 0,-10 0 0,-6 0 0,-7 0 0,-1 0 0,0 0 0,12 0 0,-2 0 0,1 0 0,10 0 0,-19 0 0,3 0 0,-7 0 0,-6 0 0,-1 0 0,2 0 0,-2 0 0,3 0 0,5 0 0,0 0 0,15 0 0,1 0 0,9 0 0,-8 0 0,14 0 0,-2 0 0,-6 0 0,0 0 0,-27 0 0,17 0 0,-17 0 0,16 0 0,-19 0 0,12 0 0,-9 0 0,8 0 0,-8 0 0,9 0 0,-12 0 0,3 0 0,1 0 0,-7 0 0,9 0 0,-2 0 0,13 0 0,-3 0 0,8 0 0,-1 0 0,-6 0 0,33 0 0,-19 0 0,13 0 0,-21 0 0,9 0 0,-13 0 0,21 0 0,-14 0 0,17 0 0,-7 0 0,15 0 0,-14 0 0,16 0 0,-8 0 0,1 0 0,14 0 0,-4 0 0,9 0 0,24 0 0,-46 0 0,25 0 0,-56 0 0,10 0 0,-16 0 0,7 0 0,-8 0 0,1 0 0,2 0 0,-6 0 0,20 0 0,-1 0 0,13 0 0,-13 0 0,10 0 0,-11 0 0,1 0 0,10 0 0,-24 0 0,24 0 0,-19 0 0,11 0 0,0 0 0,-6 0 0,6 0 0,0 0 0,-6 0 0,25 0 0,-14 0 0,25 0 0,-8 0 0,8 0 0,10 0 0,1 0 0,1 0 0,-3 0 0,-26 0 0,-9 0 0,-13 0 0,-9 0 0,8 0 0,-8 0 0,9 0 0,4 0 0,-6 0 0,10 0 0,-17 0 0,1 0 0,-3 0 0,-1 0 0,-1 0 0,5 0 0,-5 0 0,6 0 0,-3 0 0,-3 0 0,7 0 0,-6 0 0,12 0 0,-9 0 0,8 0 0,6 0 0,-3 0 0,16 0 0,2 0 0,3 0 0,5 0 0,-16 0 0,6 0 0,-7 0 0,18 0 0,-7 0 0,-2 0 0,7 0 0,-13 0 0,11 0 0,-14 0 0,-10 0 0,-9 0 0,2 0 0,7 0 0,-3 0 0,11 0 0,-14 0 0,15 0 0,1 0 0,9 0 0,-13 0 0,10 0 0,-11 0 0,6 0 0,6 0 0,-7 0 0,9 0 0,-13 0 0,10 0 0,-24 0 0,24 0 0,-11 0 0,1 0 0,10 0 0,-9 0 0,21 0 0,-6 0 0,24 0 0,-6 0 0,18 0 0,0 0 0,1 0 0,-10 0 0,-2 0 0,-8 0 0,0 0 0,-9 0 0,-3 0 0,-16 0 0,6 0 0,-7 0 0,9 0 0,-8 0 0,-3 0 0,0 0 0,-11 0 0,16 0 0,-9 0 0,-1 0 0,21 0 0,-25 0 0,36 0 0,-36 0 0,16 0 0,-24 0 0,7 0 0,-8 0 0,26 0 0,-8 0 0,19 0 0,-8 0 0,1 0 0,-1 0 0,0 0 0,0 0 0,0 0 0,-9 0 0,7 0 0,-6 0 0,8 0 0,19 0 0,-14 0 0,13 0 0,-17 0 0,-10 0 0,7 0 0,-7 0 0,9 0 0,-8 0 0,15 0 0,-14 0 0,33 0 0,-13 0 0,16 0 0,-10 0 0,1 0 0,0 0 0,-9 0 0,-3 0 0,-7 0 0,-15 0 0,11 0 0,-24 0 0,24 0 0,-2 0 0,16 0 0,19 0 0,-25 0 0,20 0 0,-40 0 0,6 0 0,-20 0 0,0-3 0,-2 2 0,10-2 0,-8 3 0,8 0 0,-8 0 0,9 0 0,-9 0 0,8 0 0,-8 0 0,9 0 0,4 0 0,4 0 0,3 0 0,-5 0 0,3 0 0,-6 0 0,6 0 0,0 0 0,-11 0 0,19 0 0,-11 0 0,6 0 0,6 0 0,-7 0 0,18 0 0,-20 0 0,16 0 0,-18 0 0,0 0 0,1 0 0,-17 0 0,8 0 0,-10 0 0,9 0 0,-9 0 0,13 0 0,-13 0 0,12 0 0,-8 0 0,8 0 0,-5 0 0,12 0 0,-10 0 0,6 0 0,4 0 0,-15 0 0,15 0 0,-17 0 0,4 0 0,-5 0 0,5 0 0,-4 0 0,17 0 0,7 0 0,7 0 0,-2 0 0,-2 0 0,-6 0 0,-6 0 0,-2 0 0,-17 0 0,-1 0 0,-2 0 0,3 0 0,0 0 0,8 0 0,-4 0 0,17 0 0,-2 0 0,15 0 0,-10 0 0,7 0 0,-20 0 0,10 0 0,-20 0 0,11 0 0,-11 0 0,12 0 0,-4 0 0,13 0 0,2 0 0,9 0 0,-8 0 0,6 0 0,-7 0 0,-4 0 0,10 0 0,-19 0 0,6 0 0,4 0 0,-15 0 0,16 0 0,-18 0 0,8 0 0,-8 0 0,8 0 0,-3 0 0,13 0 0,12 0 0,1 0 0,15 0 0,-14 0 0,5 0 0,-16 0 0,6 0 0,-7 0 0,9 0 0,-8 0 0,-3 0 0,-13 0 0,6 0 0,3 0 0,-4 0 0,7 0 0,-17 0 0,3 0 0,1 0 0,9 0 0,8 0 0,8 0 0,9 0 0,2 0 0,8 0 0,-16 0 0,12 0 0,-21 0 0,14 0 0,-7 0 0,16 0 0,-4 0 0,33 0 0,-5 0-436,-33 0 0,1 0 436,4 0 0,0 0-105,3 0 0,-3 0 105,22 0 0,-1 0 0,-42 0 0,-1 0 0,16 0 862,4 0-862,19 0 0,9 0-359,18 0 359,-13 0 0,4 0 0,-20 0 0,-31 0 0,-5 0 0,-24-3 0,1 3 0,-2-3 0,0 3 579,2 0-579,21 0 0,-1 0 0,28 0 0,-6 0 0,27 0 0,-22 0 0,-2 0 0,-33 0 0,-12 0 0,3 0 0,12 0 0,8 0 0,17 0 0,2 0 0,17 0 0,-6 0 0,6 0 0,-8 0 0,-9 0 0,-3 0 0,-21 0 0,-6 0 0,-12 0 0,-2 0 0,0 0 0,3 0 0,-3 0 0,7 0 0,2 0 0,13 0 0,3 0 0,-6 0 0,11 0 0,-19 0 0,4 0 0,-8 0 0,-2 0 0,-1 0 0,8 0 0,-8 0 0,4 0 0,-5 0 0,5 0 0,0 0 0,6 0 0,8 0 0,-6 0 0,6 0 0,-8 0 0,-1 0 0,1 0 0,-1 0 0,1 0 0,-5 0 0,3 0 0,-10 0 0,2 0 0,0 0 0,-2 0 0,19 0 0,-2 0 0,23 0 0,-7 0 0,-1 0 0,-1 0 0,-8 0 0,-5 0 0,0 0 0,-18 0 0,19 0 0,-10 0 0,11 0 0,-9 0 0,-4 0 0,-1 0 0,-8 0 0,0 0 0,4 0 0,2 0 0,16 0 0,11 0 0,11 0 0,27 0 0,-23 0 0,20 0 0,-42 0 0,1 0 0,-20 0 0,-7 0 0,0 0 0,4 0 0,-2 0 0,27 0 0,-7 0 0,29 0 0,-35 0 0,3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20:08.373"/>
    </inkml:context>
    <inkml:brush xml:id="br0">
      <inkml:brushProperty name="width" value="0.2" units="cm"/>
      <inkml:brushProperty name="height" value="0.2" units="cm"/>
      <inkml:brushProperty name="color" value="#F6FAFA"/>
    </inkml:brush>
  </inkml:definitions>
  <inkml:trace contextRef="#ctx0" brushRef="#br0">606 8 24575,'-19'0'0,"-4"0"0,12 0 0,-10 0 0,10 0 0,-2 0 0,7 0 0,-3 0 0,3 0 0,-6 0 0,-2 0 0,4 0 0,-3 0 0,4 0 0,2 0 0,-1 0 0,2 0 0,0 0 0,-3 0 0,0 0 0,-8 0 0,-18 0 0,13 0 0,-17 0 0,12 0 0,10 0 0,-5 0 0,16 0 0,-3 0 0,2 0 0,-1 0 0,2 0 0,-3 0 0,2 0 0,-1 0 0,2 0 0,-16 0 0,9 0 0,-12 0 0,13 0 0,-5 0 0,7 0 0,-4 0 0,1-3 0,10 2 0,-6-3 0,11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7:42.773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7:47.581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9 24575,'12'0'0,"5"0"0,-7 0 0,4 0 0,-5 0 0,-3 0 0,3 0 0,-3 0 0,3 0 0,-3 0 0,3 0 0,-3 0 0,3 0 0,-2 0 0,1 0 0,-2 0 0,3 0 0,-2 0 0,1 0 0,-2 0 0,3 0 0,-2 0 0,1 0 0,-2 0 0,3 0 0,-2 0 0,2 0 0,-3 0 0,2 0 0,-1 0 0,2 0 0,-3 0 0,2 0 0,-1 0 0,2 0 0,-3 0 0,2 0 0,-1 0 0,2 0 0,-3 0 0,0 0 0,0 0 0,0 0 0,0 0 0,0 0 0,2 0 0,2 0 0,-1 0 0,3 0 0,-6 0 0,3 0 0,-3 0 0,3 0 0,-3 0 0,3 0 0,-3 0 0,3 0 0,-3 0 0,3 0 0,-3 0 0,3 0 0,-3 0 0,3 0 0,-3 0 0,3 0 0,-2 0 0,1 0 0,-2 0 0,3 0 0,0 0 0,1 0 0,1 0 0,-4 0 0,2 0 0,-3 0 0,2 0 0,-1 0 0,2 0 0,-3 0 0,2 0 0,-1 0 0,2 0 0,-3 0 0,2 0 0,-1 0 0,2 0 0,-3 0 0,2 0 0,-1 0 0,2 0 0,-3 0 0,3 0 0,-3 0 0,3 0 0,-3 0 0,3 0 0,-3 0 0,3 0 0,-3 0 0,3 0 0,-3 0 0,3 0 0,-3 0 0,3 0 0,-3 0 0,3 0 0,-3 0 0,3 0 0,-3 0 0,3 0 0,-3 0 0,3 0 0,-2 0 0,1 0 0,-2 0 0,3 0 0,-2 0 0,1 0 0,-2 0 0,0-3 0,0 2 0,0-1 0,0 2 0,0 0 0,3 0 0,-2 0 0,1 0 0,-2 0 0,0-3 0,-2 5 0,-2 1 0,-2 4 0,0 2 0,0-3 0,0 2 0,0-1 0,0 2 0,0-3 0,0 3 0,0-3 0,-2 3 0,-2-6 0,-2 0 0,-3-6 0,0 2 0,-1-4 0,2 4 0,-6-1 0,6-1 0,-6 2 0,8-1 0,-8 2 0,4 0 0,-7 0 0,7 0 0,1 0 0,3 0 0,-2 0 0,1 0 0,-2 0 0,-5 0 0,6 0 0,-5 0 0,-1 0 0,3 0 0,-3 0 0,2 0 0,6 0 0,-6-3 0,3 2 0,-1-2 0,1 3 0,3 0 0,-3 0 0,3 0 0,-3 0 0,3 0 0,-3 0 0,2 0 0,-2 0 0,3 0 0,-3 0 0,3 0 0,-3 0 0,3 0 0,-3 0 0,2 0 0,-2 0 0,3 0 0,3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19.405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455 23 24575,'9'0'0,"-2"-2"0,-2 5 0,-2-2 0,1 0 0,1-1 0,-2 2 0,2-2 0,-1 2 0,-1-2 0,1 0 0,1 0 0,-2 0 0,2 0 0,-1 0 0,3 2 0,-2 0 0,3 0 0,-3-1 0,-2-1 0,2 0 0,-1 0 0,1 0 0,-2 0 0,12 0 0,-10 0 0,8 0 0,-5 0 0,-2 0 0,2 0 0,1 0 0,-4 0 0,2 0 0,1 0 0,-3 0 0,2 0 0,-3 0 0,1 0 0,-1 0 0,0 0 0,1 0 0,1 0 0,-1 0 0,2 0 0,-4 0 0,2 0 0,-1 0 0,3 0 0,-2 0 0,3 0 0,-3 0 0,-2 0 0,-1 0 0,-8-1 0,-8 0 0,-2-1 0,-7 2 0,8 0 0,-3 0 0,0 0 0,3 0 0,-3 0 0,5 0 0,0 0 0,2 0 0,2 0 0,2 0 0,1 0 0,1 0 0,-2 0 0,2 0 0,-3 0 0,5 0 0,-2 0 0,1 0 0,-1 0 0,2 0 0,-2 0 0,-1 0 0,1 0 0,-5 0 0,4 0 0,-6 0 0,4 0 0,-4 0 0,4 0 0,-4 0 0,4 0 0,-4 0 0,4 0 0,-4 0 0,4 0 0,-4 0 0,5 0 0,-5 0 0,8 0 0,-5 0 0,3 0 0,1 0 0,-2 0 0,-1 0 0,0 0 0,-4 0 0,2 0 0,-1 0 0,2 0 0,2 0 0,1 0 0,1 0 0,2 0 0,-2 0 0,1 2 0,-1-2 0,-3 1 0,2-1 0,-2 0 0,1 0 0,4 0 0,-2 0 0,-3 0 0,2 0 0,-2 0 0,1 0 0,3 0 0,-1 2 0,2-2 0,-2 2 0,1-2 0,-1 0 0,1 0 0,-1 0 0,1 0 0,-1 0 0,2 0 0,-2 0 0,1 0 0,-1 0 0,2 0 0,-2 0 0,-1 0 0,1 0 0,-2 0 0,4 0 0,-2 0 0,1 0 0,-1 0 0,1 0 0,-1 0 0,2 0 0,-2 1 0,1 0 0,-1 0 0,1 1 0,-1-2 0,0 3 0,3-1 0,7 0 0,0 0 0,4-2 0,-4 0 0,-1 0 0,2 0 0,2 0 0,0 0 0,9 0 0,0 0 0,0 0 0,0 0 0,-9 0 0,4 0 0,-6 0 0,6 0 0,-6 0 0,6 0 0,-4 0 0,4 0 0,-1 0 0,2 0 0,-4 0 0,8 0 0,-12 0 0,12 0 0,-11 0 0,7 0 0,-6 0 0,6 0 0,-7 0 0,11 0 0,-10 0 0,11 0 0,-3 0 0,-1 0 0,9 0 0,0 0 0,-3 0 0,-3 0 0,-9 0 0,-5 0 0,2 0 0,-1 0 0,1 0 0,-2 0 0,5 0 0,-4 0 0,4 0 0,-3 0 0,-1 0 0,1 0 0,-2 0 0,2 0 0,0 0 0,1 1 0,3-1 0,-5 2 0,4-2 0,0 0 0,-4 0 0,4 0 0,-3 0 0,-1 0 0,1 0 0,2 0 0,-2 0 0,4 1 0,-3 0 0,-1 0 0,0-1 0,-2 0 0,2 0 0,0 0 0,1 0 0,3 0 0,-3 0 0,6 0 0,-4 0 0,4 0 0,-4 0 0,4 0 0,-4 0 0,7 0 0,-4 0 0,11 0 0,-8 0 0,9 0 0,-8 0 0,3 0 0,-5 0 0,-3 0 0,0 0 0,-5 0 0,0 0 0,-2 0 0,2 0 0,-1 0 0,3 0 0,-2 0 0,0 0 0,2 0 0,-2 0 0,0 0 0,0 0 0,-1 0 0,1 0 0,0 0 0,5 0 0,-4 0 0,1 0 0,1 0 0,-2 0 0,2 0 0,-1 0 0,-3 0 0,0-1 0,0-1 0,-1 0 0,1 0 0,-1 2 0,0 0 0,5 0 0,-2-1 0,2 0 0,2 0 0,-2 1 0,5 0 0,1 0 0,-6 0 0,2 0 0,3 0 0,3 0 0,1 0 0,0 0 0,-9 0 0,2 0 0,-5 0 0,1 0 0,0 0 0,-1 0 0,2 0 0,-2 0 0,4 0 0,-1 0 0,2 0 0,4 0 0,-6 0 0,4 0 0,-4 0 0,-2 0 0,7 0 0,-6 0 0,5 0 0,-4 0 0,4 0 0,-4 0 0,4 0 0,-4 0 0,4 0 0,-4 0 0,9 0 0,-9 0 0,9 0 0,-11 0 0,6 0 0,-4 0 0,4 0 0,3 0 0,-3 0 0,5 0 0,-6 0 0,2 0 0,-4 0 0,8 0 0,-12 0 0,13 0 0,-14 0 0,4 0 0,-1 0 0,1 0 0,5 0 0,-4 0 0,3 0 0,-4 0 0,1 0 0,1 0 0,-2 0 0,1 0 0,1 0 0,-3 0 0,11 0 0,-9 0 0,8 0 0,-9 0 0,4 0 0,3 0 0,-3 0 0,1 0 0,-6 0 0,-2 0 0,5 0 0,-4 0 0,11 0 0,4 0 0,4 0 0,-2 0 0,-6 0 0,-9 0 0,4 0 0,-6 0 0,2 0 0,-3 0 0,-1 0 0,2 0 0,0 0 0,0 0 0,0 0 0,3 0 0,-3 0 0,4 0 0,-3 0 0,2 0 0,-1 0 0,4 0 0,-2 0 0,9 0 0,5 0 0,2 0 0,4 0 0,-5 0 0,-10 0 0,8 0 0,-18 0 0,8 0 0,-5 0 0,6 0 0,-3 0 0,17 0 0,-10 0 0,16 0 0,-3 0 0,4 0 0,-4 0 0,-6 0 0,-7 0 0,-8 0 0,2 0 0,-4 0 0,4 0 0,-4 0 0,9 0 0,16 0 0,-5 0 0,8-2 0,-13 1 0,-4 0 0,6 1 0,-6 0 0,4 0 0,-3 0 0,9 0 0,-11 0 0,14 0 0,-19 0 0,15 0 0,-13 0 0,8 0 0,-4 0 0,6 0 0,-9 0 0,7 0 0,-14 0 0,8 0 0,-9 0 0,4 0 0,-2 0 0,4 0 0,7 0 0,-1 0 0,7 0 0,-10 0 0,0 0 0,-9 0 0,4 0 0,4 0 0,-5 0 0,17 0 0,-10 0 0,11 0 0,-4 0 0,-6 0 0,4 0 0,-11 0 0,10 0 0,-10 0 0,6 0 0,0 0 0,1 0 0,6 0 0,5 0 0,-4 0 0,-4 0 0,-4 0 0,-3 0 0,-5 0 0,5 0 0,-10 0 0,2 0 0,7 0 0,-5 0 0,14 0 0,-12 0 0,7 0 0,1 0 0,-5 0 0,14 0 0,-12 0 0,12 0 0,-9 0 0,6 0 0,-6 0 0,-1 0 0,0 0 0,2 0 0,4 0 0,6 0 0,-9 0 0,8 0 0,-9 0 0,-4 0 0,7 0 0,-7 0 0,4 0 0,3 0 0,-9 0 0,2 0 0,1 0 0,-5 0 0,6 0 0,5 0 0,-2 0 0,13 0 0,-8 0 0,8 0 0,-13 0 0,7 0 0,-14 0 0,15 0 0,-13 0 0,13 0 0,-17 0 0,5 0 0,-6 0 0,2 0 0,-3 0 0,2 0 0,-1 0 0,2 0 0,5 0 0,-7 0 0,12 0 0,-6-3 0,-1 2 0,2-2 0,-3 3 0,-1 0 0,9 0 0,2 0 0,6 0 0,4 0 0,1 0 0,21-7 0,-21 6 0,14-6 0,-33 7 0,0 0 0,-9 0 0,1 0 0,-2 0 0,-1 0 0,3 0 0,-5-2 0,4 2 0,0-2 0,6 2 0,-3 0 0,7 0 0,-11 0 0,11 0 0,-10 0 0,15 0 0,-7-3 0,9 3 0,-6-3 0,4 3 0,0 0 0,2 0 0,3 0 0,-12 0 0,7 0 0,-12 0 0,5 0 0,-4 0 0,-4 0 0,0 0 0,1 0 0,-5 0 0,4 0 0,0 0 0,-2 0 0,3 0 0,1 0 0,5 0 0,0 0 0,3 0 0,-5 0 0,-3 0 0,3 0 0,-6 0 0,3 0 0,-5 0 0,0 0 0,3 0 0,-4 0 0,6-2 0,-5 2 0,2-1 0,2 1 0,-1-2 0,0 0 0,-1 0 0,-4 1 0,2 1 0,-1 0 0,1 0 0,0-2 0,5 2 0,0-2 0,8 2 0,2 0 0,-4 0 0,-1 0 0,-8 0 0,-2 0 0,1 0 0,-2 0 0,1 0 0,-1 0 0,3 0 0,-2 0 0,3 0 0,-4 0 0,0 0 0,1 0 0,-1 0 0,3 2 0,-2-1 0,3 0 0,-5-1 0,0 0 0,1 0 0,-1 0 0,1 2 0,0-2 0,0 2 0,1-2 0,-1 0 0,1 0 0,-2 0 0,2 0 0,-1 0 0,1 0 0,-2 0 0,2 0 0,-1 0 0,1 0 0,-1 0 0,0 0 0,0 0 0,1 0 0,-1 0 0,1 0 0,-2 0 0,2 0 0,-1 0 0,1 0 0,-2 0 0,2 0 0,-1 0 0,1 0 0,-2 0 0,2 0 0,-1 0 0,1 0 0,-2 0 0,2 0 0,-1 0 0,1 0 0,-2 0 0,2 0 0,-1 0 0,1 0 0,-2 0 0,2 0 0,-1 0 0,1 0 0,-2 0 0,2 0 0,-1-2 0,1 2 0,-3-2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22.653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565 0 24575,'-23'0'0,"10"0"0,-15 0 0,12 0 0,-1 0 0,-5 0 0,13 0 0,-14 0 0,12 2 0,-8-1 0,6 3 0,3-4 0,-3 2 0,3 0 0,0 0 0,1 0 0,0 0 0,5-2 0,-6 1 0,5 0 0,-1 0 0,1-1 0,2 0 0,-2 0 0,1 0 0,-1 0 0,2 0 0,-2 0 0,1 0 0,-1 0 0,1 0 0,-1 0 0,2 0 0,-2 0 0,-3 0 0,3 0 0,-3 0 0,5 0 0,-2 0 0,1 0 0,-1 0 0,2 0 0,-2 0 0,-1-1 0,1 0 0,-2 0 0,2 1 0,0 0 0,-2 0 0,3 0 0,-1-2 0,2 2 0,-1-2 0,1 2 0,-1 0 0,1 0 0,-1 0 0,-1 0 0,2 0 0,-2 0 0,1 0 0,-1 0 0,1 0 0,-1 0 0,2 0 0,-2 0 0,1 0 0,-1 0 0,1 0 0,-1 0 0,2 0 0,-2 0 0,1 0 0,-1 0 0,1 0 0,-1 0 0,2 0 0,-2 0 0,1 0 0,-1 0 0,1 2 0,-1-2 0,2 3 0,-1-3 0,3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26.613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1 10 24575,'18'-5'0,"-6"3"0,10-1 0,-10 3 0,2 0 0,-5 0 0,-4 0 0,1 0 0,0 0 0,-1 0 0,1 0 0,-1 0 0,-2 0 0,2 0 0,-1 0 0,1 0 0,-2 0 0,2 0 0,-1 0 0,1 0 0,-2 0 0,2 0 0,-1 0 0,1 0 0,-2 0 0,2 0 0,-1 0 0,1 0 0,-2 0 0,2 0 0,-1 0 0,1 0 0,-1 0 0,0 0 0,0 0 0,1 0 0,-1 0 0,1 0 0,-2 0 0,2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7:28:29.189"/>
    </inkml:context>
    <inkml:brush xml:id="br0">
      <inkml:brushProperty name="width" value="0.1" units="cm"/>
      <inkml:brushProperty name="height" value="0.1" units="cm"/>
      <inkml:brushProperty name="color" value="#EDF3F2"/>
    </inkml:brush>
  </inkml:definitions>
  <inkml:trace contextRef="#ctx0" brushRef="#br0">37 1 24575,'-7'5'0,"0"0"0,4-5 0,-1 1 0,-1 0 0,2 0 0,-4 1 0,6-2 0,8 2 0,-1-2 0,7 0 0,-7 0 0,0 0 0,0 0 0,-1 0 0,1 0 0,0 0 0,-1 0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BF1E-7DF1-4B7D-863D-9A1A7BC4B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8B068-5E96-4176-A8BB-E9583701D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728F8-314B-46C7-B3A6-3BAF715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1BD2D-13F9-4ACD-98F7-C0A00DD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E8396-0FCF-4B2B-A0C5-ECC46BD9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C54F6-1106-4018-A77D-F1B4D33F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4DD6E-75C1-467B-AF39-FF05B617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AC373-8466-4BCD-BE8B-AABB562B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9CDE3-6BC1-43A5-84A8-77AC685F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E14A7-65B1-4264-A9F7-FCC400F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0C717-D79D-4A24-A2E8-BABF77F46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8B5D2-46C9-44A7-9D0E-F39AAAE4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1B00A-5550-4E58-9A38-A50BB878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06D0-CE4E-441C-A097-0E6A25C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EECE3-AE6C-44F6-909A-9AF949F8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7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9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205606" y="2280063"/>
            <a:ext cx="298114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spc="-100" baseline="0" dirty="0">
                <a:solidFill>
                  <a:srgbClr val="052F7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Contents</a:t>
            </a:r>
            <a:endParaRPr lang="ko-KR" altLang="en-US" sz="4100" spc="-100" baseline="0" dirty="0">
              <a:solidFill>
                <a:srgbClr val="052F7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651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pos="69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2C7009-CE29-024D-AF12-D947F771FDDE}"/>
              </a:ext>
            </a:extLst>
          </p:cNvPr>
          <p:cNvSpPr txBox="1"/>
          <p:nvPr userDrawn="1"/>
        </p:nvSpPr>
        <p:spPr>
          <a:xfrm>
            <a:off x="450524" y="6533348"/>
            <a:ext cx="2304363" cy="276999"/>
          </a:xfrm>
          <a:prstGeom prst="rect">
            <a:avLst/>
          </a:prstGeom>
          <a:solidFill>
            <a:srgbClr val="052F67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5B6E93"/>
                </a:solidFill>
              </a:rPr>
              <a:t>KOREA</a:t>
            </a:r>
            <a:r>
              <a:rPr lang="en-US" altLang="ko-KR" sz="1200" b="1" baseline="0" dirty="0">
                <a:solidFill>
                  <a:srgbClr val="5B6E93"/>
                </a:solidFill>
              </a:rPr>
              <a:t> E-VOTING</a:t>
            </a:r>
            <a:endParaRPr lang="ko-KR" altLang="en-US" sz="1200" b="1" dirty="0">
              <a:solidFill>
                <a:srgbClr val="5B6E93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F611AD-5DBA-DF49-8C2C-312104A46CC1}"/>
              </a:ext>
            </a:extLst>
          </p:cNvPr>
          <p:cNvSpPr/>
          <p:nvPr userDrawn="1"/>
        </p:nvSpPr>
        <p:spPr>
          <a:xfrm>
            <a:off x="-15240" y="6495392"/>
            <a:ext cx="12204000" cy="362608"/>
          </a:xfrm>
          <a:prstGeom prst="rect">
            <a:avLst/>
          </a:prstGeom>
          <a:solidFill>
            <a:srgbClr val="1F45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9D027E-494B-974B-B5D7-E6DE9FE09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524" y="6495392"/>
            <a:ext cx="1652596" cy="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00E8-B276-466D-AE61-2A819BDB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17115-E0A5-4926-A8BD-11D61E53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F7BE-5C66-4B43-B53F-861FB1C8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EEAD5-AFD4-4328-83BA-520F2EA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EE35B-0F39-4A70-B846-58CC5B5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1922-F81B-4814-A9EE-21E5D3ED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7A6EB-D5E3-49E4-A110-BC2F61EF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73C5B-2329-4385-BE2D-8DEFA64B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9134A-DC3C-4E2E-A979-17F804A9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2A233-BE85-488A-AF67-CCB86578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8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B1F0F-92F0-4B47-AEEC-D05A8B12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EC455-DFF6-4820-A698-1C70F7110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301AD-96D3-48B2-AFB6-3BE6C0F7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04198-D17A-4CA5-9C81-51A610C8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7D615-B38C-463A-97B1-66A048A4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47133-01BE-45FB-A521-CC1EC6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9F48-1880-406D-856C-023D5715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9FFD5-7DDA-40CD-A90E-A555CA15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DEB53-CC0E-4886-9DEF-91EFBAE2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FC6DC-12B1-48D7-8D5D-756F555A0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C52A33-78C1-4E56-B657-F670191E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F76F3-37D5-4B68-8A71-A7FCFDF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82DB3-7E6A-454C-8EFE-FEC8C49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559E0-4681-469E-A081-C1974F71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CAC2-DCC9-4663-BFFE-5C142988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D570D-7829-4833-ACC6-B4C3F739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31879-160B-4359-8AF2-CD8A53FA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385D0-A845-46B2-96FF-B66D43E0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7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FC2FEA-972D-45F7-8F31-4E3611EE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99DF71-CB8A-4C61-9FD6-B8540C69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354F8-80A2-4B5A-BF3F-ECFB93F4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8EED8-EB8F-4C19-B677-0333E2F3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4B0D-5703-4B34-94BB-67FEEC52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287D1-15FD-4BE5-B058-EFCBE91A0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AABBF-9F23-4969-AE0C-62283D3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F59E8-C98F-4B0A-9D23-CAE3B02D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EE2CB-D6E6-40DF-B223-087413AF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217A-3CB2-471A-97DB-85A1CBEF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198F5F-8FD0-428E-AB14-5A647F10B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65446-5686-4355-9581-81A2DF325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3F359-7945-4A92-B527-71C0B7B7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77155-537C-486E-AAD2-D8A29B25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233AC-84D1-4B95-B6AB-8B895C2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3F0B85-0C6A-4045-9869-A057CD61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2736E-9BDC-48D9-8412-7B0C4A14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13850-3DA5-4FBB-B2DC-672442D4C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AAEB-B487-4B2F-AEA5-BAAEF32B3BC2}" type="datetimeFigureOut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F049D-DAE6-40E9-9359-FFB1083D9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C7087-372D-4730-9635-4DCD85BE6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CE7A-C063-45AE-A651-665CB68C8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customXml" Target="../ink/ink21.xml"/><Relationship Id="rId21" Type="http://schemas.openxmlformats.org/officeDocument/2006/relationships/image" Target="../media/image19.png"/><Relationship Id="rId34" Type="http://schemas.openxmlformats.org/officeDocument/2006/relationships/customXml" Target="../ink/ink18.xml"/><Relationship Id="rId42" Type="http://schemas.openxmlformats.org/officeDocument/2006/relationships/customXml" Target="../ink/ink23.xml"/><Relationship Id="rId47" Type="http://schemas.openxmlformats.org/officeDocument/2006/relationships/image" Target="../media/image28.png"/><Relationship Id="rId50" Type="http://schemas.openxmlformats.org/officeDocument/2006/relationships/customXml" Target="../ink/ink27.xml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customXml" Target="../ink/ink6.xml"/><Relationship Id="rId29" Type="http://schemas.openxmlformats.org/officeDocument/2006/relationships/customXml" Target="../ink/ink13.xml"/><Relationship Id="rId11" Type="http://schemas.openxmlformats.org/officeDocument/2006/relationships/image" Target="../media/image14.png"/><Relationship Id="rId24" Type="http://schemas.openxmlformats.org/officeDocument/2006/relationships/customXml" Target="../ink/ink10.xml"/><Relationship Id="rId32" Type="http://schemas.openxmlformats.org/officeDocument/2006/relationships/customXml" Target="../ink/ink16.xml"/><Relationship Id="rId37" Type="http://schemas.openxmlformats.org/officeDocument/2006/relationships/customXml" Target="../ink/ink20.xml"/><Relationship Id="rId40" Type="http://schemas.openxmlformats.org/officeDocument/2006/relationships/image" Target="../media/image25.png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" Type="http://schemas.openxmlformats.org/officeDocument/2006/relationships/image" Target="../media/image10.png"/><Relationship Id="rId10" Type="http://schemas.openxmlformats.org/officeDocument/2006/relationships/customXml" Target="../ink/ink3.xml"/><Relationship Id="rId19" Type="http://schemas.openxmlformats.org/officeDocument/2006/relationships/image" Target="../media/image18.png"/><Relationship Id="rId31" Type="http://schemas.openxmlformats.org/officeDocument/2006/relationships/customXml" Target="../ink/ink15.xml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2.png"/><Relationship Id="rId30" Type="http://schemas.openxmlformats.org/officeDocument/2006/relationships/customXml" Target="../ink/ink14.xml"/><Relationship Id="rId35" Type="http://schemas.openxmlformats.org/officeDocument/2006/relationships/customXml" Target="../ink/ink19.xml"/><Relationship Id="rId43" Type="http://schemas.openxmlformats.org/officeDocument/2006/relationships/image" Target="../media/image26.png"/><Relationship Id="rId48" Type="http://schemas.openxmlformats.org/officeDocument/2006/relationships/customXml" Target="../ink/ink26.xml"/><Relationship Id="rId8" Type="http://schemas.openxmlformats.org/officeDocument/2006/relationships/customXml" Target="../ink/ink2.xml"/><Relationship Id="rId51" Type="http://schemas.openxmlformats.org/officeDocument/2006/relationships/image" Target="../media/image30.png"/><Relationship Id="rId3" Type="http://schemas.openxmlformats.org/officeDocument/2006/relationships/image" Target="../media/image8.png"/><Relationship Id="rId12" Type="http://schemas.openxmlformats.org/officeDocument/2006/relationships/customXml" Target="../ink/ink4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customXml" Target="../ink/ink17.xml"/><Relationship Id="rId38" Type="http://schemas.openxmlformats.org/officeDocument/2006/relationships/image" Target="../media/image24.png"/><Relationship Id="rId46" Type="http://schemas.openxmlformats.org/officeDocument/2006/relationships/customXml" Target="../ink/ink25.xml"/><Relationship Id="rId20" Type="http://schemas.openxmlformats.org/officeDocument/2006/relationships/customXml" Target="../ink/ink8.xml"/><Relationship Id="rId41" Type="http://schemas.openxmlformats.org/officeDocument/2006/relationships/customXml" Target="../ink/ink22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2.xml"/><Relationship Id="rId36" Type="http://schemas.openxmlformats.org/officeDocument/2006/relationships/image" Target="../media/image23.png"/><Relationship Id="rId4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4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1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0B2B76E-A249-144E-95FF-EC75A1C11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407"/>
          <a:stretch/>
        </p:blipFill>
        <p:spPr>
          <a:xfrm>
            <a:off x="2898408" y="3801997"/>
            <a:ext cx="335489" cy="27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1029" y="2214284"/>
            <a:ext cx="7668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250" dirty="0">
                <a:solidFill>
                  <a:srgbClr val="062D6E"/>
                </a:solidFill>
                <a:latin typeface="Arial Black" panose="020B0A04020102020204" pitchFamily="34" charset="0"/>
                <a:ea typeface="Noto Sans CJK KR Thin" panose="020B0200000000000000" pitchFamily="34" charset="-127"/>
              </a:rPr>
              <a:t>kevoteTalk</a:t>
            </a:r>
            <a:endParaRPr lang="ko-KR" altLang="en-US" sz="4400" spc="-250" dirty="0">
              <a:solidFill>
                <a:srgbClr val="062D6E"/>
              </a:solidFill>
              <a:latin typeface="Arial Black" panose="020B0A04020102020204" pitchFamily="34" charset="0"/>
              <a:ea typeface="Noto Sans CJK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6771" y="3938645"/>
            <a:ext cx="2422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spc="-150" dirty="0">
                <a:solidFill>
                  <a:srgbClr val="062D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00" b="1" spc="-150" dirty="0">
                <a:solidFill>
                  <a:srgbClr val="062D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700" b="1" spc="-150" dirty="0">
                <a:solidFill>
                  <a:srgbClr val="062D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700" b="1" spc="-150" dirty="0">
                <a:solidFill>
                  <a:srgbClr val="062D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한국전자투표</a:t>
            </a:r>
            <a:endParaRPr lang="ko-KR" altLang="en-US" sz="1700" b="1" spc="-50" dirty="0">
              <a:solidFill>
                <a:srgbClr val="062D6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6770" y="6164731"/>
            <a:ext cx="1643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30" dirty="0" err="1">
                <a:solidFill>
                  <a:schemeClr val="tx1">
                    <a:lumMod val="50000"/>
                    <a:lumOff val="50000"/>
                  </a:schemeClr>
                </a:solidFill>
                <a:ea typeface="Noto Sans CJK KR Medium" panose="020B0600000000000000" pitchFamily="34" charset="-127"/>
              </a:rPr>
              <a:t>www.kevoting.com</a:t>
            </a:r>
            <a:endParaRPr lang="ko-KR" altLang="en-US" sz="1200" spc="-30" dirty="0">
              <a:solidFill>
                <a:schemeClr val="tx1">
                  <a:lumMod val="50000"/>
                  <a:lumOff val="50000"/>
                </a:schemeClr>
              </a:solidFill>
              <a:ea typeface="Noto Sans CJK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75779-4B31-654F-9811-F46CAA13B845}"/>
              </a:ext>
            </a:extLst>
          </p:cNvPr>
          <p:cNvSpPr txBox="1"/>
          <p:nvPr/>
        </p:nvSpPr>
        <p:spPr>
          <a:xfrm>
            <a:off x="1572052" y="4855868"/>
            <a:ext cx="114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/>
              <a:t>송유진</a:t>
            </a:r>
          </a:p>
        </p:txBody>
      </p:sp>
    </p:spTree>
    <p:extLst>
      <p:ext uri="{BB962C8B-B14F-4D97-AF65-F5344CB8AC3E}">
        <p14:creationId xmlns:p14="http://schemas.microsoft.com/office/powerpoint/2010/main" val="19890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90802" y="3275074"/>
            <a:ext cx="456879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Presentation Layer Task Flow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일정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8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6" name="잉크 205">
                <a:extLst>
                  <a:ext uri="{FF2B5EF4-FFF2-40B4-BE49-F238E27FC236}">
                    <a16:creationId xmlns:a16="http://schemas.microsoft.com/office/drawing/2014/main" id="{ABAF1243-69A8-A44D-8BBC-BC54C0511066}"/>
                  </a:ext>
                </a:extLst>
              </p14:cNvPr>
              <p14:cNvContentPartPr/>
              <p14:nvPr/>
            </p14:nvContentPartPr>
            <p14:xfrm>
              <a:off x="8885412" y="455201"/>
              <a:ext cx="2919960" cy="21240"/>
            </p14:xfrm>
          </p:contentPart>
        </mc:Choice>
        <mc:Fallback>
          <p:pic>
            <p:nvPicPr>
              <p:cNvPr id="206" name="잉크 205">
                <a:extLst>
                  <a:ext uri="{FF2B5EF4-FFF2-40B4-BE49-F238E27FC236}">
                    <a16:creationId xmlns:a16="http://schemas.microsoft.com/office/drawing/2014/main" id="{ABAF1243-69A8-A44D-8BBC-BC54C05110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7412" y="437201"/>
                <a:ext cx="2955600" cy="568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7A5C284-83C2-DF4E-BAA2-7CA2E9DA8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14789"/>
              </p:ext>
            </p:extLst>
          </p:nvPr>
        </p:nvGraphicFramePr>
        <p:xfrm>
          <a:off x="1177879" y="2883309"/>
          <a:ext cx="9836241" cy="109138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95959649"/>
                    </a:ext>
                  </a:extLst>
                </a:gridCol>
                <a:gridCol w="2834819">
                  <a:extLst>
                    <a:ext uri="{9D8B030D-6E8A-4147-A177-3AD203B41FA5}">
                      <a16:colId xmlns:a16="http://schemas.microsoft.com/office/drawing/2014/main" val="2030686125"/>
                    </a:ext>
                  </a:extLst>
                </a:gridCol>
                <a:gridCol w="1946834">
                  <a:extLst>
                    <a:ext uri="{9D8B030D-6E8A-4147-A177-3AD203B41FA5}">
                      <a16:colId xmlns:a16="http://schemas.microsoft.com/office/drawing/2014/main" val="902369517"/>
                    </a:ext>
                  </a:extLst>
                </a:gridCol>
                <a:gridCol w="2386711">
                  <a:extLst>
                    <a:ext uri="{9D8B030D-6E8A-4147-A177-3AD203B41FA5}">
                      <a16:colId xmlns:a16="http://schemas.microsoft.com/office/drawing/2014/main" val="2409753413"/>
                    </a:ext>
                  </a:extLst>
                </a:gridCol>
                <a:gridCol w="1946834">
                  <a:extLst>
                    <a:ext uri="{9D8B030D-6E8A-4147-A177-3AD203B41FA5}">
                      <a16:colId xmlns:a16="http://schemas.microsoft.com/office/drawing/2014/main" val="2065042906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67764"/>
                  </a:ext>
                </a:extLst>
              </a:tr>
              <a:tr h="5886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D-1,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4, 5, 6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Presentation Layer</a:t>
                      </a:r>
                    </a:p>
                    <a:p>
                      <a:pPr algn="l" latinLnBrk="1"/>
                      <a:r>
                        <a:rPr lang="en-US" altLang="ko-KR" dirty="0"/>
                        <a:t>Task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송유진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00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그림 156">
            <a:extLst>
              <a:ext uri="{FF2B5EF4-FFF2-40B4-BE49-F238E27FC236}">
                <a16:creationId xmlns:a16="http://schemas.microsoft.com/office/drawing/2014/main" id="{A20586EB-303D-3C48-87F3-9ECEBDD86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r="19663"/>
          <a:stretch/>
        </p:blipFill>
        <p:spPr>
          <a:xfrm>
            <a:off x="4720122" y="3632417"/>
            <a:ext cx="1609132" cy="2692183"/>
          </a:xfrm>
          <a:prstGeom prst="rect">
            <a:avLst/>
          </a:prstGeom>
        </p:spPr>
      </p:pic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CCCD458-D9E4-B546-9A03-6756A7356925}"/>
              </a:ext>
            </a:extLst>
          </p:cNvPr>
          <p:cNvCxnSpPr>
            <a:cxnSpLocks/>
          </p:cNvCxnSpPr>
          <p:nvPr/>
        </p:nvCxnSpPr>
        <p:spPr>
          <a:xfrm>
            <a:off x="9301054" y="1663700"/>
            <a:ext cx="0" cy="466090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97D04D42-4827-EF46-952E-4446085BDFE4}"/>
              </a:ext>
            </a:extLst>
          </p:cNvPr>
          <p:cNvCxnSpPr>
            <a:cxnSpLocks/>
          </p:cNvCxnSpPr>
          <p:nvPr/>
        </p:nvCxnSpPr>
        <p:spPr>
          <a:xfrm>
            <a:off x="6329254" y="1663700"/>
            <a:ext cx="0" cy="466090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3F2C9F85-49DE-4C42-8C1E-84F3A5EF3EA6}"/>
              </a:ext>
            </a:extLst>
          </p:cNvPr>
          <p:cNvCxnSpPr>
            <a:cxnSpLocks/>
          </p:cNvCxnSpPr>
          <p:nvPr/>
        </p:nvCxnSpPr>
        <p:spPr>
          <a:xfrm>
            <a:off x="3065354" y="1663700"/>
            <a:ext cx="0" cy="466090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0" name="그림 139" descr="스크린샷이(가) 표시된 사진&#10;&#10;자동 생성된 설명">
            <a:extLst>
              <a:ext uri="{FF2B5EF4-FFF2-40B4-BE49-F238E27FC236}">
                <a16:creationId xmlns:a16="http://schemas.microsoft.com/office/drawing/2014/main" id="{D885542D-247C-4643-AB50-A8E7CB4DD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89" y="1991291"/>
            <a:ext cx="1379147" cy="1971110"/>
          </a:xfrm>
          <a:prstGeom prst="rect">
            <a:avLst/>
          </a:prstGeom>
        </p:spPr>
      </p:pic>
      <p:pic>
        <p:nvPicPr>
          <p:cNvPr id="142" name="그림 141" descr="스크린샷이(가) 표시된 사진&#10;&#10;자동 생성된 설명">
            <a:extLst>
              <a:ext uri="{FF2B5EF4-FFF2-40B4-BE49-F238E27FC236}">
                <a16:creationId xmlns:a16="http://schemas.microsoft.com/office/drawing/2014/main" id="{75943966-002D-E94A-B5CF-0F5172C8D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69" y="3962401"/>
            <a:ext cx="1308906" cy="1962149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2944F390-975D-8648-AB47-C3E7109C4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68" y="2583031"/>
            <a:ext cx="1871483" cy="2750969"/>
          </a:xfrm>
          <a:prstGeom prst="rect">
            <a:avLst/>
          </a:prstGeom>
        </p:spPr>
      </p:pic>
      <p:pic>
        <p:nvPicPr>
          <p:cNvPr id="146" name="그림 145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F259D826-6628-FF4C-8E72-6DEF41693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19" y="2569201"/>
            <a:ext cx="1881160" cy="2764799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45DBF85B-F0E6-6C46-94DE-E64276E86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r="19663"/>
          <a:stretch/>
        </p:blipFill>
        <p:spPr>
          <a:xfrm>
            <a:off x="378052" y="2010273"/>
            <a:ext cx="2277168" cy="380985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FC0313F4-F52B-FB4B-940F-2EC704577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3" y="2436792"/>
            <a:ext cx="1871100" cy="2821008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D2937CD3-AF5C-8640-8003-270F427EA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r="19663"/>
          <a:stretch/>
        </p:blipFill>
        <p:spPr>
          <a:xfrm>
            <a:off x="3133850" y="1663700"/>
            <a:ext cx="1609132" cy="2692183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2C425E74-235D-5E42-8F82-099A80D29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r="19663"/>
          <a:stretch/>
        </p:blipFill>
        <p:spPr>
          <a:xfrm>
            <a:off x="6716028" y="2114699"/>
            <a:ext cx="2277168" cy="3809851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51EB6E7D-5577-7043-941B-3CB3C3809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r="19663"/>
          <a:stretch/>
        </p:blipFill>
        <p:spPr>
          <a:xfrm>
            <a:off x="9608913" y="2114699"/>
            <a:ext cx="2277168" cy="3809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2C771E1B-8127-4E41-A66E-A4F5D6A346D2}"/>
                  </a:ext>
                </a:extLst>
              </p14:cNvPr>
              <p14:cNvContentPartPr/>
              <p14:nvPr/>
            </p14:nvContentPartPr>
            <p14:xfrm>
              <a:off x="2209980" y="453045"/>
              <a:ext cx="327960" cy="9036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2C771E1B-8127-4E41-A66E-A4F5D6A346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980" y="444405"/>
                <a:ext cx="3456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A425FE2F-F39D-1D40-8D1C-A6F183491DE9}"/>
                  </a:ext>
                </a:extLst>
              </p14:cNvPr>
              <p14:cNvContentPartPr/>
              <p14:nvPr/>
            </p14:nvContentPartPr>
            <p14:xfrm>
              <a:off x="2158860" y="473565"/>
              <a:ext cx="1859760" cy="5004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A425FE2F-F39D-1D40-8D1C-A6F183491D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0860" y="455565"/>
                <a:ext cx="18954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4FE07248-35E1-884B-B9F8-8BCB718F08D8}"/>
                  </a:ext>
                </a:extLst>
              </p14:cNvPr>
              <p14:cNvContentPartPr/>
              <p14:nvPr/>
            </p14:nvContentPartPr>
            <p14:xfrm>
              <a:off x="1230780" y="469245"/>
              <a:ext cx="360" cy="36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4FE07248-35E1-884B-B9F8-8BCB718F08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3140" y="4512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389FB8D9-82A2-704A-AA34-F7BD64110ECD}"/>
                  </a:ext>
                </a:extLst>
              </p14:cNvPr>
              <p14:cNvContentPartPr/>
              <p14:nvPr/>
            </p14:nvContentPartPr>
            <p14:xfrm>
              <a:off x="1210980" y="453045"/>
              <a:ext cx="359640" cy="3168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389FB8D9-82A2-704A-AA34-F7BD64110E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3340" y="435045"/>
                <a:ext cx="3952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00AAD6FA-45C7-D441-BD62-9C1960B9C4D2}"/>
                  </a:ext>
                </a:extLst>
              </p14:cNvPr>
              <p14:cNvContentPartPr/>
              <p14:nvPr/>
            </p14:nvContentPartPr>
            <p14:xfrm>
              <a:off x="5333074" y="471349"/>
              <a:ext cx="2231640" cy="2196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00AAD6FA-45C7-D441-BD62-9C1960B9C4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15434" y="453349"/>
                <a:ext cx="22672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F3A9B17D-3483-0D4C-90A9-7EAE0345D332}"/>
                  </a:ext>
                </a:extLst>
              </p14:cNvPr>
              <p14:cNvContentPartPr/>
              <p14:nvPr/>
            </p14:nvContentPartPr>
            <p14:xfrm>
              <a:off x="5054074" y="465229"/>
              <a:ext cx="203760" cy="756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F3A9B17D-3483-0D4C-90A9-7EAE0345D3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36434" y="447229"/>
                <a:ext cx="2394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2DDE5F4-B33F-8D4A-A340-5A4B74D7A49D}"/>
              </a:ext>
            </a:extLst>
          </p:cNvPr>
          <p:cNvGrpSpPr/>
          <p:nvPr/>
        </p:nvGrpSpPr>
        <p:grpSpPr>
          <a:xfrm>
            <a:off x="4087474" y="462709"/>
            <a:ext cx="743760" cy="21240"/>
            <a:chOff x="4087474" y="462709"/>
            <a:chExt cx="743760" cy="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C61A39EC-F58C-1448-AB0D-4C7EBEC98934}"/>
                    </a:ext>
                  </a:extLst>
                </p14:cNvPr>
                <p14:cNvContentPartPr/>
                <p14:nvPr/>
              </p14:nvContentPartPr>
              <p14:xfrm>
                <a:off x="4087474" y="479989"/>
                <a:ext cx="87840" cy="39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C61A39EC-F58C-1448-AB0D-4C7EBEC98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9834" y="461989"/>
                  <a:ext cx="123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507DD2BF-A296-0440-98E0-92F6AE32F6E6}"/>
                    </a:ext>
                  </a:extLst>
                </p14:cNvPr>
                <p14:cNvContentPartPr/>
                <p14:nvPr/>
              </p14:nvContentPartPr>
              <p14:xfrm>
                <a:off x="4271794" y="477469"/>
                <a:ext cx="25920" cy="648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507DD2BF-A296-0440-98E0-92F6AE32F6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3794" y="459829"/>
                  <a:ext cx="61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BF3A5C6B-074A-7B45-A1A1-492E8AA804FB}"/>
                    </a:ext>
                  </a:extLst>
                </p14:cNvPr>
                <p14:cNvContentPartPr/>
                <p14:nvPr/>
              </p14:nvContentPartPr>
              <p14:xfrm>
                <a:off x="4385914" y="472069"/>
                <a:ext cx="55800" cy="144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BF3A5C6B-074A-7B45-A1A1-492E8AA804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7914" y="454069"/>
                  <a:ext cx="91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273288BE-C3A6-3B4F-BC30-376D5410E18B}"/>
                    </a:ext>
                  </a:extLst>
                </p14:cNvPr>
                <p14:cNvContentPartPr/>
                <p14:nvPr/>
              </p14:nvContentPartPr>
              <p14:xfrm>
                <a:off x="4519834" y="462709"/>
                <a:ext cx="82440" cy="18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273288BE-C3A6-3B4F-BC30-376D5410E1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02194" y="445069"/>
                  <a:ext cx="118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A4BBA2CD-D2B3-124B-95A6-F8955A5FD1CA}"/>
                    </a:ext>
                  </a:extLst>
                </p14:cNvPr>
                <p14:cNvContentPartPr/>
                <p14:nvPr/>
              </p14:nvContentPartPr>
              <p14:xfrm>
                <a:off x="4830874" y="479269"/>
                <a:ext cx="360" cy="3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A4BBA2CD-D2B3-124B-95A6-F8955A5FD1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13234" y="4612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FB673D0-337E-FC4D-9204-6DAF7B6AE34B}"/>
              </a:ext>
            </a:extLst>
          </p:cNvPr>
          <p:cNvGrpSpPr/>
          <p:nvPr/>
        </p:nvGrpSpPr>
        <p:grpSpPr>
          <a:xfrm>
            <a:off x="527123" y="458441"/>
            <a:ext cx="1612800" cy="31680"/>
            <a:chOff x="527123" y="458441"/>
            <a:chExt cx="1612800" cy="3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69E34F13-3443-D94D-80DB-3AE5F60F7D23}"/>
                    </a:ext>
                  </a:extLst>
                </p14:cNvPr>
                <p14:cNvContentPartPr/>
                <p14:nvPr/>
              </p14:nvContentPartPr>
              <p14:xfrm>
                <a:off x="987203" y="475001"/>
                <a:ext cx="360" cy="3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69E34F13-3443-D94D-80DB-3AE5F60F7D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9203" y="45700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7B1D9821-C961-D145-81D4-45E384F20291}"/>
                    </a:ext>
                  </a:extLst>
                </p14:cNvPr>
                <p14:cNvContentPartPr/>
                <p14:nvPr/>
              </p14:nvContentPartPr>
              <p14:xfrm>
                <a:off x="764723" y="483641"/>
                <a:ext cx="360" cy="36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7B1D9821-C961-D145-81D4-45E384F202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723" y="4656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11C7091A-FEBB-6E4F-AD3D-0E4EBF5A693D}"/>
                    </a:ext>
                  </a:extLst>
                </p14:cNvPr>
                <p14:cNvContentPartPr/>
                <p14:nvPr/>
              </p14:nvContentPartPr>
              <p14:xfrm>
                <a:off x="527123" y="458441"/>
                <a:ext cx="360" cy="3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11C7091A-FEBB-6E4F-AD3D-0E4EBF5A69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9123" y="4404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68A797DB-2D7D-1743-A5C2-07BC6584F493}"/>
                    </a:ext>
                  </a:extLst>
                </p14:cNvPr>
                <p14:cNvContentPartPr/>
                <p14:nvPr/>
              </p14:nvContentPartPr>
              <p14:xfrm>
                <a:off x="985043" y="481121"/>
                <a:ext cx="360" cy="36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68A797DB-2D7D-1743-A5C2-07BC6584F4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043" y="4631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FAA9B850-38C5-DB44-B873-08B7B9D62B30}"/>
                    </a:ext>
                  </a:extLst>
                </p14:cNvPr>
                <p14:cNvContentPartPr/>
                <p14:nvPr/>
              </p14:nvContentPartPr>
              <p14:xfrm>
                <a:off x="975323" y="466361"/>
                <a:ext cx="360" cy="36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FAA9B850-38C5-DB44-B873-08B7B9D62B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7683" y="4487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BE7279F3-9941-5946-8C61-A66A1637024D}"/>
                    </a:ext>
                  </a:extLst>
                </p14:cNvPr>
                <p14:cNvContentPartPr/>
                <p14:nvPr/>
              </p14:nvContentPartPr>
              <p14:xfrm>
                <a:off x="761483" y="467801"/>
                <a:ext cx="360" cy="3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BE7279F3-9941-5946-8C61-A66A163702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3483" y="4501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8A29A4F7-3CEC-714A-B47A-63B48BB0AD84}"/>
                    </a:ext>
                  </a:extLst>
                </p14:cNvPr>
                <p14:cNvContentPartPr/>
                <p14:nvPr/>
              </p14:nvContentPartPr>
              <p14:xfrm>
                <a:off x="1215443" y="475001"/>
                <a:ext cx="188640" cy="792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8A29A4F7-3CEC-714A-B47A-63B48BB0AD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7443" y="457361"/>
                  <a:ext cx="224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60E39226-E43D-A741-8C25-7EA140BCACBC}"/>
                    </a:ext>
                  </a:extLst>
                </p14:cNvPr>
                <p14:cNvContentPartPr/>
                <p14:nvPr/>
              </p14:nvContentPartPr>
              <p14:xfrm>
                <a:off x="1635203" y="474641"/>
                <a:ext cx="54720" cy="36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60E39226-E43D-A741-8C25-7EA140BCACB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17203" y="456641"/>
                  <a:ext cx="90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F8D3D34A-C40F-1D4D-BCFD-7E76458A53C5}"/>
                    </a:ext>
                  </a:extLst>
                </p14:cNvPr>
                <p14:cNvContentPartPr/>
                <p14:nvPr/>
              </p14:nvContentPartPr>
              <p14:xfrm>
                <a:off x="1910243" y="471041"/>
                <a:ext cx="15840" cy="504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F8D3D34A-C40F-1D4D-BCFD-7E76458A53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92603" y="453041"/>
                  <a:ext cx="51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D9E64062-623A-9E43-8B0D-275C82B326BB}"/>
                    </a:ext>
                  </a:extLst>
                </p14:cNvPr>
                <p14:cNvContentPartPr/>
                <p14:nvPr/>
              </p14:nvContentPartPr>
              <p14:xfrm>
                <a:off x="2139563" y="489761"/>
                <a:ext cx="360" cy="36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D9E64062-623A-9E43-8B0D-275C82B326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21563" y="4721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AB1A90E4-1E47-504D-90B3-0E684B2F463B}"/>
              </a:ext>
            </a:extLst>
          </p:cNvPr>
          <p:cNvGrpSpPr/>
          <p:nvPr/>
        </p:nvGrpSpPr>
        <p:grpSpPr>
          <a:xfrm>
            <a:off x="7634222" y="475721"/>
            <a:ext cx="952920" cy="17280"/>
            <a:chOff x="7634222" y="475721"/>
            <a:chExt cx="952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F20D60C5-8E0A-7F4B-9150-FC7BD674E940}"/>
                    </a:ext>
                  </a:extLst>
                </p14:cNvPr>
                <p14:cNvContentPartPr/>
                <p14:nvPr/>
              </p14:nvContentPartPr>
              <p14:xfrm>
                <a:off x="7634222" y="475721"/>
                <a:ext cx="44640" cy="288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F20D60C5-8E0A-7F4B-9150-FC7BD674E9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16222" y="457721"/>
                  <a:ext cx="80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656AF328-25BB-3646-B079-30A74632F157}"/>
                    </a:ext>
                  </a:extLst>
                </p14:cNvPr>
                <p14:cNvContentPartPr/>
                <p14:nvPr/>
              </p14:nvContentPartPr>
              <p14:xfrm>
                <a:off x="7912142" y="480401"/>
                <a:ext cx="13680" cy="396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656AF328-25BB-3646-B079-30A74632F1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4142" y="462761"/>
                  <a:ext cx="49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654B1A28-B475-8C49-B88C-CC2913CD831F}"/>
                    </a:ext>
                  </a:extLst>
                </p14:cNvPr>
                <p14:cNvContentPartPr/>
                <p14:nvPr/>
              </p14:nvContentPartPr>
              <p14:xfrm>
                <a:off x="8144702" y="476441"/>
                <a:ext cx="7920" cy="3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654B1A28-B475-8C49-B88C-CC2913CD83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26702" y="458801"/>
                  <a:ext cx="43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FBBE4118-81AB-B444-810A-562F5F9B6908}"/>
                    </a:ext>
                  </a:extLst>
                </p14:cNvPr>
                <p14:cNvContentPartPr/>
                <p14:nvPr/>
              </p14:nvContentPartPr>
              <p14:xfrm>
                <a:off x="8378342" y="485441"/>
                <a:ext cx="208800" cy="756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FBBE4118-81AB-B444-810A-562F5F9B69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60702" y="467441"/>
                  <a:ext cx="2444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BB0B9360-F8E6-6343-8F2C-F8DA326B4504}"/>
                  </a:ext>
                </a:extLst>
              </p14:cNvPr>
              <p14:cNvContentPartPr/>
              <p14:nvPr/>
            </p14:nvContentPartPr>
            <p14:xfrm>
              <a:off x="8647812" y="463841"/>
              <a:ext cx="68040" cy="1512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BB0B9360-F8E6-6343-8F2C-F8DA326B45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29812" y="446201"/>
                <a:ext cx="1036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6" name="잉크 205">
                <a:extLst>
                  <a:ext uri="{FF2B5EF4-FFF2-40B4-BE49-F238E27FC236}">
                    <a16:creationId xmlns:a16="http://schemas.microsoft.com/office/drawing/2014/main" id="{ABAF1243-69A8-A44D-8BBC-BC54C0511066}"/>
                  </a:ext>
                </a:extLst>
              </p14:cNvPr>
              <p14:cNvContentPartPr/>
              <p14:nvPr/>
            </p14:nvContentPartPr>
            <p14:xfrm>
              <a:off x="8885412" y="455201"/>
              <a:ext cx="2919960" cy="21240"/>
            </p14:xfrm>
          </p:contentPart>
        </mc:Choice>
        <mc:Fallback xmlns="">
          <p:pic>
            <p:nvPicPr>
              <p:cNvPr id="206" name="잉크 205">
                <a:extLst>
                  <a:ext uri="{FF2B5EF4-FFF2-40B4-BE49-F238E27FC236}">
                    <a16:creationId xmlns:a16="http://schemas.microsoft.com/office/drawing/2014/main" id="{ABAF1243-69A8-A44D-8BBC-BC54C051106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67772" y="437201"/>
                <a:ext cx="2955600" cy="568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5A68CC8-7161-904B-99A1-E0C690132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84716"/>
              </p:ext>
            </p:extLst>
          </p:nvPr>
        </p:nvGraphicFramePr>
        <p:xfrm>
          <a:off x="-12700" y="5361"/>
          <a:ext cx="12192000" cy="148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574">
                  <a:extLst>
                    <a:ext uri="{9D8B030D-6E8A-4147-A177-3AD203B41FA5}">
                      <a16:colId xmlns:a16="http://schemas.microsoft.com/office/drawing/2014/main" val="1534225854"/>
                    </a:ext>
                  </a:extLst>
                </a:gridCol>
                <a:gridCol w="2456426">
                  <a:extLst>
                    <a:ext uri="{9D8B030D-6E8A-4147-A177-3AD203B41FA5}">
                      <a16:colId xmlns:a16="http://schemas.microsoft.com/office/drawing/2014/main" val="3964474666"/>
                    </a:ext>
                  </a:extLst>
                </a:gridCol>
                <a:gridCol w="1245419">
                  <a:extLst>
                    <a:ext uri="{9D8B030D-6E8A-4147-A177-3AD203B41FA5}">
                      <a16:colId xmlns:a16="http://schemas.microsoft.com/office/drawing/2014/main" val="563896499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3803174096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69677706"/>
                    </a:ext>
                  </a:extLst>
                </a:gridCol>
                <a:gridCol w="3564194">
                  <a:extLst>
                    <a:ext uri="{9D8B030D-6E8A-4147-A177-3AD203B41FA5}">
                      <a16:colId xmlns:a16="http://schemas.microsoft.com/office/drawing/2014/main" val="84319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D-1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프로젝트명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시스템명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 Layer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Task Flow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2020.09.18(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송유진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5351"/>
                  </a:ext>
                </a:extLst>
              </a:tr>
              <a:tr h="37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내용요약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 </a:t>
                      </a:r>
                      <a:r>
                        <a:rPr lang="ko-KR" altLang="en-US" dirty="0"/>
                        <a:t>전체적인 흐름 파악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57646"/>
                  </a:ext>
                </a:extLst>
              </a:tr>
            </a:tbl>
          </a:graphicData>
        </a:graphic>
      </p:graphicFrame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1AF31552-1A6C-3742-AA5E-8B903B0E4493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1898804" y="3009792"/>
            <a:ext cx="1235046" cy="14975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0BC3C2D9-C6E2-D74A-9F50-B9AB01A484AC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1926083" y="4786604"/>
            <a:ext cx="2794039" cy="1919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A8EBAC1-8AB4-2C4D-88E2-3FE292CEE912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5701004" y="4019625"/>
            <a:ext cx="1015024" cy="16347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8307C0D3-57A5-7040-A2C4-ED328DF3F039}"/>
              </a:ext>
            </a:extLst>
          </p:cNvPr>
          <p:cNvCxnSpPr>
            <a:cxnSpLocks/>
          </p:cNvCxnSpPr>
          <p:nvPr/>
        </p:nvCxnSpPr>
        <p:spPr>
          <a:xfrm flipV="1">
            <a:off x="7925822" y="4142792"/>
            <a:ext cx="1683091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5F0A18D0-B991-6F43-8BAD-A38E075260CC}"/>
              </a:ext>
            </a:extLst>
          </p:cNvPr>
          <p:cNvSpPr txBox="1"/>
          <p:nvPr/>
        </p:nvSpPr>
        <p:spPr>
          <a:xfrm>
            <a:off x="684524" y="5830800"/>
            <a:ext cx="152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&lt;</a:t>
            </a:r>
            <a:r>
              <a:rPr kumimoji="1" lang="ko-KR" altLang="en-US" sz="1200" dirty="0">
                <a:solidFill>
                  <a:srgbClr val="0050FF"/>
                </a:solidFill>
              </a:rPr>
              <a:t>첫 화면</a:t>
            </a:r>
            <a:r>
              <a:rPr kumimoji="1" lang="en-US" altLang="ko-KR" sz="1200" dirty="0">
                <a:solidFill>
                  <a:srgbClr val="0050FF"/>
                </a:solidFill>
              </a:rPr>
              <a:t>&gt;</a:t>
            </a:r>
          </a:p>
          <a:p>
            <a:pPr algn="ctr"/>
            <a:r>
              <a:rPr kumimoji="1" lang="en-US" altLang="ko-KR" sz="1200" dirty="0" err="1">
                <a:solidFill>
                  <a:srgbClr val="0050FF"/>
                </a:solidFill>
              </a:rPr>
              <a:t>MainPanel.java</a:t>
            </a:r>
            <a:endParaRPr kumimoji="1" lang="ko-KR" altLang="en-US" sz="12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CC86745-BFEE-E34C-BCF4-62CB52967E3B}"/>
              </a:ext>
            </a:extLst>
          </p:cNvPr>
          <p:cNvSpPr txBox="1"/>
          <p:nvPr/>
        </p:nvSpPr>
        <p:spPr>
          <a:xfrm>
            <a:off x="4488436" y="1608114"/>
            <a:ext cx="227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&lt;</a:t>
            </a:r>
            <a:r>
              <a:rPr kumimoji="1" lang="ko-KR" altLang="en-US" sz="1200" dirty="0">
                <a:solidFill>
                  <a:srgbClr val="0050FF"/>
                </a:solidFill>
              </a:rPr>
              <a:t>회원가입 화면</a:t>
            </a:r>
            <a:r>
              <a:rPr kumimoji="1" lang="en-US" altLang="ko-KR" sz="1200" dirty="0">
                <a:solidFill>
                  <a:srgbClr val="0050FF"/>
                </a:solidFill>
              </a:rPr>
              <a:t>&gt;</a:t>
            </a:r>
          </a:p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JoinMembershipPanel.java</a:t>
            </a:r>
            <a:endParaRPr kumimoji="1" lang="ko-KR" altLang="en-US" sz="12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A9E74B4-4D30-3347-8C6E-5C097DE2AC54}"/>
              </a:ext>
            </a:extLst>
          </p:cNvPr>
          <p:cNvSpPr txBox="1"/>
          <p:nvPr/>
        </p:nvSpPr>
        <p:spPr>
          <a:xfrm>
            <a:off x="3404797" y="5875663"/>
            <a:ext cx="152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&lt;</a:t>
            </a:r>
            <a:r>
              <a:rPr kumimoji="1" lang="ko-KR" altLang="en-US" sz="1200" dirty="0">
                <a:solidFill>
                  <a:srgbClr val="0050FF"/>
                </a:solidFill>
              </a:rPr>
              <a:t>로그인 화면</a:t>
            </a:r>
            <a:r>
              <a:rPr kumimoji="1" lang="en-US" altLang="ko-KR" sz="1200" dirty="0">
                <a:solidFill>
                  <a:srgbClr val="0050FF"/>
                </a:solidFill>
              </a:rPr>
              <a:t>&gt;</a:t>
            </a:r>
          </a:p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LoginPanel.java</a:t>
            </a:r>
            <a:endParaRPr kumimoji="1" lang="ko-KR" altLang="en-US" sz="12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E7A9C8F-6D15-CB44-9E61-6BA35DE783C3}"/>
              </a:ext>
            </a:extLst>
          </p:cNvPr>
          <p:cNvSpPr txBox="1"/>
          <p:nvPr/>
        </p:nvSpPr>
        <p:spPr>
          <a:xfrm>
            <a:off x="7016492" y="5963238"/>
            <a:ext cx="152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&lt;</a:t>
            </a:r>
            <a:r>
              <a:rPr kumimoji="1" lang="ko-KR" altLang="en-US" sz="1200" dirty="0">
                <a:solidFill>
                  <a:srgbClr val="0050FF"/>
                </a:solidFill>
              </a:rPr>
              <a:t>메인 화면</a:t>
            </a:r>
            <a:r>
              <a:rPr kumimoji="1" lang="en-US" altLang="ko-KR" sz="1200" dirty="0">
                <a:solidFill>
                  <a:srgbClr val="0050FF"/>
                </a:solidFill>
              </a:rPr>
              <a:t>&gt;</a:t>
            </a:r>
          </a:p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IndexPanel.java</a:t>
            </a:r>
            <a:endParaRPr kumimoji="1" lang="ko-KR" altLang="en-US" sz="12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EE443E2-EEE8-404B-BA65-E6B82095C9F1}"/>
              </a:ext>
            </a:extLst>
          </p:cNvPr>
          <p:cNvSpPr txBox="1"/>
          <p:nvPr/>
        </p:nvSpPr>
        <p:spPr>
          <a:xfrm>
            <a:off x="9779919" y="5963237"/>
            <a:ext cx="202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&lt;</a:t>
            </a:r>
            <a:r>
              <a:rPr kumimoji="1" lang="ko-KR" altLang="en-US" sz="1200" dirty="0">
                <a:solidFill>
                  <a:srgbClr val="0050FF"/>
                </a:solidFill>
              </a:rPr>
              <a:t>채팅 화면</a:t>
            </a:r>
            <a:r>
              <a:rPr kumimoji="1" lang="en-US" altLang="ko-KR" sz="1200" dirty="0">
                <a:solidFill>
                  <a:srgbClr val="0050FF"/>
                </a:solidFill>
              </a:rPr>
              <a:t>&gt;</a:t>
            </a:r>
          </a:p>
          <a:p>
            <a:pPr algn="ctr"/>
            <a:r>
              <a:rPr kumimoji="1" lang="en-US" altLang="ko-KR" sz="1200" dirty="0">
                <a:solidFill>
                  <a:srgbClr val="0050FF"/>
                </a:solidFill>
              </a:rPr>
              <a:t>ChatWindowPanel.java</a:t>
            </a:r>
            <a:endParaRPr kumimoji="1" lang="ko-KR" altLang="en-US" sz="12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11F9880F-4E62-B74C-A839-4CABCC3B533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57" y="2577084"/>
            <a:ext cx="1830808" cy="27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2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58E32D0-1E87-674C-9E2F-E1FFD157FA91}"/>
                  </a:ext>
                </a:extLst>
              </p14:cNvPr>
              <p14:cNvContentPartPr/>
              <p14:nvPr/>
            </p14:nvContentPartPr>
            <p14:xfrm>
              <a:off x="661107" y="260361"/>
              <a:ext cx="125640" cy="174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58E32D0-1E87-674C-9E2F-E1FFD157F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67" y="242361"/>
                <a:ext cx="1612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9757883-409C-0247-B2F3-7DB9B3C7B09C}"/>
                  </a:ext>
                </a:extLst>
              </p14:cNvPr>
              <p14:cNvContentPartPr/>
              <p14:nvPr/>
            </p14:nvContentPartPr>
            <p14:xfrm>
              <a:off x="510267" y="451521"/>
              <a:ext cx="1499040" cy="50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9757883-409C-0247-B2F3-7DB9B3C7B0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267" y="433521"/>
                <a:ext cx="1534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14EF3FC-7C9E-E74A-8674-0420C294C118}"/>
                  </a:ext>
                </a:extLst>
              </p14:cNvPr>
              <p14:cNvContentPartPr/>
              <p14:nvPr/>
            </p14:nvContentPartPr>
            <p14:xfrm>
              <a:off x="1986627" y="386361"/>
              <a:ext cx="713520" cy="990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14EF3FC-7C9E-E74A-8674-0420C294C1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0987" y="350721"/>
                <a:ext cx="7851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74CC8E0-A273-D642-A140-7E1C00E856EC}"/>
                  </a:ext>
                </a:extLst>
              </p14:cNvPr>
              <p14:cNvContentPartPr/>
              <p14:nvPr/>
            </p14:nvContentPartPr>
            <p14:xfrm>
              <a:off x="2425467" y="473121"/>
              <a:ext cx="2240640" cy="374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74CC8E0-A273-D642-A140-7E1C00E85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9467" y="437121"/>
                <a:ext cx="23122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2F9A5B2-1302-7642-BDF0-BB34B2D33846}"/>
                  </a:ext>
                </a:extLst>
              </p14:cNvPr>
              <p14:cNvContentPartPr/>
              <p14:nvPr/>
            </p14:nvContentPartPr>
            <p14:xfrm>
              <a:off x="4743867" y="463401"/>
              <a:ext cx="7113240" cy="327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2F9A5B2-1302-7642-BDF0-BB34B2D338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8227" y="427761"/>
                <a:ext cx="71848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4F7DC21-9ECE-204F-8C12-861585DD785E}"/>
                  </a:ext>
                </a:extLst>
              </p14:cNvPr>
              <p14:cNvContentPartPr/>
              <p14:nvPr/>
            </p14:nvContentPartPr>
            <p14:xfrm>
              <a:off x="4483587" y="497961"/>
              <a:ext cx="218160" cy="3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4F7DC21-9ECE-204F-8C12-861585DD78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7947" y="461961"/>
                <a:ext cx="289800" cy="748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AC82FCD1-65B3-8B42-87E9-A661006D3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11506"/>
              </p:ext>
            </p:extLst>
          </p:nvPr>
        </p:nvGraphicFramePr>
        <p:xfrm>
          <a:off x="0" y="0"/>
          <a:ext cx="12192000" cy="148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574">
                  <a:extLst>
                    <a:ext uri="{9D8B030D-6E8A-4147-A177-3AD203B41FA5}">
                      <a16:colId xmlns:a16="http://schemas.microsoft.com/office/drawing/2014/main" val="1534225854"/>
                    </a:ext>
                  </a:extLst>
                </a:gridCol>
                <a:gridCol w="2456426">
                  <a:extLst>
                    <a:ext uri="{9D8B030D-6E8A-4147-A177-3AD203B41FA5}">
                      <a16:colId xmlns:a16="http://schemas.microsoft.com/office/drawing/2014/main" val="3964474666"/>
                    </a:ext>
                  </a:extLst>
                </a:gridCol>
                <a:gridCol w="1245419">
                  <a:extLst>
                    <a:ext uri="{9D8B030D-6E8A-4147-A177-3AD203B41FA5}">
                      <a16:colId xmlns:a16="http://schemas.microsoft.com/office/drawing/2014/main" val="563896499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3803174096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69677706"/>
                    </a:ext>
                  </a:extLst>
                </a:gridCol>
                <a:gridCol w="3564194">
                  <a:extLst>
                    <a:ext uri="{9D8B030D-6E8A-4147-A177-3AD203B41FA5}">
                      <a16:colId xmlns:a16="http://schemas.microsoft.com/office/drawing/2014/main" val="84319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D-2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프로젝트명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시스템명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 Layer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Task Flow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2020.09.18(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송유진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5351"/>
                  </a:ext>
                </a:extLst>
              </a:tr>
              <a:tr h="37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내용요약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</a:t>
                      </a:r>
                      <a:r>
                        <a:rPr lang="ko-KR" altLang="en-US" dirty="0"/>
                        <a:t> 전체적인 흐름 파악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57646"/>
                  </a:ext>
                </a:extLst>
              </a:tr>
            </a:tbl>
          </a:graphicData>
        </a:graphic>
      </p:graphicFrame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33B65E2-DBDC-A14C-8DBB-D09A5655D91F}"/>
              </a:ext>
            </a:extLst>
          </p:cNvPr>
          <p:cNvGrpSpPr/>
          <p:nvPr/>
        </p:nvGrpSpPr>
        <p:grpSpPr>
          <a:xfrm>
            <a:off x="9112644" y="1576347"/>
            <a:ext cx="3000569" cy="1002537"/>
            <a:chOff x="7517123" y="309885"/>
            <a:chExt cx="4455259" cy="130366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0DDC744-9A52-404A-AE2F-052548272567}"/>
                </a:ext>
              </a:extLst>
            </p:cNvPr>
            <p:cNvSpPr/>
            <p:nvPr/>
          </p:nvSpPr>
          <p:spPr>
            <a:xfrm>
              <a:off x="7517123" y="309885"/>
              <a:ext cx="4455259" cy="1303664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69CB871-B9CA-C54B-8932-72C4E637996C}"/>
                </a:ext>
              </a:extLst>
            </p:cNvPr>
            <p:cNvSpPr/>
            <p:nvPr/>
          </p:nvSpPr>
          <p:spPr>
            <a:xfrm>
              <a:off x="7624030" y="732103"/>
              <a:ext cx="735497" cy="459226"/>
            </a:xfrm>
            <a:prstGeom prst="ellipse">
              <a:avLst/>
            </a:prstGeom>
            <a:solidFill>
              <a:srgbClr val="E4917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>
              <a:extLst>
                <a:ext uri="{FF2B5EF4-FFF2-40B4-BE49-F238E27FC236}">
                  <a16:creationId xmlns:a16="http://schemas.microsoft.com/office/drawing/2014/main" id="{7D3EE5F9-778D-2E48-B5C8-38F8C9825490}"/>
                </a:ext>
              </a:extLst>
            </p:cNvPr>
            <p:cNvSpPr/>
            <p:nvPr/>
          </p:nvSpPr>
          <p:spPr>
            <a:xfrm>
              <a:off x="8525021" y="732103"/>
              <a:ext cx="847929" cy="4592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chemeClr val="tx1"/>
                  </a:solidFill>
                </a:rPr>
                <a:t>Page</a:t>
              </a:r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판단 117">
              <a:extLst>
                <a:ext uri="{FF2B5EF4-FFF2-40B4-BE49-F238E27FC236}">
                  <a16:creationId xmlns:a16="http://schemas.microsoft.com/office/drawing/2014/main" id="{C2A991B7-E7EC-D34A-8AE6-3B987B9266BE}"/>
                </a:ext>
              </a:extLst>
            </p:cNvPr>
            <p:cNvSpPr/>
            <p:nvPr/>
          </p:nvSpPr>
          <p:spPr>
            <a:xfrm>
              <a:off x="9526798" y="732102"/>
              <a:ext cx="1390767" cy="45922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20231FB2-EBDA-834C-A37A-E4B6A6DB02CF}"/>
                </a:ext>
              </a:extLst>
            </p:cNvPr>
            <p:cNvSpPr/>
            <p:nvPr/>
          </p:nvSpPr>
          <p:spPr>
            <a:xfrm>
              <a:off x="10990607" y="763995"/>
              <a:ext cx="908733" cy="369332"/>
            </a:xfrm>
            <a:prstGeom prst="roundRect">
              <a:avLst>
                <a:gd name="adj" fmla="val 50000"/>
              </a:avLst>
            </a:prstGeom>
            <a:solidFill>
              <a:srgbClr val="FF352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타원 119">
            <a:extLst>
              <a:ext uri="{FF2B5EF4-FFF2-40B4-BE49-F238E27FC236}">
                <a16:creationId xmlns:a16="http://schemas.microsoft.com/office/drawing/2014/main" id="{FC7C55EA-E501-8942-95E4-F47CCAC88272}"/>
              </a:ext>
            </a:extLst>
          </p:cNvPr>
          <p:cNvSpPr/>
          <p:nvPr/>
        </p:nvSpPr>
        <p:spPr>
          <a:xfrm>
            <a:off x="263506" y="1653389"/>
            <a:ext cx="735496" cy="459226"/>
          </a:xfrm>
          <a:prstGeom prst="ellipse">
            <a:avLst/>
          </a:prstGeom>
          <a:solidFill>
            <a:srgbClr val="E4917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Start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E2969D45-460C-E442-A792-30B749D1D9C4}"/>
              </a:ext>
            </a:extLst>
          </p:cNvPr>
          <p:cNvSpPr/>
          <p:nvPr/>
        </p:nvSpPr>
        <p:spPr>
          <a:xfrm>
            <a:off x="1561563" y="1670175"/>
            <a:ext cx="1052256" cy="455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>
                <a:solidFill>
                  <a:schemeClr val="tx1"/>
                </a:solidFill>
              </a:rPr>
              <a:t>MainPanel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 (</a:t>
            </a:r>
            <a:r>
              <a:rPr kumimoji="1" lang="ko-KR" altLang="en-US" sz="1000" dirty="0" err="1">
                <a:solidFill>
                  <a:schemeClr val="tx1"/>
                </a:solidFill>
              </a:rPr>
              <a:t>시작화면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6102EF8-D53E-E443-9506-9C667D556946}"/>
              </a:ext>
            </a:extLst>
          </p:cNvPr>
          <p:cNvCxnSpPr>
            <a:cxnSpLocks/>
          </p:cNvCxnSpPr>
          <p:nvPr/>
        </p:nvCxnSpPr>
        <p:spPr>
          <a:xfrm flipV="1">
            <a:off x="1086692" y="1893710"/>
            <a:ext cx="443824" cy="4052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판단 122">
            <a:extLst>
              <a:ext uri="{FF2B5EF4-FFF2-40B4-BE49-F238E27FC236}">
                <a16:creationId xmlns:a16="http://schemas.microsoft.com/office/drawing/2014/main" id="{5E32F3A0-0FB9-9844-B4AD-3BF0BA42DF1B}"/>
              </a:ext>
            </a:extLst>
          </p:cNvPr>
          <p:cNvSpPr/>
          <p:nvPr/>
        </p:nvSpPr>
        <p:spPr>
          <a:xfrm>
            <a:off x="3171048" y="1670175"/>
            <a:ext cx="1390767" cy="45922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회원인가</a:t>
            </a:r>
            <a:r>
              <a:rPr kumimoji="1" lang="en-US" altLang="ko-KR" sz="1000" dirty="0">
                <a:solidFill>
                  <a:schemeClr val="tx1"/>
                </a:solidFill>
              </a:rPr>
              <a:t>?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A95D9BF-DED7-D246-968B-8CA0BBA922D6}"/>
              </a:ext>
            </a:extLst>
          </p:cNvPr>
          <p:cNvSpPr/>
          <p:nvPr/>
        </p:nvSpPr>
        <p:spPr>
          <a:xfrm>
            <a:off x="3582213" y="2531503"/>
            <a:ext cx="523524" cy="459226"/>
          </a:xfrm>
          <a:prstGeom prst="ellipse">
            <a:avLst/>
          </a:prstGeom>
          <a:solidFill>
            <a:srgbClr val="C8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No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868FAA-6CF6-B441-AB57-C23EE64BBF1C}"/>
              </a:ext>
            </a:extLst>
          </p:cNvPr>
          <p:cNvSpPr/>
          <p:nvPr/>
        </p:nvSpPr>
        <p:spPr>
          <a:xfrm>
            <a:off x="4887099" y="1670175"/>
            <a:ext cx="523524" cy="459226"/>
          </a:xfrm>
          <a:prstGeom prst="ellipse">
            <a:avLst/>
          </a:prstGeom>
          <a:solidFill>
            <a:srgbClr val="7CD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50" dirty="0">
                <a:solidFill>
                  <a:schemeClr val="tx1"/>
                </a:solidFill>
              </a:rPr>
              <a:t>Yes</a:t>
            </a:r>
            <a:endParaRPr kumimoji="1" lang="ko-KR" altLang="en-US" sz="95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08F57B1-1EDB-3446-9E8C-1DB707B1B3D7}"/>
              </a:ext>
            </a:extLst>
          </p:cNvPr>
          <p:cNvCxnSpPr>
            <a:cxnSpLocks/>
          </p:cNvCxnSpPr>
          <p:nvPr/>
        </p:nvCxnSpPr>
        <p:spPr>
          <a:xfrm flipV="1">
            <a:off x="2687026" y="1893710"/>
            <a:ext cx="443824" cy="4052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3145E86-BD43-3644-82EE-3E9C5CAE3B9A}"/>
              </a:ext>
            </a:extLst>
          </p:cNvPr>
          <p:cNvCxnSpPr>
            <a:cxnSpLocks/>
          </p:cNvCxnSpPr>
          <p:nvPr/>
        </p:nvCxnSpPr>
        <p:spPr>
          <a:xfrm>
            <a:off x="4625610" y="1897762"/>
            <a:ext cx="211794" cy="2026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42D6E7F-D3B5-184B-8B8A-B5FBC1FABAAD}"/>
              </a:ext>
            </a:extLst>
          </p:cNvPr>
          <p:cNvCxnSpPr>
            <a:cxnSpLocks/>
          </p:cNvCxnSpPr>
          <p:nvPr/>
        </p:nvCxnSpPr>
        <p:spPr>
          <a:xfrm>
            <a:off x="3843975" y="2204747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9F16D268-D5DF-214A-97CB-0AA3FBF52666}"/>
              </a:ext>
            </a:extLst>
          </p:cNvPr>
          <p:cNvSpPr/>
          <p:nvPr/>
        </p:nvSpPr>
        <p:spPr>
          <a:xfrm>
            <a:off x="5735907" y="1666123"/>
            <a:ext cx="1052256" cy="455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LoginPanel</a:t>
            </a:r>
            <a:br>
              <a:rPr kumimoji="1" lang="en-US" altLang="ko-KR" sz="1000" dirty="0">
                <a:solidFill>
                  <a:schemeClr val="tx1"/>
                </a:solidFill>
              </a:rPr>
            </a:br>
            <a:r>
              <a:rPr kumimoji="1" lang="en-US" altLang="ko-KR" sz="1000" dirty="0">
                <a:solidFill>
                  <a:schemeClr val="tx1"/>
                </a:solidFill>
              </a:rPr>
              <a:t>(</a:t>
            </a:r>
            <a:r>
              <a:rPr kumimoji="1" lang="ko-KR" altLang="en-US" sz="1000" dirty="0" err="1">
                <a:solidFill>
                  <a:schemeClr val="tx1"/>
                </a:solidFill>
              </a:rPr>
              <a:t>로그인화면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자기 디스크 129">
            <a:extLst>
              <a:ext uri="{FF2B5EF4-FFF2-40B4-BE49-F238E27FC236}">
                <a16:creationId xmlns:a16="http://schemas.microsoft.com/office/drawing/2014/main" id="{C91F2488-B881-1C4E-82AE-B40C353210AD}"/>
              </a:ext>
            </a:extLst>
          </p:cNvPr>
          <p:cNvSpPr/>
          <p:nvPr/>
        </p:nvSpPr>
        <p:spPr>
          <a:xfrm>
            <a:off x="4642739" y="6054147"/>
            <a:ext cx="1089890" cy="397525"/>
          </a:xfrm>
          <a:prstGeom prst="flowChartMagneticDisk">
            <a:avLst/>
          </a:prstGeom>
          <a:solidFill>
            <a:srgbClr val="A5A5A5"/>
          </a:solidFill>
          <a:ln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C6115583-18A2-6549-98BA-8FA573B34137}"/>
              </a:ext>
            </a:extLst>
          </p:cNvPr>
          <p:cNvSpPr/>
          <p:nvPr/>
        </p:nvSpPr>
        <p:spPr>
          <a:xfrm>
            <a:off x="3072519" y="3417358"/>
            <a:ext cx="1563401" cy="455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>
                <a:solidFill>
                  <a:schemeClr val="tx1"/>
                </a:solidFill>
              </a:rPr>
              <a:t>JoinMembershipPanel</a:t>
            </a:r>
            <a:br>
              <a:rPr kumimoji="1" lang="en-US" altLang="ko-KR" sz="1000" dirty="0">
                <a:solidFill>
                  <a:schemeClr val="tx1"/>
                </a:solidFill>
              </a:rPr>
            </a:br>
            <a:r>
              <a:rPr kumimoji="1" lang="en-US" altLang="ko-KR" sz="1000" dirty="0">
                <a:solidFill>
                  <a:schemeClr val="tx1"/>
                </a:solidFill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</a:rPr>
              <a:t>회원가입화면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462F66D7-C6F7-F544-A1FE-6104621FCF33}"/>
              </a:ext>
            </a:extLst>
          </p:cNvPr>
          <p:cNvCxnSpPr>
            <a:cxnSpLocks/>
          </p:cNvCxnSpPr>
          <p:nvPr/>
        </p:nvCxnSpPr>
        <p:spPr>
          <a:xfrm>
            <a:off x="3843975" y="5624467"/>
            <a:ext cx="700421" cy="688417"/>
          </a:xfrm>
          <a:prstGeom prst="bentConnector3">
            <a:avLst>
              <a:gd name="adj1" fmla="val 711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132">
            <a:extLst>
              <a:ext uri="{FF2B5EF4-FFF2-40B4-BE49-F238E27FC236}">
                <a16:creationId xmlns:a16="http://schemas.microsoft.com/office/drawing/2014/main" id="{0DB1C9A7-5A1A-4842-AC58-8B08CDB1B9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7282" y="4936580"/>
            <a:ext cx="2486840" cy="360034"/>
          </a:xfrm>
          <a:prstGeom prst="bentConnector3">
            <a:avLst>
              <a:gd name="adj1" fmla="val 474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3686A4-36BE-E443-9BDC-AD0875C8BB92}"/>
              </a:ext>
            </a:extLst>
          </p:cNvPr>
          <p:cNvCxnSpPr>
            <a:cxnSpLocks/>
          </p:cNvCxnSpPr>
          <p:nvPr/>
        </p:nvCxnSpPr>
        <p:spPr>
          <a:xfrm>
            <a:off x="5473889" y="1893710"/>
            <a:ext cx="211794" cy="2026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078F629-5613-034E-B32C-F814C61001E4}"/>
              </a:ext>
            </a:extLst>
          </p:cNvPr>
          <p:cNvCxnSpPr>
            <a:cxnSpLocks/>
          </p:cNvCxnSpPr>
          <p:nvPr/>
        </p:nvCxnSpPr>
        <p:spPr>
          <a:xfrm>
            <a:off x="3843975" y="3069748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판단 136">
            <a:extLst>
              <a:ext uri="{FF2B5EF4-FFF2-40B4-BE49-F238E27FC236}">
                <a16:creationId xmlns:a16="http://schemas.microsoft.com/office/drawing/2014/main" id="{EFCB0776-848C-C64E-A1B6-37EAD8F54577}"/>
              </a:ext>
            </a:extLst>
          </p:cNvPr>
          <p:cNvSpPr/>
          <p:nvPr/>
        </p:nvSpPr>
        <p:spPr>
          <a:xfrm>
            <a:off x="5596771" y="2499454"/>
            <a:ext cx="1390767" cy="45922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로그인 성공</a:t>
            </a:r>
            <a:r>
              <a:rPr kumimoji="1" lang="en-US" altLang="ko-KR" sz="1000" dirty="0">
                <a:solidFill>
                  <a:schemeClr val="tx1"/>
                </a:solidFill>
              </a:rPr>
              <a:t>?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판단 137">
            <a:extLst>
              <a:ext uri="{FF2B5EF4-FFF2-40B4-BE49-F238E27FC236}">
                <a16:creationId xmlns:a16="http://schemas.microsoft.com/office/drawing/2014/main" id="{70CBD3AB-BA81-A740-8E23-6846F437DB89}"/>
              </a:ext>
            </a:extLst>
          </p:cNvPr>
          <p:cNvSpPr/>
          <p:nvPr/>
        </p:nvSpPr>
        <p:spPr>
          <a:xfrm>
            <a:off x="3148591" y="4245990"/>
            <a:ext cx="1390767" cy="45922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회원가입 성공</a:t>
            </a:r>
            <a:r>
              <a:rPr kumimoji="1" lang="en-US" altLang="ko-KR" sz="1000" dirty="0">
                <a:solidFill>
                  <a:schemeClr val="tx1"/>
                </a:solidFill>
              </a:rPr>
              <a:t>?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4A75FDB-7441-CB47-97C8-33A0CDD4E244}"/>
              </a:ext>
            </a:extLst>
          </p:cNvPr>
          <p:cNvSpPr/>
          <p:nvPr/>
        </p:nvSpPr>
        <p:spPr>
          <a:xfrm>
            <a:off x="3582212" y="5101125"/>
            <a:ext cx="523524" cy="459226"/>
          </a:xfrm>
          <a:prstGeom prst="ellipse">
            <a:avLst/>
          </a:prstGeom>
          <a:solidFill>
            <a:srgbClr val="7CD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50" dirty="0">
                <a:solidFill>
                  <a:schemeClr val="tx1"/>
                </a:solidFill>
              </a:rPr>
              <a:t>Yes</a:t>
            </a:r>
            <a:endParaRPr kumimoji="1" lang="ko-KR" altLang="en-US" sz="950" dirty="0">
              <a:solidFill>
                <a:schemeClr val="tx1"/>
              </a:solidFill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7495AAC-9D30-0E47-AB71-9825AC78DF71}"/>
              </a:ext>
            </a:extLst>
          </p:cNvPr>
          <p:cNvSpPr/>
          <p:nvPr/>
        </p:nvSpPr>
        <p:spPr>
          <a:xfrm>
            <a:off x="6013407" y="3337805"/>
            <a:ext cx="523524" cy="459226"/>
          </a:xfrm>
          <a:prstGeom prst="ellipse">
            <a:avLst/>
          </a:prstGeom>
          <a:solidFill>
            <a:srgbClr val="7CD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50" dirty="0">
                <a:solidFill>
                  <a:schemeClr val="tx1"/>
                </a:solidFill>
              </a:rPr>
              <a:t>Yes</a:t>
            </a:r>
            <a:endParaRPr kumimoji="1" lang="ko-KR" altLang="en-US" sz="95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AFD6559-2E30-9247-9BC3-210DB54EE048}"/>
              </a:ext>
            </a:extLst>
          </p:cNvPr>
          <p:cNvCxnSpPr>
            <a:cxnSpLocks/>
          </p:cNvCxnSpPr>
          <p:nvPr/>
        </p:nvCxnSpPr>
        <p:spPr>
          <a:xfrm>
            <a:off x="3843974" y="3927704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11B6482-1BA7-8043-950B-8E1A187C37E9}"/>
              </a:ext>
            </a:extLst>
          </p:cNvPr>
          <p:cNvCxnSpPr>
            <a:cxnSpLocks/>
          </p:cNvCxnSpPr>
          <p:nvPr/>
        </p:nvCxnSpPr>
        <p:spPr>
          <a:xfrm>
            <a:off x="3847772" y="4789875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949E526-8BA2-1243-90D5-D11DEC992AF3}"/>
              </a:ext>
            </a:extLst>
          </p:cNvPr>
          <p:cNvCxnSpPr>
            <a:cxnSpLocks/>
          </p:cNvCxnSpPr>
          <p:nvPr/>
        </p:nvCxnSpPr>
        <p:spPr>
          <a:xfrm>
            <a:off x="6289062" y="2194807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50759AF-87EC-6045-950C-3EE35BFBBFE0}"/>
              </a:ext>
            </a:extLst>
          </p:cNvPr>
          <p:cNvCxnSpPr>
            <a:cxnSpLocks/>
          </p:cNvCxnSpPr>
          <p:nvPr/>
        </p:nvCxnSpPr>
        <p:spPr>
          <a:xfrm>
            <a:off x="6289062" y="3031764"/>
            <a:ext cx="0" cy="268591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E5A8AA95-0CB1-744F-AFA7-5DB91A9C1625}"/>
              </a:ext>
            </a:extLst>
          </p:cNvPr>
          <p:cNvSpPr/>
          <p:nvPr/>
        </p:nvSpPr>
        <p:spPr>
          <a:xfrm>
            <a:off x="6377714" y="5050093"/>
            <a:ext cx="1052256" cy="455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IndexPanel</a:t>
            </a:r>
            <a:br>
              <a:rPr kumimoji="1" lang="en-US" altLang="ko-KR" sz="1000" dirty="0">
                <a:solidFill>
                  <a:schemeClr val="tx1"/>
                </a:solidFill>
              </a:rPr>
            </a:br>
            <a:r>
              <a:rPr kumimoji="1" lang="en-US" altLang="ko-KR" sz="1000" dirty="0">
                <a:solidFill>
                  <a:schemeClr val="tx1"/>
                </a:solidFill>
              </a:rPr>
              <a:t>(</a:t>
            </a:r>
            <a:r>
              <a:rPr kumimoji="1" lang="ko-KR" altLang="en-US" sz="1000" dirty="0" err="1">
                <a:solidFill>
                  <a:schemeClr val="tx1"/>
                </a:solidFill>
              </a:rPr>
              <a:t>메인화면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C7A67758-E867-7E41-A7BF-C31673FBA7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9871" y="4024385"/>
            <a:ext cx="1145105" cy="806723"/>
          </a:xfrm>
          <a:prstGeom prst="bentConnector3">
            <a:avLst>
              <a:gd name="adj1" fmla="val 50000"/>
            </a:avLst>
          </a:prstGeom>
          <a:ln w="22225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7132F009-300D-C543-BD88-DF086D5DCC8C}"/>
              </a:ext>
            </a:extLst>
          </p:cNvPr>
          <p:cNvSpPr/>
          <p:nvPr/>
        </p:nvSpPr>
        <p:spPr>
          <a:xfrm>
            <a:off x="7975618" y="5075605"/>
            <a:ext cx="1052256" cy="412253"/>
          </a:xfrm>
          <a:prstGeom prst="roundRect">
            <a:avLst>
              <a:gd name="adj" fmla="val 50000"/>
            </a:avLst>
          </a:prstGeom>
          <a:solidFill>
            <a:srgbClr val="FF352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채팅할 친구</a:t>
            </a:r>
            <a:r>
              <a:rPr kumimoji="1" lang="en-US" altLang="ko-KR" sz="1000" dirty="0">
                <a:solidFill>
                  <a:schemeClr val="tx1"/>
                </a:solidFill>
              </a:rPr>
              <a:t>click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A70C8C8-E28A-9945-AED4-09137F4C0A93}"/>
              </a:ext>
            </a:extLst>
          </p:cNvPr>
          <p:cNvCxnSpPr>
            <a:cxnSpLocks/>
          </p:cNvCxnSpPr>
          <p:nvPr/>
        </p:nvCxnSpPr>
        <p:spPr>
          <a:xfrm flipV="1">
            <a:off x="7498755" y="5277680"/>
            <a:ext cx="443824" cy="4052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028AFED5-621B-3944-84D4-4976FA36C4DB}"/>
              </a:ext>
            </a:extLst>
          </p:cNvPr>
          <p:cNvCxnSpPr>
            <a:cxnSpLocks/>
          </p:cNvCxnSpPr>
          <p:nvPr/>
        </p:nvCxnSpPr>
        <p:spPr>
          <a:xfrm flipV="1">
            <a:off x="9089535" y="5273628"/>
            <a:ext cx="443824" cy="4052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CE6D14F6-E6D4-764E-8FFB-2C60A12FE870}"/>
              </a:ext>
            </a:extLst>
          </p:cNvPr>
          <p:cNvSpPr/>
          <p:nvPr/>
        </p:nvSpPr>
        <p:spPr>
          <a:xfrm>
            <a:off x="9679994" y="5032654"/>
            <a:ext cx="1303367" cy="455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>
                <a:solidFill>
                  <a:schemeClr val="tx1"/>
                </a:solidFill>
              </a:rPr>
              <a:t>ChatWindowPanel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B605D73-34AE-3D4E-85B0-A36485909920}"/>
              </a:ext>
            </a:extLst>
          </p:cNvPr>
          <p:cNvSpPr/>
          <p:nvPr/>
        </p:nvSpPr>
        <p:spPr>
          <a:xfrm>
            <a:off x="11377717" y="5037005"/>
            <a:ext cx="735496" cy="459226"/>
          </a:xfrm>
          <a:prstGeom prst="ellipse">
            <a:avLst/>
          </a:prstGeom>
          <a:solidFill>
            <a:srgbClr val="E4917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End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2" name="한쪽 모서리는 잘리고 다른 쪽 모서리는 둥근 사각형 161">
            <a:extLst>
              <a:ext uri="{FF2B5EF4-FFF2-40B4-BE49-F238E27FC236}">
                <a16:creationId xmlns:a16="http://schemas.microsoft.com/office/drawing/2014/main" id="{5BEB849C-DE7E-B045-B16F-0CBDB5F227DF}"/>
              </a:ext>
            </a:extLst>
          </p:cNvPr>
          <p:cNvSpPr/>
          <p:nvPr/>
        </p:nvSpPr>
        <p:spPr>
          <a:xfrm>
            <a:off x="9933262" y="6124595"/>
            <a:ext cx="726898" cy="327077"/>
          </a:xfrm>
          <a:prstGeom prst="snipRoundRect">
            <a:avLst/>
          </a:prstGeom>
          <a:solidFill>
            <a:schemeClr val="accent1"/>
          </a:solidFill>
          <a:ln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file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627A6A3-BF90-154C-859F-A04735E0EF2E}"/>
              </a:ext>
            </a:extLst>
          </p:cNvPr>
          <p:cNvCxnSpPr>
            <a:cxnSpLocks/>
          </p:cNvCxnSpPr>
          <p:nvPr/>
        </p:nvCxnSpPr>
        <p:spPr>
          <a:xfrm>
            <a:off x="11074644" y="5277680"/>
            <a:ext cx="211794" cy="2026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B25DEA5-3EEF-9241-B262-DC97B6909BD9}"/>
              </a:ext>
            </a:extLst>
          </p:cNvPr>
          <p:cNvCxnSpPr>
            <a:cxnSpLocks/>
          </p:cNvCxnSpPr>
          <p:nvPr/>
        </p:nvCxnSpPr>
        <p:spPr>
          <a:xfrm rot="10800000">
            <a:off x="3936506" y="5637581"/>
            <a:ext cx="612273" cy="589700"/>
          </a:xfrm>
          <a:prstGeom prst="bentConnector3">
            <a:avLst>
              <a:gd name="adj1" fmla="val 98766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A30D33CC-D2D5-E349-9059-B183DAF04F31}"/>
              </a:ext>
            </a:extLst>
          </p:cNvPr>
          <p:cNvCxnSpPr>
            <a:cxnSpLocks/>
          </p:cNvCxnSpPr>
          <p:nvPr/>
        </p:nvCxnSpPr>
        <p:spPr>
          <a:xfrm rot="5400000">
            <a:off x="4761929" y="4907839"/>
            <a:ext cx="2372090" cy="266800"/>
          </a:xfrm>
          <a:prstGeom prst="bentConnector3">
            <a:avLst>
              <a:gd name="adj1" fmla="val 99562"/>
            </a:avLst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42E38C7B-5DD4-6F45-9092-A1E8BB2F74A5}"/>
              </a:ext>
            </a:extLst>
          </p:cNvPr>
          <p:cNvCxnSpPr>
            <a:cxnSpLocks/>
          </p:cNvCxnSpPr>
          <p:nvPr/>
        </p:nvCxnSpPr>
        <p:spPr>
          <a:xfrm>
            <a:off x="10206957" y="5589377"/>
            <a:ext cx="0" cy="464770"/>
          </a:xfrm>
          <a:prstGeom prst="straightConnector1">
            <a:avLst/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6B52367A-8150-B94E-A49C-4F67C4751EAA}"/>
              </a:ext>
            </a:extLst>
          </p:cNvPr>
          <p:cNvCxnSpPr>
            <a:cxnSpLocks/>
          </p:cNvCxnSpPr>
          <p:nvPr/>
        </p:nvCxnSpPr>
        <p:spPr>
          <a:xfrm flipV="1">
            <a:off x="10427838" y="5560351"/>
            <a:ext cx="1" cy="493796"/>
          </a:xfrm>
          <a:prstGeom prst="straightConnector1">
            <a:avLst/>
          </a:prstGeom>
          <a:ln w="22225">
            <a:solidFill>
              <a:srgbClr val="002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2DE12BBA-8CAF-1748-B5D6-E58F3B7BED46}"/>
              </a:ext>
            </a:extLst>
          </p:cNvPr>
          <p:cNvSpPr txBox="1"/>
          <p:nvPr/>
        </p:nvSpPr>
        <p:spPr>
          <a:xfrm>
            <a:off x="9145979" y="1973541"/>
            <a:ext cx="6180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start/end</a:t>
            </a:r>
            <a:endParaRPr kumimoji="1" lang="ko-KR" altLang="en-US" sz="800" dirty="0"/>
          </a:p>
          <a:p>
            <a:endParaRPr kumimoji="1"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6B57B13-506F-5B43-A1F7-F283FCF95013}"/>
              </a:ext>
            </a:extLst>
          </p:cNvPr>
          <p:cNvSpPr txBox="1"/>
          <p:nvPr/>
        </p:nvSpPr>
        <p:spPr>
          <a:xfrm>
            <a:off x="10539878" y="1971988"/>
            <a:ext cx="966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Decision node</a:t>
            </a:r>
            <a:endParaRPr kumimoji="1" lang="ko-KR" altLang="en-US" sz="800" dirty="0"/>
          </a:p>
          <a:p>
            <a:endParaRPr kumimoji="1"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370A6BE-98C3-3D4F-AC04-20214BABCA97}"/>
              </a:ext>
            </a:extLst>
          </p:cNvPr>
          <p:cNvSpPr txBox="1"/>
          <p:nvPr/>
        </p:nvSpPr>
        <p:spPr>
          <a:xfrm>
            <a:off x="11427634" y="1952175"/>
            <a:ext cx="7643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Interaction</a:t>
            </a:r>
            <a:endParaRPr kumimoji="1" lang="ko-KR" altLang="en-US" sz="800" dirty="0"/>
          </a:p>
          <a:p>
            <a:endParaRPr kumimoji="1" lang="ko-KR" altLang="en-US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C96F6382-3851-A241-B0CD-558C85688D14}"/>
              </a:ext>
            </a:extLst>
          </p:cNvPr>
          <p:cNvCxnSpPr>
            <a:cxnSpLocks/>
          </p:cNvCxnSpPr>
          <p:nvPr/>
        </p:nvCxnSpPr>
        <p:spPr>
          <a:xfrm>
            <a:off x="4602582" y="4477497"/>
            <a:ext cx="442202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B737807E-8D11-B345-B083-772F224ACBAE}"/>
              </a:ext>
            </a:extLst>
          </p:cNvPr>
          <p:cNvSpPr/>
          <p:nvPr/>
        </p:nvSpPr>
        <p:spPr>
          <a:xfrm>
            <a:off x="5143127" y="4247884"/>
            <a:ext cx="523524" cy="459226"/>
          </a:xfrm>
          <a:prstGeom prst="ellipse">
            <a:avLst/>
          </a:prstGeom>
          <a:solidFill>
            <a:srgbClr val="C8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No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D2FCBF8-7344-9543-9DCC-6FA7239043A6}"/>
              </a:ext>
            </a:extLst>
          </p:cNvPr>
          <p:cNvCxnSpPr>
            <a:cxnSpLocks/>
            <a:stCxn id="189" idx="0"/>
          </p:cNvCxnSpPr>
          <p:nvPr/>
        </p:nvCxnSpPr>
        <p:spPr>
          <a:xfrm rot="16200000" flipV="1">
            <a:off x="4749925" y="3592919"/>
            <a:ext cx="590132" cy="719797"/>
          </a:xfrm>
          <a:prstGeom prst="bentConnector2">
            <a:avLst/>
          </a:prstGeom>
          <a:ln w="22225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5E1D06-DFF4-A145-B478-4F10FCA2CF0A}"/>
              </a:ext>
            </a:extLst>
          </p:cNvPr>
          <p:cNvCxnSpPr>
            <a:cxnSpLocks/>
          </p:cNvCxnSpPr>
          <p:nvPr/>
        </p:nvCxnSpPr>
        <p:spPr>
          <a:xfrm>
            <a:off x="7050383" y="2731349"/>
            <a:ext cx="211794" cy="2026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>
            <a:extLst>
              <a:ext uri="{FF2B5EF4-FFF2-40B4-BE49-F238E27FC236}">
                <a16:creationId xmlns:a16="http://schemas.microsoft.com/office/drawing/2014/main" id="{8223B3B6-D791-D645-9CC1-3481E69F4E39}"/>
              </a:ext>
            </a:extLst>
          </p:cNvPr>
          <p:cNvSpPr/>
          <p:nvPr/>
        </p:nvSpPr>
        <p:spPr>
          <a:xfrm>
            <a:off x="7285205" y="2496931"/>
            <a:ext cx="523524" cy="459226"/>
          </a:xfrm>
          <a:prstGeom prst="ellipse">
            <a:avLst/>
          </a:prstGeom>
          <a:solidFill>
            <a:srgbClr val="C8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No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CFEBEE00-8B1F-AF47-AC6D-78EFE3EBD74A}"/>
              </a:ext>
            </a:extLst>
          </p:cNvPr>
          <p:cNvCxnSpPr>
            <a:cxnSpLocks/>
            <a:stCxn id="195" idx="0"/>
          </p:cNvCxnSpPr>
          <p:nvPr/>
        </p:nvCxnSpPr>
        <p:spPr>
          <a:xfrm rot="16200000" flipV="1">
            <a:off x="6892003" y="1841966"/>
            <a:ext cx="590132" cy="719797"/>
          </a:xfrm>
          <a:prstGeom prst="bentConnector2">
            <a:avLst/>
          </a:prstGeom>
          <a:ln w="22225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꺾인 연결선[E] 201">
            <a:extLst>
              <a:ext uri="{FF2B5EF4-FFF2-40B4-BE49-F238E27FC236}">
                <a16:creationId xmlns:a16="http://schemas.microsoft.com/office/drawing/2014/main" id="{AF2AB18E-52B3-4D4B-9983-A880FC379B39}"/>
              </a:ext>
            </a:extLst>
          </p:cNvPr>
          <p:cNvCxnSpPr>
            <a:cxnSpLocks/>
            <a:stCxn id="139" idx="2"/>
          </p:cNvCxnSpPr>
          <p:nvPr/>
        </p:nvCxnSpPr>
        <p:spPr>
          <a:xfrm rot="10800000">
            <a:off x="2117236" y="2193526"/>
            <a:ext cx="1464977" cy="3137212"/>
          </a:xfrm>
          <a:prstGeom prst="bentConnector2">
            <a:avLst/>
          </a:prstGeom>
          <a:ln w="22225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BF62A4AC-5F3B-FF41-AA70-911DE797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9" y="1160668"/>
            <a:ext cx="350736" cy="35073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FE6FFE-55E9-E74C-BC66-F1A6A6B1053E}"/>
              </a:ext>
            </a:extLst>
          </p:cNvPr>
          <p:cNvSpPr/>
          <p:nvPr/>
        </p:nvSpPr>
        <p:spPr>
          <a:xfrm>
            <a:off x="1775006" y="1118153"/>
            <a:ext cx="3197640" cy="4621694"/>
          </a:xfrm>
          <a:prstGeom prst="rect">
            <a:avLst/>
          </a:prstGeom>
          <a:solidFill>
            <a:srgbClr val="E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7884F0-5F31-B740-BF06-5706A7BB452A}"/>
              </a:ext>
            </a:extLst>
          </p:cNvPr>
          <p:cNvGrpSpPr/>
          <p:nvPr/>
        </p:nvGrpSpPr>
        <p:grpSpPr>
          <a:xfrm>
            <a:off x="2667930" y="5117875"/>
            <a:ext cx="1358537" cy="318053"/>
            <a:chOff x="5402665" y="5090921"/>
            <a:chExt cx="1358537" cy="31805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12201B9-D02A-1841-B49D-FD5C4536906E}"/>
                </a:ext>
              </a:extLst>
            </p:cNvPr>
            <p:cNvSpPr/>
            <p:nvPr/>
          </p:nvSpPr>
          <p:spPr>
            <a:xfrm>
              <a:off x="5402665" y="5090921"/>
              <a:ext cx="1358537" cy="318053"/>
            </a:xfrm>
            <a:prstGeom prst="rect">
              <a:avLst/>
            </a:prstGeom>
            <a:solidFill>
              <a:srgbClr val="5E525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E8AE35-FDE2-9D40-9ECC-1DEE0AE2828B}"/>
                </a:ext>
              </a:extLst>
            </p:cNvPr>
            <p:cNvSpPr txBox="1"/>
            <p:nvPr/>
          </p:nvSpPr>
          <p:spPr>
            <a:xfrm>
              <a:off x="5646516" y="5096058"/>
              <a:ext cx="101315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>
                  <a:solidFill>
                    <a:schemeClr val="bg1"/>
                  </a:solidFill>
                  <a:latin typeface="JS Dongkang" panose="020B0503000000000000" pitchFamily="34" charset="-127"/>
                  <a:ea typeface="JS Dongkang" panose="020B0503000000000000" pitchFamily="34" charset="-127"/>
                </a:rPr>
                <a:t>뒤로가기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63CE1E3-B85B-CE45-AF3B-32BD3DFABABF}"/>
              </a:ext>
            </a:extLst>
          </p:cNvPr>
          <p:cNvGrpSpPr/>
          <p:nvPr/>
        </p:nvGrpSpPr>
        <p:grpSpPr>
          <a:xfrm>
            <a:off x="1907562" y="1146715"/>
            <a:ext cx="1297594" cy="382615"/>
            <a:chOff x="1907562" y="1146715"/>
            <a:chExt cx="1297594" cy="38261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CCCD31-E639-4445-B3C5-37B280061B33}"/>
                </a:ext>
              </a:extLst>
            </p:cNvPr>
            <p:cNvSpPr txBox="1"/>
            <p:nvPr/>
          </p:nvSpPr>
          <p:spPr>
            <a:xfrm>
              <a:off x="2242563" y="1223806"/>
              <a:ext cx="962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>
                  <a:solidFill>
                    <a:srgbClr val="5E5252"/>
                  </a:solidFill>
                  <a:latin typeface="Segoe Print" panose="02000800000000000000" pitchFamily="2" charset="0"/>
                </a:rPr>
                <a:t>KEVoting</a:t>
              </a:r>
              <a:endParaRPr kumimoji="1" lang="ko-Kore-KR" altLang="en-US" sz="1200" b="1">
                <a:solidFill>
                  <a:srgbClr val="5E5252"/>
                </a:solidFill>
                <a:latin typeface="Segoe Print" panose="02000800000000000000" pitchFamily="2" charset="0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666F91A-6CD3-B347-8711-5B02BE5A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562" y="1146715"/>
              <a:ext cx="382615" cy="382615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B079E48-5CA4-7846-9A55-8078E31E4311}"/>
              </a:ext>
            </a:extLst>
          </p:cNvPr>
          <p:cNvSpPr txBox="1"/>
          <p:nvPr/>
        </p:nvSpPr>
        <p:spPr>
          <a:xfrm>
            <a:off x="2196515" y="3292371"/>
            <a:ext cx="2301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>
                <a:latin typeface="JS Dongkang" panose="020B0503000000000000" pitchFamily="34" charset="-127"/>
                <a:ea typeface="JS Dongkang" panose="020B0503000000000000" pitchFamily="34" charset="-127"/>
              </a:rPr>
              <a:t>회원가입이</a:t>
            </a:r>
            <a:r>
              <a:rPr kumimoji="1" lang="ko-KR" altLang="en-US" sz="1600">
                <a:latin typeface="JS Dongkang" panose="020B0503000000000000" pitchFamily="34" charset="-127"/>
                <a:ea typeface="JS Dongkang" panose="020B0503000000000000" pitchFamily="34" charset="-127"/>
              </a:rPr>
              <a:t> 실패했습니다</a:t>
            </a:r>
            <a:r>
              <a:rPr kumimoji="1" lang="en-US" altLang="ko-KR" sz="1600">
                <a:latin typeface="JS Dongkang" panose="020B0503000000000000" pitchFamily="34" charset="-127"/>
                <a:ea typeface="JS Dongkang" panose="020B0503000000000000" pitchFamily="34" charset="-127"/>
              </a:rPr>
              <a:t>.</a:t>
            </a:r>
            <a:endParaRPr kumimoji="1" lang="ko-Kore-KR" altLang="en-US" sz="1600">
              <a:latin typeface="JS Dongkang" panose="020B0503000000000000" pitchFamily="34" charset="-127"/>
              <a:ea typeface="JS Dongkang" panose="020B0503000000000000" pitchFamily="34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439E6B10-88BE-5C45-B8F2-179CB1CD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591" y="1160668"/>
            <a:ext cx="350736" cy="3507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B973A81-F739-AA45-92D9-CE7BEC758616}"/>
              </a:ext>
            </a:extLst>
          </p:cNvPr>
          <p:cNvSpPr/>
          <p:nvPr/>
        </p:nvSpPr>
        <p:spPr>
          <a:xfrm>
            <a:off x="7086798" y="1118153"/>
            <a:ext cx="3197640" cy="4621694"/>
          </a:xfrm>
          <a:prstGeom prst="rect">
            <a:avLst/>
          </a:prstGeom>
          <a:solidFill>
            <a:srgbClr val="E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FB4D2E-B6C6-014F-8E7A-50209175C2EC}"/>
              </a:ext>
            </a:extLst>
          </p:cNvPr>
          <p:cNvSpPr txBox="1"/>
          <p:nvPr/>
        </p:nvSpPr>
        <p:spPr>
          <a:xfrm>
            <a:off x="7554355" y="1223806"/>
            <a:ext cx="96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rgbClr val="5E5252"/>
                </a:solidFill>
                <a:latin typeface="Segoe Print" panose="02000800000000000000" pitchFamily="2" charset="0"/>
              </a:rPr>
              <a:t>KEVoting</a:t>
            </a:r>
            <a:endParaRPr kumimoji="1" lang="ko-Kore-KR" altLang="en-US" sz="1200" b="1">
              <a:solidFill>
                <a:srgbClr val="5E5252"/>
              </a:solidFill>
              <a:latin typeface="Segoe Print" panose="02000800000000000000" pitchFamily="2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6A73679-1EF3-7846-A7A5-759797A77664}"/>
              </a:ext>
            </a:extLst>
          </p:cNvPr>
          <p:cNvGrpSpPr/>
          <p:nvPr/>
        </p:nvGrpSpPr>
        <p:grpSpPr>
          <a:xfrm>
            <a:off x="7979722" y="5117875"/>
            <a:ext cx="1358537" cy="318053"/>
            <a:chOff x="5402665" y="5090921"/>
            <a:chExt cx="1358537" cy="31805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9200865-7543-3543-B7AF-C590BFE50BB4}"/>
                </a:ext>
              </a:extLst>
            </p:cNvPr>
            <p:cNvSpPr/>
            <p:nvPr/>
          </p:nvSpPr>
          <p:spPr>
            <a:xfrm>
              <a:off x="5402665" y="5090921"/>
              <a:ext cx="1358537" cy="318053"/>
            </a:xfrm>
            <a:prstGeom prst="rect">
              <a:avLst/>
            </a:prstGeom>
            <a:solidFill>
              <a:srgbClr val="5E525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8B2C07-D750-F145-9D2F-C05A8D9B22BE}"/>
                </a:ext>
              </a:extLst>
            </p:cNvPr>
            <p:cNvSpPr txBox="1"/>
            <p:nvPr/>
          </p:nvSpPr>
          <p:spPr>
            <a:xfrm>
              <a:off x="5646516" y="5096058"/>
              <a:ext cx="101315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>
                  <a:solidFill>
                    <a:schemeClr val="bg1"/>
                  </a:solidFill>
                  <a:latin typeface="JS Dongkang" panose="020B0503000000000000" pitchFamily="34" charset="-127"/>
                  <a:ea typeface="JS Dongkang" panose="020B0503000000000000" pitchFamily="34" charset="-127"/>
                </a:rPr>
                <a:t>뒤로가기</a:t>
              </a: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03CDB46D-2884-B349-B5BF-D5B1A258B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54" y="1146715"/>
            <a:ext cx="382615" cy="38261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4AA099C-9B89-9143-A723-C3C7DBD3C9E6}"/>
              </a:ext>
            </a:extLst>
          </p:cNvPr>
          <p:cNvSpPr txBox="1"/>
          <p:nvPr/>
        </p:nvSpPr>
        <p:spPr>
          <a:xfrm>
            <a:off x="7583257" y="3292371"/>
            <a:ext cx="2301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>
                <a:latin typeface="JS Dongkang" panose="020B0503000000000000" pitchFamily="34" charset="-127"/>
                <a:ea typeface="JS Dongkang" panose="020B0503000000000000" pitchFamily="34" charset="-127"/>
              </a:rPr>
              <a:t>로그인이</a:t>
            </a:r>
            <a:r>
              <a:rPr kumimoji="1" lang="ko-KR" altLang="en-US" sz="1600">
                <a:latin typeface="JS Dongkang" panose="020B0503000000000000" pitchFamily="34" charset="-127"/>
                <a:ea typeface="JS Dongkang" panose="020B0503000000000000" pitchFamily="34" charset="-127"/>
              </a:rPr>
              <a:t> 실패했습니다</a:t>
            </a:r>
            <a:r>
              <a:rPr kumimoji="1" lang="en-US" altLang="ko-KR" sz="1600">
                <a:latin typeface="JS Dongkang" panose="020B0503000000000000" pitchFamily="34" charset="-127"/>
                <a:ea typeface="JS Dongkang" panose="020B0503000000000000" pitchFamily="34" charset="-127"/>
              </a:rPr>
              <a:t>.</a:t>
            </a:r>
            <a:endParaRPr kumimoji="1" lang="ko-Kore-KR" altLang="en-US" sz="1600">
              <a:latin typeface="JS Dongkang" panose="020B0503000000000000" pitchFamily="34" charset="-127"/>
              <a:ea typeface="JS Dongkang" panose="020B0503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6030-AB04-EB43-9F46-3E779FC79454}"/>
              </a:ext>
            </a:extLst>
          </p:cNvPr>
          <p:cNvSpPr txBox="1"/>
          <p:nvPr/>
        </p:nvSpPr>
        <p:spPr>
          <a:xfrm>
            <a:off x="496230" y="9448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/>
              <a:t>회원가입</a:t>
            </a:r>
            <a:r>
              <a:rPr kumimoji="1" lang="en-US" altLang="ko-KR"/>
              <a:t>,</a:t>
            </a:r>
            <a:r>
              <a:rPr kumimoji="1" lang="ko-KR" altLang="en-US"/>
              <a:t> 로그인 시 실패했을 경우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043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66030-AB04-EB43-9F46-3E779FC79454}"/>
              </a:ext>
            </a:extLst>
          </p:cNvPr>
          <p:cNvSpPr txBox="1"/>
          <p:nvPr/>
        </p:nvSpPr>
        <p:spPr>
          <a:xfrm>
            <a:off x="496230" y="64617"/>
            <a:ext cx="142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</a:t>
            </a:r>
            <a:r>
              <a:rPr kumimoji="1" lang="en-US" altLang="ko-KR" sz="2400"/>
              <a:t>.</a:t>
            </a:r>
            <a:r>
              <a:rPr kumimoji="1" lang="ko-KR" altLang="en-US" sz="2400"/>
              <a:t> 기능 </a:t>
            </a:r>
            <a:endParaRPr kumimoji="1" lang="ko-Kore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A2011-1499-7D4D-B981-248D9C2D7331}"/>
              </a:ext>
            </a:extLst>
          </p:cNvPr>
          <p:cNvSpPr txBox="1"/>
          <p:nvPr/>
        </p:nvSpPr>
        <p:spPr>
          <a:xfrm>
            <a:off x="496230" y="661517"/>
            <a:ext cx="63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en-US" altLang="ko-Kore-KR"/>
              <a:t>kevotingTalk</a:t>
            </a:r>
            <a:r>
              <a:rPr kumimoji="1" lang="ko-KR" altLang="en-US"/>
              <a:t> 채팅에 적용하고 싶은 핵심 내용 </a:t>
            </a:r>
            <a:r>
              <a:rPr kumimoji="1" lang="en-US" altLang="ko-KR"/>
              <a:t>2</a:t>
            </a:r>
            <a:r>
              <a:rPr kumimoji="1" lang="ko-KR" altLang="en-US"/>
              <a:t>가지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5DE186E-B8C4-E241-90D7-1346C34E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6" y="1238155"/>
            <a:ext cx="2087274" cy="3146928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C98A6431-B090-7A42-AFC9-47D1D3453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2354819"/>
            <a:ext cx="2189288" cy="3128983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9F31662F-6541-FD49-A549-D4E48CDCC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61" y="3290454"/>
            <a:ext cx="2087275" cy="31289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938E3D-A1B7-6148-B710-FCA81D54D43F}"/>
              </a:ext>
            </a:extLst>
          </p:cNvPr>
          <p:cNvSpPr txBox="1"/>
          <p:nvPr/>
        </p:nvSpPr>
        <p:spPr>
          <a:xfrm>
            <a:off x="5804307" y="2545319"/>
            <a:ext cx="354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1)</a:t>
            </a:r>
            <a:r>
              <a:rPr kumimoji="1" lang="ko-KR" altLang="en-US"/>
              <a:t> </a:t>
            </a:r>
            <a:r>
              <a:rPr kumimoji="1" lang="en-US" altLang="ko-KR"/>
              <a:t>DB</a:t>
            </a:r>
            <a:r>
              <a:rPr kumimoji="1" lang="ko-KR" altLang="en-US"/>
              <a:t>를 이용한 회원 관리 </a:t>
            </a:r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B0B367-4BE3-0A4A-A88A-96DBE0E57006}"/>
              </a:ext>
            </a:extLst>
          </p:cNvPr>
          <p:cNvSpPr txBox="1"/>
          <p:nvPr/>
        </p:nvSpPr>
        <p:spPr>
          <a:xfrm>
            <a:off x="5902918" y="3161543"/>
            <a:ext cx="6203577" cy="166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/>
              <a:t>&lt;</a:t>
            </a:r>
            <a:r>
              <a:rPr kumimoji="1" lang="ko-KR" altLang="en-US" sz="1400"/>
              <a:t>회원 가입</a:t>
            </a:r>
            <a:r>
              <a:rPr kumimoji="1" lang="en-US" altLang="ko-KR" sz="140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/>
              <a:t>회원 가입 시 이메일</a:t>
            </a:r>
            <a:r>
              <a:rPr kumimoji="1" lang="en-US" altLang="ko-KR" sz="1400"/>
              <a:t>,</a:t>
            </a:r>
            <a:r>
              <a:rPr kumimoji="1" lang="ko-KR" altLang="en-US" sz="1400"/>
              <a:t> 비밀번호 중복 체크 </a:t>
            </a:r>
            <a:r>
              <a:rPr kumimoji="1" lang="en-US" altLang="ko-KR" sz="1400"/>
              <a:t>/</a:t>
            </a:r>
            <a:r>
              <a:rPr kumimoji="1" lang="ko-KR" altLang="en-US" sz="1400"/>
              <a:t> 중복일 때 에러 페이지 출력</a:t>
            </a:r>
            <a:endParaRPr kumimoji="1" lang="en-US" altLang="ko-KR" sz="1400"/>
          </a:p>
          <a:p>
            <a:pPr>
              <a:lnSpc>
                <a:spcPct val="150000"/>
              </a:lnSpc>
            </a:pPr>
            <a:endParaRPr kumimoji="1" lang="en-US" altLang="ko-KR" sz="1400"/>
          </a:p>
          <a:p>
            <a:pPr>
              <a:lnSpc>
                <a:spcPct val="150000"/>
              </a:lnSpc>
            </a:pPr>
            <a:r>
              <a:rPr kumimoji="1" lang="en-US" altLang="ko-KR" sz="1400"/>
              <a:t>&lt;</a:t>
            </a:r>
            <a:r>
              <a:rPr kumimoji="1" lang="ko-KR" altLang="en-US" sz="1400"/>
              <a:t>로그인</a:t>
            </a:r>
            <a:r>
              <a:rPr kumimoji="1" lang="en-US" altLang="ko-KR" sz="1400"/>
              <a:t>&gt;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/>
              <a:t>-</a:t>
            </a:r>
            <a:r>
              <a:rPr kumimoji="1" lang="ko-KR" altLang="en-US" sz="1400"/>
              <a:t> 이메일</a:t>
            </a:r>
            <a:r>
              <a:rPr kumimoji="1" lang="en-US" altLang="ko-KR" sz="1400"/>
              <a:t>,</a:t>
            </a:r>
            <a:r>
              <a:rPr kumimoji="1" lang="ko-KR" altLang="en-US" sz="1400"/>
              <a:t> 비밀번호 체크 </a:t>
            </a:r>
            <a:r>
              <a:rPr kumimoji="1" lang="en-US" altLang="ko-KR" sz="1400"/>
              <a:t>/</a:t>
            </a:r>
            <a:r>
              <a:rPr kumimoji="1" lang="ko-KR" altLang="en-US" sz="1400"/>
              <a:t>  정보 없을 때 에러 페이지 출력 </a:t>
            </a:r>
            <a:endParaRPr kumimoji="1" lang="ko-Kore-KR" altLang="en-US" sz="1400"/>
          </a:p>
        </p:txBody>
      </p:sp>
    </p:spTree>
    <p:extLst>
      <p:ext uri="{BB962C8B-B14F-4D97-AF65-F5344CB8AC3E}">
        <p14:creationId xmlns:p14="http://schemas.microsoft.com/office/powerpoint/2010/main" val="251127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66030-AB04-EB43-9F46-3E779FC79454}"/>
              </a:ext>
            </a:extLst>
          </p:cNvPr>
          <p:cNvSpPr txBox="1"/>
          <p:nvPr/>
        </p:nvSpPr>
        <p:spPr>
          <a:xfrm>
            <a:off x="496230" y="64617"/>
            <a:ext cx="142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</a:t>
            </a:r>
            <a:r>
              <a:rPr kumimoji="1" lang="en-US" altLang="ko-KR" sz="2400"/>
              <a:t>.</a:t>
            </a:r>
            <a:r>
              <a:rPr kumimoji="1" lang="ko-KR" altLang="en-US" sz="2400"/>
              <a:t> 기능 </a:t>
            </a:r>
            <a:endParaRPr kumimoji="1" lang="ko-Kore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A2011-1499-7D4D-B981-248D9C2D7331}"/>
              </a:ext>
            </a:extLst>
          </p:cNvPr>
          <p:cNvSpPr txBox="1"/>
          <p:nvPr/>
        </p:nvSpPr>
        <p:spPr>
          <a:xfrm>
            <a:off x="496230" y="661517"/>
            <a:ext cx="63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en-US" altLang="ko-Kore-KR"/>
              <a:t>kevotingTalk</a:t>
            </a:r>
            <a:r>
              <a:rPr kumimoji="1" lang="ko-KR" altLang="en-US"/>
              <a:t> 채팅에 적용하고 싶은 핵심 내용 </a:t>
            </a:r>
            <a:r>
              <a:rPr kumimoji="1" lang="en-US" altLang="ko-KR"/>
              <a:t>2</a:t>
            </a:r>
            <a:r>
              <a:rPr kumimoji="1" lang="ko-KR" altLang="en-US"/>
              <a:t>가지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938E3D-A1B7-6148-B710-FCA81D54D43F}"/>
              </a:ext>
            </a:extLst>
          </p:cNvPr>
          <p:cNvSpPr txBox="1"/>
          <p:nvPr/>
        </p:nvSpPr>
        <p:spPr>
          <a:xfrm>
            <a:off x="5889812" y="2500604"/>
            <a:ext cx="354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2)</a:t>
            </a:r>
            <a:r>
              <a:rPr kumimoji="1" lang="ko-KR" altLang="en-US"/>
              <a:t> 파일 첨부가 가능한 채팅</a:t>
            </a:r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B0B367-4BE3-0A4A-A88A-96DBE0E57006}"/>
              </a:ext>
            </a:extLst>
          </p:cNvPr>
          <p:cNvSpPr txBox="1"/>
          <p:nvPr/>
        </p:nvSpPr>
        <p:spPr>
          <a:xfrm>
            <a:off x="5988423" y="3116828"/>
            <a:ext cx="6203577" cy="134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/>
              <a:t>친구 목록에 있는 친구 프로필은 랜덤으로 설정 </a:t>
            </a:r>
            <a:endParaRPr kumimoji="1"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/>
              <a:t>채팅창 왼쪽 아래 파일 아이콘 클릭시 파일 전송 가능</a:t>
            </a:r>
            <a:endParaRPr kumimoji="1"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/>
              <a:t>채팅창 왼쪽 아래 이미지 아이콘 클릭시 이미지 전송 가능</a:t>
            </a:r>
            <a:endParaRPr kumimoji="1"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/>
              <a:t>1:</a:t>
            </a:r>
            <a:r>
              <a:rPr kumimoji="1" lang="ko-KR" altLang="en-US" sz="1400"/>
              <a:t> </a:t>
            </a:r>
            <a:r>
              <a:rPr kumimoji="1" lang="en-US" altLang="ko-KR" sz="1400"/>
              <a:t>1</a:t>
            </a:r>
            <a:r>
              <a:rPr kumimoji="1" lang="ko-KR" altLang="en-US" sz="1400"/>
              <a:t> 대화 가능 </a:t>
            </a:r>
            <a:endParaRPr kumimoji="1"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FE4D1-247D-8047-9976-99D5DDFBF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2" y="1489711"/>
            <a:ext cx="2087275" cy="3065229"/>
          </a:xfrm>
          <a:prstGeom prst="rect">
            <a:avLst/>
          </a:prstGeom>
        </p:spPr>
      </p:pic>
      <p:pic>
        <p:nvPicPr>
          <p:cNvPr id="13" name="그림 12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6802A6AE-E876-B34E-8A24-2572FC665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95" y="2754510"/>
            <a:ext cx="2087275" cy="30677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0889FB-0F78-4245-9AF7-A666E9D93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98" y="2869936"/>
            <a:ext cx="317748" cy="3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1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66030-AB04-EB43-9F46-3E779FC79454}"/>
              </a:ext>
            </a:extLst>
          </p:cNvPr>
          <p:cNvSpPr txBox="1"/>
          <p:nvPr/>
        </p:nvSpPr>
        <p:spPr>
          <a:xfrm>
            <a:off x="496230" y="64617"/>
            <a:ext cx="142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3.</a:t>
            </a:r>
            <a:r>
              <a:rPr kumimoji="1" lang="ko-KR" altLang="en-US" sz="2400"/>
              <a:t> 일정 </a:t>
            </a:r>
            <a:endParaRPr kumimoji="1" lang="ko-Kore-KR" altLang="en-US" sz="2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3D0B01-FD2C-4443-8F8C-4203B8E3F1F2}"/>
              </a:ext>
            </a:extLst>
          </p:cNvPr>
          <p:cNvGrpSpPr/>
          <p:nvPr/>
        </p:nvGrpSpPr>
        <p:grpSpPr>
          <a:xfrm>
            <a:off x="4537046" y="1848533"/>
            <a:ext cx="3758268" cy="4222067"/>
            <a:chOff x="4562446" y="2635933"/>
            <a:chExt cx="3758268" cy="4222067"/>
          </a:xfrm>
          <a:solidFill>
            <a:srgbClr val="476C91"/>
          </a:solidFill>
          <a:effectLst/>
        </p:grpSpPr>
        <p:sp>
          <p:nvSpPr>
            <p:cNvPr id="10" name="평행 사변형 22">
              <a:extLst>
                <a:ext uri="{FF2B5EF4-FFF2-40B4-BE49-F238E27FC236}">
                  <a16:creationId xmlns:a16="http://schemas.microsoft.com/office/drawing/2014/main" id="{08541C9B-DA93-4440-AC68-CB3F97F63896}"/>
                </a:ext>
              </a:extLst>
            </p:cNvPr>
            <p:cNvSpPr/>
            <p:nvPr/>
          </p:nvSpPr>
          <p:spPr>
            <a:xfrm>
              <a:off x="6449968" y="5431872"/>
              <a:ext cx="1870746" cy="1426128"/>
            </a:xfrm>
            <a:prstGeom prst="parallelogram">
              <a:avLst>
                <a:gd name="adj" fmla="val 10658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23">
              <a:extLst>
                <a:ext uri="{FF2B5EF4-FFF2-40B4-BE49-F238E27FC236}">
                  <a16:creationId xmlns:a16="http://schemas.microsoft.com/office/drawing/2014/main" id="{B71FEF35-81E4-5A41-A42A-9C618D5A670D}"/>
                </a:ext>
              </a:extLst>
            </p:cNvPr>
            <p:cNvSpPr/>
            <p:nvPr/>
          </p:nvSpPr>
          <p:spPr>
            <a:xfrm flipH="1">
              <a:off x="4562446" y="4064466"/>
              <a:ext cx="3758268" cy="1367405"/>
            </a:xfrm>
            <a:prstGeom prst="parallelogram">
              <a:avLst>
                <a:gd name="adj" fmla="val 2479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24">
              <a:extLst>
                <a:ext uri="{FF2B5EF4-FFF2-40B4-BE49-F238E27FC236}">
                  <a16:creationId xmlns:a16="http://schemas.microsoft.com/office/drawing/2014/main" id="{3869CDC7-B2A1-9A44-AF7C-B1DE1160DB88}"/>
                </a:ext>
              </a:extLst>
            </p:cNvPr>
            <p:cNvSpPr/>
            <p:nvPr/>
          </p:nvSpPr>
          <p:spPr>
            <a:xfrm>
              <a:off x="4579222" y="2999064"/>
              <a:ext cx="2466366" cy="1065401"/>
            </a:xfrm>
            <a:prstGeom prst="parallelogram">
              <a:avLst>
                <a:gd name="adj" fmla="val 2008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25">
              <a:extLst>
                <a:ext uri="{FF2B5EF4-FFF2-40B4-BE49-F238E27FC236}">
                  <a16:creationId xmlns:a16="http://schemas.microsoft.com/office/drawing/2014/main" id="{607CB064-E804-DD44-B474-F2C30099F7DC}"/>
                </a:ext>
              </a:extLst>
            </p:cNvPr>
            <p:cNvSpPr/>
            <p:nvPr/>
          </p:nvSpPr>
          <p:spPr>
            <a:xfrm flipH="1">
              <a:off x="5468457" y="2635933"/>
              <a:ext cx="1577128" cy="365533"/>
            </a:xfrm>
            <a:prstGeom prst="parallelogram">
              <a:avLst>
                <a:gd name="adj" fmla="val 3306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99A0F3-33CB-BE46-9AE2-A1A5A17A3BEC}"/>
              </a:ext>
            </a:extLst>
          </p:cNvPr>
          <p:cNvSpPr/>
          <p:nvPr/>
        </p:nvSpPr>
        <p:spPr>
          <a:xfrm>
            <a:off x="4070434" y="4816939"/>
            <a:ext cx="2622734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발표 준비 완성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피드백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10.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06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화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발표 전</a:t>
            </a:r>
            <a:r>
              <a:rPr lang="en-US" altLang="ko-KR" sz="1200" dirty="0"/>
              <a:t>,</a:t>
            </a:r>
            <a:r>
              <a:rPr lang="ko-KR" altLang="en-US" sz="1200" dirty="0"/>
              <a:t> 피드백 받기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04DC42-B3CB-134A-BCCD-299DBA530485}"/>
              </a:ext>
            </a:extLst>
          </p:cNvPr>
          <p:cNvGrpSpPr/>
          <p:nvPr/>
        </p:nvGrpSpPr>
        <p:grpSpPr>
          <a:xfrm>
            <a:off x="6693168" y="3277065"/>
            <a:ext cx="1346580" cy="835908"/>
            <a:chOff x="6181649" y="4782312"/>
            <a:chExt cx="1346580" cy="8359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A87FE4-4FB9-FF41-BBC4-954D06A0EA61}"/>
                </a:ext>
              </a:extLst>
            </p:cNvPr>
            <p:cNvSpPr/>
            <p:nvPr/>
          </p:nvSpPr>
          <p:spPr>
            <a:xfrm>
              <a:off x="6181649" y="4782312"/>
              <a:ext cx="122255" cy="835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화살표: 오각형 15">
              <a:extLst>
                <a:ext uri="{FF2B5EF4-FFF2-40B4-BE49-F238E27FC236}">
                  <a16:creationId xmlns:a16="http://schemas.microsoft.com/office/drawing/2014/main" id="{31956756-3D0A-F24B-8437-9A0CC5B0AD32}"/>
                </a:ext>
              </a:extLst>
            </p:cNvPr>
            <p:cNvSpPr/>
            <p:nvPr/>
          </p:nvSpPr>
          <p:spPr>
            <a:xfrm>
              <a:off x="6315167" y="4788290"/>
              <a:ext cx="1213062" cy="435585"/>
            </a:xfrm>
            <a:prstGeom prst="homePlate">
              <a:avLst/>
            </a:prstGeom>
            <a:solidFill>
              <a:srgbClr val="FF5050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20.09.29(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화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)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6C59D3-593F-434F-ADFE-D6508FD19B5F}"/>
              </a:ext>
            </a:extLst>
          </p:cNvPr>
          <p:cNvSpPr/>
          <p:nvPr/>
        </p:nvSpPr>
        <p:spPr>
          <a:xfrm>
            <a:off x="4667662" y="2355971"/>
            <a:ext cx="144505" cy="921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97CAA0-4AA8-BF44-A4B1-75F1F42B4F72}"/>
              </a:ext>
            </a:extLst>
          </p:cNvPr>
          <p:cNvGrpSpPr/>
          <p:nvPr/>
        </p:nvGrpSpPr>
        <p:grpSpPr>
          <a:xfrm>
            <a:off x="6200160" y="1081693"/>
            <a:ext cx="1318240" cy="948405"/>
            <a:chOff x="6211425" y="4669815"/>
            <a:chExt cx="1318240" cy="9484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10FE8B-B4F6-D340-A98D-849D8A14D331}"/>
                </a:ext>
              </a:extLst>
            </p:cNvPr>
            <p:cNvSpPr/>
            <p:nvPr/>
          </p:nvSpPr>
          <p:spPr>
            <a:xfrm>
              <a:off x="6211425" y="4669815"/>
              <a:ext cx="92480" cy="9484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화살표: 오각형 21">
              <a:extLst>
                <a:ext uri="{FF2B5EF4-FFF2-40B4-BE49-F238E27FC236}">
                  <a16:creationId xmlns:a16="http://schemas.microsoft.com/office/drawing/2014/main" id="{7B72076F-EB64-1B47-830F-3FFC5BDB2678}"/>
                </a:ext>
              </a:extLst>
            </p:cNvPr>
            <p:cNvSpPr/>
            <p:nvPr/>
          </p:nvSpPr>
          <p:spPr>
            <a:xfrm>
              <a:off x="6316603" y="4669815"/>
              <a:ext cx="1213062" cy="43558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20.09.18(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금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)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000D48-0CC7-454D-84AE-9876EDB1275B}"/>
              </a:ext>
            </a:extLst>
          </p:cNvPr>
          <p:cNvSpPr/>
          <p:nvPr/>
        </p:nvSpPr>
        <p:spPr>
          <a:xfrm>
            <a:off x="8122982" y="3164630"/>
            <a:ext cx="2622734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채팅 기능 구현 완성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thread, socket</a:t>
            </a:r>
            <a:r>
              <a:rPr lang="ko-KR" altLang="en-US" sz="1200" dirty="0"/>
              <a:t> 이해와 적용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이미지</a:t>
            </a:r>
            <a:r>
              <a:rPr lang="en-US" altLang="ko-KR" sz="1200" dirty="0"/>
              <a:t>,</a:t>
            </a:r>
            <a:r>
              <a:rPr lang="ko-KR" altLang="en-US" sz="1200" dirty="0"/>
              <a:t> 파일 첨부 가능</a:t>
            </a:r>
            <a:endParaRPr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3189B1-E523-7C4D-AD29-142CEB2A70E1}"/>
              </a:ext>
            </a:extLst>
          </p:cNvPr>
          <p:cNvSpPr/>
          <p:nvPr/>
        </p:nvSpPr>
        <p:spPr>
          <a:xfrm>
            <a:off x="7531098" y="911595"/>
            <a:ext cx="280670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계획 및 설계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/>
              <a:t>채팅 프로그램 기획</a:t>
            </a:r>
            <a:r>
              <a:rPr lang="en-US" altLang="ko-KR" sz="1200" dirty="0"/>
              <a:t>,</a:t>
            </a:r>
            <a:r>
              <a:rPr lang="ko-KR" altLang="en-US" sz="1200" dirty="0"/>
              <a:t> 기능</a:t>
            </a:r>
            <a:r>
              <a:rPr lang="en-US" altLang="ko-KR" sz="1200" dirty="0"/>
              <a:t>,</a:t>
            </a:r>
            <a:r>
              <a:rPr lang="ko-KR" altLang="en-US" sz="1200" dirty="0"/>
              <a:t> 일정 작성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1E20CF-7C29-4541-A03E-B6FCF870F12D}"/>
              </a:ext>
            </a:extLst>
          </p:cNvPr>
          <p:cNvSpPr/>
          <p:nvPr/>
        </p:nvSpPr>
        <p:spPr>
          <a:xfrm>
            <a:off x="1761183" y="2355971"/>
            <a:ext cx="2622734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UI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완성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/>
              <a:t>화면 구현과 오라클 </a:t>
            </a:r>
            <a:r>
              <a:rPr lang="en-US" altLang="ko-KR" sz="1200" dirty="0"/>
              <a:t>DB</a:t>
            </a:r>
            <a:r>
              <a:rPr lang="ko-KR" altLang="en-US" sz="1200" dirty="0"/>
              <a:t> 연동</a:t>
            </a:r>
            <a:endParaRPr lang="ko-KR" altLang="en-US" sz="900" dirty="0"/>
          </a:p>
        </p:txBody>
      </p:sp>
      <p:sp>
        <p:nvSpPr>
          <p:cNvPr id="34" name="화살표: 오각형 18">
            <a:extLst>
              <a:ext uri="{FF2B5EF4-FFF2-40B4-BE49-F238E27FC236}">
                <a16:creationId xmlns:a16="http://schemas.microsoft.com/office/drawing/2014/main" id="{B18DFDA8-FE31-4943-B0BA-ADF665E594B6}"/>
              </a:ext>
            </a:extLst>
          </p:cNvPr>
          <p:cNvSpPr/>
          <p:nvPr/>
        </p:nvSpPr>
        <p:spPr>
          <a:xfrm>
            <a:off x="4837567" y="2361147"/>
            <a:ext cx="1213062" cy="43558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dist="127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093B6C"/>
                </a:solidFill>
              </a:rPr>
              <a:t>20.09.23(</a:t>
            </a:r>
            <a:r>
              <a:rPr lang="ko-KR" altLang="en-US" sz="1050" b="1" dirty="0">
                <a:solidFill>
                  <a:srgbClr val="093B6C"/>
                </a:solidFill>
              </a:rPr>
              <a:t>수</a:t>
            </a:r>
            <a:r>
              <a:rPr lang="en-US" altLang="ko-KR" sz="1050" b="1" dirty="0">
                <a:solidFill>
                  <a:srgbClr val="093B6C"/>
                </a:solidFill>
              </a:rPr>
              <a:t>)</a:t>
            </a:r>
            <a:endParaRPr lang="ko-KR" altLang="en-US" sz="1050" b="1" dirty="0">
              <a:solidFill>
                <a:srgbClr val="093B6C"/>
              </a:solidFill>
            </a:endParaRPr>
          </a:p>
        </p:txBody>
      </p:sp>
      <p:sp>
        <p:nvSpPr>
          <p:cNvPr id="35" name="화살표: 오각형 18">
            <a:extLst>
              <a:ext uri="{FF2B5EF4-FFF2-40B4-BE49-F238E27FC236}">
                <a16:creationId xmlns:a16="http://schemas.microsoft.com/office/drawing/2014/main" id="{470872B0-C525-2342-A03B-CE9C67083E50}"/>
              </a:ext>
            </a:extLst>
          </p:cNvPr>
          <p:cNvSpPr/>
          <p:nvPr/>
        </p:nvSpPr>
        <p:spPr>
          <a:xfrm>
            <a:off x="7090426" y="4935353"/>
            <a:ext cx="1213062" cy="43558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dist="127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093B6C"/>
                </a:solidFill>
              </a:rPr>
              <a:t>20.10.05(</a:t>
            </a:r>
            <a:r>
              <a:rPr lang="ko-KR" altLang="en-US" sz="1050" b="1" dirty="0">
                <a:solidFill>
                  <a:srgbClr val="093B6C"/>
                </a:solidFill>
              </a:rPr>
              <a:t>월</a:t>
            </a:r>
            <a:r>
              <a:rPr lang="en-US" altLang="ko-KR" sz="1050" b="1" dirty="0">
                <a:solidFill>
                  <a:srgbClr val="093B6C"/>
                </a:solidFill>
              </a:rPr>
              <a:t>)</a:t>
            </a:r>
            <a:endParaRPr lang="ko-KR" altLang="en-US" sz="1050" b="1" dirty="0">
              <a:solidFill>
                <a:srgbClr val="093B6C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D56BEB-8547-084B-BB28-2FA0ADADE5B8}"/>
              </a:ext>
            </a:extLst>
          </p:cNvPr>
          <p:cNvSpPr/>
          <p:nvPr/>
        </p:nvSpPr>
        <p:spPr>
          <a:xfrm>
            <a:off x="6942771" y="4922652"/>
            <a:ext cx="122255" cy="8359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0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349</Words>
  <Application>Microsoft Macintosh PowerPoint</Application>
  <PresentationFormat>와이드스크린</PresentationFormat>
  <Paragraphs>114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JS Dongkang</vt:lpstr>
      <vt:lpstr>맑은 고딕</vt:lpstr>
      <vt:lpstr>Noto Sans CJK KR Medium</vt:lpstr>
      <vt:lpstr>Arial</vt:lpstr>
      <vt:lpstr>Arial Black</vt:lpstr>
      <vt:lpstr>Segoe Print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한국전자투표 조민희</dc:creator>
  <cp:lastModifiedBy>송유진</cp:lastModifiedBy>
  <cp:revision>34</cp:revision>
  <dcterms:created xsi:type="dcterms:W3CDTF">2019-05-22T10:59:17Z</dcterms:created>
  <dcterms:modified xsi:type="dcterms:W3CDTF">2020-09-28T02:07:39Z</dcterms:modified>
</cp:coreProperties>
</file>