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6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5.xml" ContentType="application/inkml+xml"/>
  <Override PartName="/ppt/notesSlides/notesSlide12.xml" ContentType="application/vnd.openxmlformats-officedocument.presentationml.notesSlide+xml"/>
  <Override PartName="/ppt/ink/ink16.xml" ContentType="application/inkml+xml"/>
  <Override PartName="/ppt/notesSlides/notesSlide13.xml" ContentType="application/vnd.openxmlformats-officedocument.presentationml.notesSlide+xml"/>
  <Override PartName="/ppt/ink/ink17.xml" ContentType="application/inkml+xml"/>
  <Override PartName="/ppt/notesSlides/notesSlide14.xml" ContentType="application/vnd.openxmlformats-officedocument.presentationml.notesSlide+xml"/>
  <Override PartName="/ppt/ink/ink18.xml" ContentType="application/inkml+xml"/>
  <Override PartName="/ppt/notesSlides/notesSlide15.xml" ContentType="application/vnd.openxmlformats-officedocument.presentationml.notesSlide+xml"/>
  <Override PartName="/ppt/ink/ink19.xml" ContentType="application/inkml+xml"/>
  <Override PartName="/ppt/notesSlides/notesSlide16.xml" ContentType="application/vnd.openxmlformats-officedocument.presentationml.notesSlide+xml"/>
  <Override PartName="/ppt/ink/ink20.xml" ContentType="application/inkml+xml"/>
  <Override PartName="/ppt/notesSlides/notesSlide17.xml" ContentType="application/vnd.openxmlformats-officedocument.presentationml.notesSlide+xml"/>
  <Override PartName="/ppt/ink/ink21.xml" ContentType="application/inkml+xml"/>
  <Override PartName="/ppt/notesSlides/notesSlide18.xml" ContentType="application/vnd.openxmlformats-officedocument.presentationml.notesSlide+xml"/>
  <Override PartName="/ppt/ink/ink22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64" r:id="rId4"/>
    <p:sldId id="267" r:id="rId5"/>
    <p:sldId id="260" r:id="rId6"/>
    <p:sldId id="283" r:id="rId7"/>
    <p:sldId id="265" r:id="rId8"/>
    <p:sldId id="280" r:id="rId9"/>
    <p:sldId id="281" r:id="rId10"/>
    <p:sldId id="282" r:id="rId11"/>
    <p:sldId id="268" r:id="rId12"/>
    <p:sldId id="273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9" r:id="rId21"/>
    <p:sldId id="27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78BA"/>
    <a:srgbClr val="0033EA"/>
    <a:srgbClr val="B15009"/>
    <a:srgbClr val="48A4BE"/>
    <a:srgbClr val="FEEBBA"/>
    <a:srgbClr val="FFEFD7"/>
    <a:srgbClr val="FAD759"/>
    <a:srgbClr val="FFE1CE"/>
    <a:srgbClr val="49A5BE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5" autoAdjust="0"/>
    <p:restoredTop sz="96346"/>
  </p:normalViewPr>
  <p:slideViewPr>
    <p:cSldViewPr snapToGrid="0">
      <p:cViewPr varScale="1">
        <p:scale>
          <a:sx n="146" d="100"/>
          <a:sy n="146" d="100"/>
        </p:scale>
        <p:origin x="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9T13:48:39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271 1 24575,'0'19'0,"0"-5"0,0 3 0,0-2 0,0 3 0,0 8 0,0-6 0,0 14 0,8 7 0,-6-2 0,5 2 0,-7-15 0,0-8 0,0 1 0,0-5 0,0 0 0,0-5 0,0 0 0,0 4 0,0-3 0,0 4 0,0-1 0,0-3 0,0 4 0,0-14 0,-4-1 0,-2-12 0,-3 3 0,-1-8 0,0 8 0,4-4 0,-3 5 0,4-1 0,-1 1 0,-2 4 0,2-3 0,1 3 0,-4-1 0,8-2 0,-8 7 0,8-7 0,-8 3 0,3-5 0,-4 1 0,1 4 0,-1 1 0,0-1 0,0 4 0,0-3 0,0 0 0,-4 3 0,3-7 0,-4 7 0,5-3 0,0 0 0,1 2 0,-1-2 0,0 0 0,0 3 0,13-3 0,-1 8 0,12 1 0,0 0 0,-3 8 0,8-7 0,-8 3 0,3-1 0,-4-3 0,-1 0 0,1 3 0,0-3 0,0 5 0,-1-5 0,1 3 0,0-3 0,0 0 0,-1 3 0,1-3 0,0 4 0,0 1 0,-1-5 0,-3 3 0,2-7 0,-6 7 0,6-7 0,-2 7 0,3-7 0,-3 7 0,2-7 0,-2 3 0,-1 0 0,4-3 0,-4 4 0,5-10 0,4 0 0,-3 0 0,8-3 0,-9 7 0,5-8 0,-6 8 0,1-7 0,0 7 0,0-3 0,-5 0 0,4-1 0,-4-1 0,5-2 0,4 3 0,-3-4 0,7-1 0,-7 5 0,8-3 0,-8 7 0,3-7 0,-4 7 0,-1-4 0,1 5 0,-4-4 0,2 3 0,-7-7 0,8 7 0,-4-7 0,5 7 0,-4-8 0,2 8 0,-7-7 0,8 7 0,-4-7 0,-4 11 0,-2-2 0,-9 4 0,-4 3 0,3-3 0,-8 4 0,8 0 0,-8 0 0,8-3 0,-7 2 0,7-7 0,-4 3 0,10 0 0,-4-3 0,4 3 0,-5 0 0,0 1 0,0 0 0,0 3 0,0-7 0,4 8 0,-2-8 0,2 7 0,-4-7 0,0 3 0,5 0 0,-4-3 0,3 7 0,-3-3 0,-1 0 0,0 3 0,0-7 0,4-1 0,2-5 0,4-4 0,0-1 0,0 1 0,0-4 0,0 2 0,4-2 0,-3 4 0,4-5 0,-5 4 0,0-4 0,0 5 0,4 0 0,-3-1 0,3 1 0,-4 0 0,0-1 0,0 1 0,0 0 0,0-1 0,5 5 0,-4-3 0,3 3 0,-4-5 0,0-3 0,0 3 0,0-4 0,0 1 0,0 2 0,0-2 0,0 4 0,0-1 0,0 1 0,0 0 0,0-1 0,0 1 0,0 0 0,0-1 0,0 1 0,-4 0 0,-2 8 0,1 2 0,0 12 0,5 9 0,-5 5 0,3-3 0,-9 8 0,10-20 0,-5 13 0,2-15 0,3 8 0,-4-4 0,5 1 0,0 2 0,0-7 0,0 4 0,0-1 0,0-3 0,0 3 0,0-3 0,0-1 0,0 0 0,0 0 0,0 0 0,0 0 0,0 0 0,0 1 0,0-1 0,0-4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06:42:38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1224 792 24575,'-13'0'0,"-9"5"0,-20-3 0,4 3 0,-11-5 0,0 0 0,18 0 0,-29 0 0,1 0 0,-10 0 0,-10 0 0,27 5 0,-10-4 0,23 4 0,-2-5 0,7 0 0,18 0 0,-9 0 0,15 0 0,-8 0 0,8 0 0,-4 0 0,5 0 0,-4 0 0,-2 0 0,-11 0 0,-2-5 0,-7 4 0,0-10 0,7 10 0,2-8 0,11-1 0,2 0 0,4-3 0,-5-1 0,4 4 0,-4-8 0,5 4 0,0-1 0,0-2 0,-1 7 0,1-4 0,0 5 0,-1 0 0,5-1 0,-3-3 0,7-9 0,-11 2 0,10-2 0,-7 8 0,9 1 0,0-2 0,0-11 0,0-1 0,0 3 0,0-9 0,5 10 0,2-13 0,3 13 0,-3 2 0,1 12 0,-3-1 0,0 1 0,7-4 0,1-9 0,13-1 0,-3-4 0,28-11 0,-18 18 0,13-11 0,-20 21 0,-12 1 0,-1 3 0,0-6 0,2 6 0,11-9 0,1 5 0,8 3 0,-7 2 0,-2 5 0,-8 0 0,1 0 0,-5 0 0,4 0 0,3 0 0,-5 0 0,17 0 0,-21 0 0,12 0 0,-13 0 0,2 0 0,-4 4 0,4-3 0,2 3 0,10 1 0,-4-4 0,12 5 0,-13-6 0,6 4 0,-3 1 0,-8 0 0,6 3 0,-6-3 0,3 0 0,-4-1 0,4 0 0,-4-3 0,5 3 0,-9 0 0,6-3 0,-6 7 0,5-7 0,-2 8 0,8 0 0,-4 1 0,17 4 0,-14 0 0,13-2 0,-5 8 0,0-8 0,-7-1 0,-7-3 0,-5-7 0,-4 8 0,3-8 0,-3 11 0,4-6 0,0 7 0,0-4 0,1 0 0,-5 0 0,3-4 0,-7 4 0,3-4 0,0 0 0,-3 7 0,7-6 0,-7 12 0,7-8 0,-7 3 0,3-4 0,-4 0 0,0 4 0,0-2 0,0 2 0,0 0 0,0-3 0,0 4 0,0-5 0,0 0 0,0 0 0,0 0 0,0 4 0,-4-6 0,3 9 0,-3-10 0,0 7 0,3-4 0,-7 1 0,2-1 0,1 0 0,-3 0 0,3 0 0,-4 0 0,-1 0 0,1 0 0,0 1 0,-1-1 0,1-4 0,4 3 0,-3-7 0,3 3 0,-5 0 0,1-3 0,0 7 0,-1-3 0,-3 4 0,3 1 0,-4-5 0,1 3 0,2-7 0,-2 3 0,8-4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06:42:42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24575,'4'9'0,"1"5"0,0 7 0,10 7 0,2 21 0,2-11 0,11 24 0,-10-23 0,2 10 0,-10-22 0,-3-1 0,-8 0 0,8 2 0,-7-1 0,3 7 0,-5-7 0,0 22 0,0 16 0,-9 18 0,7-22 0,-15 27 0,11-61 0,-4 26 0,2-39 0,7-1 0,-7 0 0,2 2 0,-4 10 0,-3 17 0,-8 10 0,4 0 0,-9-4 0,14-20 0,-4-2 0,7-8 0,-5-3 0,8-2 0,-6 0 0,7-3 0,-5 8 0,-3-4 0,7 0 0,-11 0 0,11-1 0,-7 1 0,3 0 0,1 0 0,0-5 0,-1 0 0,1 0 0,-4 0 0,2 0 0,-2 0 0,4 1 0,4-5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06:42:45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2760 852 24575,'-14'5'0,"0"3"0,-12 3 0,5-4 0,-25 11 0,-13-8 0,4 5 0,-21-6 0,37-4 0,-23-5 0,10 0 0,-27 0 0,-4 0-658,-13 9 658,0 2 0,0-1 0,0 7 0,0-15 0,41 7 0,0 0 0,-31-7-77,15 8 77,-3-10 0,26 0 0,-32 0 0,28 0 0,-10 0 0,10 0 0,0 0 656,-11 0-656,11 0 79,-14 0-79,1 0 0,-30-8 0,35 1 0,-18-7 0,51 4 0,1-1 0,7 2 0,0 0 0,-7-7 0,6 5 0,-6-5 0,7 7 0,1 0 0,-5-9 0,-10-11 0,4-4 0,-29-19 0,30 22 0,-23-8 0,34 18 0,-4 4 0,12 2 0,4 5 0,-3-4 0,7 2 0,-3-2 0,4 4 0,0-1 0,0-11 0,0 5 0,0-6 0,0 5 0,0 6 0,4-6 0,1 2 0,8 1 0,-7 0 0,6 5 0,-2-4 0,0 2 0,14-8 0,-7 4 0,16-8 0,-13 8 0,22-6 0,-24 10 0,22-5 0,-24 7 0,31-5 0,-16 8 0,18-6 0,-21 6 0,18-7 0,-15 7 0,18-7 0,-14 12 0,9-10 0,-7 5 0,-6-5 0,2 5 0,-10-4 0,12 9 0,0-10 0,14 10 0,-10-9 0,23 8 0,-10-10 0,13 3 0,-13-1 0,-3 3 0,-21 7 0,5 0 0,3 0 0,1-5 0,20-4 0,-5 2 0,-8-5 0,17 4 0,-17 2 0,22-1 0,-1 7 0,14 0 0,-23 0 0,19 0 0,-21 0 0,12-8 0,2-1 0,-16 0 0,10 2 0,-10 7 0,0 0 0,-3 0 0,-1 0 0,-9 0 0,10 5 0,-14-4 0,0 10 0,0-10 0,16 9 0,-20-4 0,7 4 0,-25-5 0,0 3 0,-3-7 0,4 11 0,-1-6 0,1 12 0,5-8 0,-1 3 0,0 0 0,1-2 0,-5 6 0,-1-11 0,-3 6 0,-1-2 0,0 4 0,0 4 0,0-4 0,0 4 0,-4-8 0,3 7 0,-7-6 0,3 2 0,1 0 0,1 9 0,-1 6 0,5 22 0,-8-18 0,3 5 0,-1-24 0,-3-3 0,3-1 0,-4 4 0,0 1 0,0 5 0,-4-5 0,3 3 0,-7-6 0,7 2 0,-8-8 0,8 3 0,-3-3 0,0 0 0,3 3 0,-7-7 0,7 7 0,-8-3 0,4 5 0,-4-1 0,-4 4 0,2-3 0,-2-1 0,4 0 0,-1-8 0,1 3 0,4 0 0,-3-3 0,2 7 0,-3-3 0,-4 4 0,-2 4 0,-3-3 0,-1 4 0,5-9 0,0 3 0,5-7 0,0 3 0,-1-4 0,-3 0 0,-2 4 0,5-3 0,2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06:50:21.731"/>
    </inkml:context>
    <inkml:brush xml:id="br0">
      <inkml:brushProperty name="width" value="0.05" units="cm"/>
      <inkml:brushProperty name="height" value="0.05" units="cm"/>
      <inkml:brushProperty name="color" value="#F2FAFF"/>
    </inkml:brush>
  </inkml:definitions>
  <inkml:trace contextRef="#ctx0" brushRef="#br0">29 23 24575,'-3'8'0,"2"-2"0,-1-3 0,2 1 0,-1 0 0,1-1 0,-1 0 0,1-1 0,-1 0 0,1 0 0,0 0 0,0 0 0,0 0 0,0 0 0,0 0 0,0 0 0,0 0 0,0 0 0,0 0 0,0 1 0,0-1 0,1 1 0,-1-1 0,2 1 0,-1-2 0,0 1 0,0-1 0,-1 1 0,1 0 0,0 0 0,0-1 0,0 2 0,-1-2 0,0 2 0,1-1 0,0-1 0,0 1 0,0 0 0,0 2 0,-1-1 0,2 1 0,-1-2 0,1 1 0,-2-1 0,2-1 0,-2 1 0,1-5 0,-1 1 0,0-3 0,0 2 0,0 1 0,0-1 0,1 1 0,-1-1 0,1 1 0,-1-1 0,1 1 0,-1 0 0,1 0 0,-1 0 0,0 0 0,0-1 0,0 1 0,0 0 0,0 0 0,0 0 0,0 0 0,1 0 0,-1 0 0,1 0 0,0 0 0,-1 0 0,1-1 0,-1 1 0,0 0 0,1 1 0,-1-1 0,1 1 0,-1-1 0,0 0 0,0 0 0,1 0 0,-1 0 0,1 0 0,-1-1 0,0 1 0,0 0 0,1-1 0,-1 1 0,1-2 0,0 2 0,0-2 0,0 1 0,1 0 0,-2 1 0,2 0 0,-2-1 0,2 1 0,-1-1 0,-1 0 0,1 0 0,0-1 0,0 1 0,-1 9 0,0-4 0,0 7 0,0-6 0,0 1 0,0-2 0,0 1 0,0-1 0,0 0 0,0 1 0,0 0 0,0 0 0,0-1 0,0 0 0,0 1 0,0-1 0,0 1 0,0 0 0,0-1 0,0 1 0,0-1 0,0 0 0,0 0 0,0 0 0,0 1 0,0 0 0,0 1 0,0-2 0,0 1 0,0-1 0,0 0 0,0 0 0,0 0 0,0 0 0,0 0 0,0 0 0,0 0 0,0 0 0,0 0 0,0 1 0,0 1 0,0-1 0,0 0 0,0-1 0,1 0 0,0 0 0,-1-1 0,1 1 0,0-1 0,-1 1 0,0 0 0,0 0 0,0 0 0,0 0 0,0 0 0,0 1 0,0 0 0,0 0 0,0-1 0,0 0 0,0 0 0,0 0 0,0 0 0,0 0 0,0 0 0,0 0 0,0 0 0,-1-1 0,0 0 0,-2-1 0,1 0 0,0-1 0,0 0 0,-1-1 0,1 0 0,-1 0 0,0 0 0,0-1 0,0 0 0,1 0 0,0 0 0,0 1 0,1-1 0,-1 0 0,1 1 0,-1-1 0,1 1 0,-1-1 0,1 0 0,-1-1 0,0 1 0,1 0 0,-1 0 0,0 0 0,1 0 0,0 0 0,1 1 0,0-1 0,-1 0 0,0 0 0,0-1 0,-1 2 0,2-2 0,-2 1 0,2 0 0,-2 1 0,2 0 0,-2 0 0,2-1 0,-2 0 0,2-1 0,-1 1 0,0 0 0,0 0 0,1 1 0,0 0 0,0 0 0,-1-1 0,0 1 0,0-2 0,1 1 0,0-1 0,0 1 0,0 0 0,0 0 0,0 1 0,0 1 0,2 4 0,-2 3 0,1 0 0,-1 1 0,0-2 0,0 1 0,0-1 0,0 0 0,0 1 0,0-2 0,0-1 0,0 0 0,0-1 0,0 1 0,0 0 0,0 1 0,0-1 0,0-1 0,0 0 0,0 0 0,0 1 0,1 2 0,0-1 0,0 2 0,-1-3 0,0 0 0,0-1 0,1 1 0,-1 1 0,1-1 0,-1 0 0,0-1 0,1-1 0,-1 1 0,1 0 0,0 0 0,-1 2 0,1-2 0,0 1 0,-1-1 0,1 0 0,-1-2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06:53:07.153"/>
    </inkml:context>
    <inkml:brush xml:id="br0">
      <inkml:brushProperty name="width" value="0.05" units="cm"/>
      <inkml:brushProperty name="height" value="0.05" units="cm"/>
      <inkml:brushProperty name="color" value="#F2FAFF"/>
    </inkml:brush>
  </inkml:definitions>
  <inkml:trace contextRef="#ctx0" brushRef="#br0">278 15 24575,'-1'5'0,"-1"-1"0,2-1 0,-1 0 0,0-1 0,0 0 0,0 1 0,0-1 0,0 1 0,1-1 0,-1 0 0,0-1 0,1 1 0,-1-1 0,1 1 0,0 1 0,-1 0 0,1 0 0,-1-1 0,1 0 0,-1 0 0,1 0 0,-2-1 0,1-1 0,-1-1 0,2-2 0,0 0 0,-1-1 0,0 1 0,0-1 0,1 0 0,0 1 0,-1 0 0,0 0 0,1-2 0,0 0 0,-1-1 0,1 0 0,-1 3 0,1-2 0,-1 4 0,1-1 0,-1 1 0,0 0 0,0-1 0,-1 1 0,0 1 0,0 0 0,0 0 0,-1 0 0,0 2 0,-2 1 0,-1 0 0,-2 1 0,1-3 0,0 0 0,1 0 0,2-1 0,1 1 0,0-1 0,1 1 0,0 0 0,-1 0 0,-2 2 0,-1-2 0,-2 0 0,0 2 0,0-3 0,2 2 0,0-2 0,2 1 0,2 0 0,0-1 0,2 2 0,-2-1 0,1 1 0,-1 1 0,0-1 0,0 1 0,0-1 0,1 0 0,0-1 0,1 1 0,0 0 0,0 0 0,0 1 0,0-1 0,0 2 0,0-2 0,1 1 0,-1-1 0,2 1 0,-2-1 0,2-1 0,-2 1 0,2-2 0,-2 2 0,2-2 0,-1 1 0,2-1 0,2-3 0,-1 2 0,4-4 0,-3 2 0,0-2 0,-1 1 0,0 0 0,-2 1 0,-1 3 0,-5 2 0,1 3 0,-6 3 0,3 0 0,-1 0 0,2-2 0,3-3 0,-1 0 0,2-1 0,1 0 0,2-7 0,-2 2 0,3-7 0,-2 5 0,1 0 0,-2 2 0,1 1 0,-2 0 0,1 0 0,-2 0 0,1 1 0,-2 1 0,1 1 0,0 2 0,2 0 0,0 1 0,0 0 0,0-1 0,1-2 0,2-4 0,-1 0 0,2-2 0,-2 1 0,1 0 0,-1 1 0,2-1 0,-1 0 0,1 1 0,-1 2 0,-2 1 0,1 7 0,-1 2 0,0 6 0,-1 3 0,-2 6 0,1-3 0,-1-1 0,2-11 0,0-5 0,-1-2 0,3-8 0,-2 2 0,4-12 0,1 2 0,2-8 0,1 4 0,-2 0 0,-1 9 0,-3 3 0,-2 12 0,-1 6 0,0 9 0,-3 5 0,2-4 0,-1 2 0,0-12 0,3 2 0,-1-7 0,1-5 0,2-10 0,0-3 0,2-7 0,0 3 0,-1 0 0,0 5 0,-1 16 0,-3 8 0,0 17 0,-1-2 0,2-3 0,0-8 0,-2-1 0,2-10 0,-2 4 0,2-8 0,-1-2 0,1-8 0,-1-5 0,1-11 0,0 3 0,0-7 0,0 8 0,0-9 0,0 9 0,0 1 0,0 10 0,-1 4 0,-1 13 0,-1 0 0,-1 9 0,-2-4 0,3-2 0,-1-1 0,2-3 0,2-2 0,-2-1 0,2-2 0,0-9 0,0-1 0,0-9 0,0 2 0,0 2 0,-1 3 0,0 1 0,-1 5 0,0 0 0,-1 6 0,-1 5 0,0 3 0,-1 1 0,3-3 0,0-3 0,2-3 0,-2 0 0,2-1 0,-1-1 0,1-12 0,0 1 0,-2-10 0,2 8 0,-3 1 0,2 7 0,-2 0 0,2 6 0,-1 5 0,0 0 0,-1 4 0,0-5 0,1 0 0,0-2 0,1-1 0,0 0 0,2-9 0,1 2 0,0-7 0,1 0 0,-1 4 0,-1-1 0,-1 5 0,0 2 0,-1 7 0,-3 3 0,0 3 0,-2 2 0,2-5 0,0 0 0,2-4 0,0-4 0,1-7 0,0 0 0,1-8 0,-1 2 0,0 1 0,-1 1 0,-1 5 0,1 2 0,-1 2 0,0 0 0,0 1 0,0 2 0,0 0 0,0 2 0,0 1 0,1-2 0,0-1 0,2 0 0,1-8 0,-1 5 0,2-7 0,-2 6 0,1 0 0,-2 6 0,2-1 0,-2 3 0,0-4 0,1-2 0,-1-6 0,1 0 0,0-2 0,0 3 0,-1 2 0,0-3 0,-1 4 0,0-1 0,1 2 0,-2 2 0,1 1 0,-1 2 0,1-1 0,1 1 0,-1-1 0,1 1 0,0-2 0,0 1 0,1-9 0,0 3 0,0-6 0,0 5 0,0 0 0,-3 6 0,0 1 0,0 3 0,-1 1 0,2-4 0,-2 3 0,2-2 0,-1 2 0,3 4 0,-1-2 0,1 3 0,0 0 0,0-2 0,0 0 0,0-3 0,0-3 0,0-3 0,3-1 0,-3-2 0,4 0 0,-3 3 0,0 3 0,0 1 0,-2 7 0,0-4 0,-1 7 0,2-4 0,0 2 0,0-3 0,1-4 0,1-7 0,1-1 0,2-8 0,1 2 0,1-5 0,-2 5 0,3-5 0,-2 3 0,0 1 0,-1 1 0,-3 6 0,0 0 0,-3 10 0,1 1 0,-1 1 0,1 5 0,0-2 0,0-2 0,0 3 0,0-9 0,0 1 0,0-4 0,2-6 0,0 3 0,1-5 0,-1 5 0,-1 2 0,0 3 0,-1 1 0,0 1 0,0-3 0,0 1 0,0-1 0,0 1 0,3-9 0,0 2 0,2-5 0,0 3 0,-3 2 0,1 1 0,-1 1 0,-1 5 0,0 0 0,-1 3 0,1 2 0,-1-4 0,2 1 0,0-3 0,-1 0 0,1-8 0,4-3 0,-2-1 0,3 0 0,-3 4 0,-3 5 0,0 5 0,-1 1 0,-2 12 0,1-9 0,0 5 0,0-5 0,1-2 0,0-2 0,1-3 0,2-7 0,-1 3 0,2-8 0,-2 4 0,1-1 0,-1 3 0,1-2 0,-2 4 0,0-2 0,-1 5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03:42:53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03:42:53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03:42:53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03:42:53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03:42:53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9T13:48:44.6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24575,'0'9'0,"6"12"0,0-5 0,6 17 0,-1-5 0,1 7 0,-5-7 0,4 5 0,2-5 0,4 0 0,1-2 0,-4-12 0,2 11 0,-4-13 0,5 20 0,-2-15 0,-3 9 0,2-8 0,-8 1 0,2-5 0,-2-1 0,3 0 0,-3 2 0,2 3 0,-2 1 0,-1-5 0,4-5 0,-8 0 0,3-4 0,1 0 0,-4 3 0,7-7 0,-2 7 0,4-3 0,-1 0 0,-3 3 0,2-7 0,-7 7 0,8-7 0,-3 8 0,3-8 0,1 3 0,0 0 0,4-3 0,-3 3 0,3-4 0,-4 0 0,-1 0 0,6 0 0,0 0 0,5 0 0,-5 0 0,3 0 0,-7 0 0,3 0 0,-4 4 0,0-3 0,-5 7 0,4-7 0,-4 3 0,5-4 0,0 4 0,0-3 0,-5-1 0,-5-1 0,-1-7 0,-8 7 0,8-12 0,-8 7 0,8-7 0,-8 3 0,8-3 0,-3 3 0,-1 0 0,4 2 0,-3 3 0,4-4 0,-5-1 0,4 1 0,-3-5 0,-1 0 0,4-5 0,-7 5 0,6 0 0,-2 5 0,4-4 0,0 2 0,-4 2 0,3 1 0,-4 2 0,1-3 0,3 0 0,-8 4 0,8 9 0,-4 2 0,5 7 0,5 0 0,0-2 0,0 6 0,4-7 0,-3 8 0,-1-8 0,4 7 0,-8-6 0,7-2 0,-7-1 0,8-3 0,-8 4 0,8 0 0,-8 0 0,8 1 0,-8-1 0,3 0 0,0 0 0,-3 0 0,8 5 0,-8 0 0,8-4 0,-8 2 0,8-10 0,-8 6 0,7-3 0,-2 4 0,-1 0 0,4-4 0,-8 3 0,8-7 0,-8 7 0,3-2 0,0-1 0,-7 3 0,-3-3 0,-9 4 0,-5 0 0,0-4 0,0 3 0,5-2 0,-4 3 0,8 0 0,-3 0 0,0-4 0,3-1 0,1 0 0,1-3 0,3 7 0,-3-7 0,-1 8 0,0-8 0,0 3 0,0 0 0,0-3 0,0 3 0,0-4 0,0 0 0,0 4 0,0-3 0,0 3 0,1 0 0,-1-3 0,4 7 0,2-7 0,4 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03:42:53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03:42:53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03:42:53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01:20:58.7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8525 508 24575,'-9'-4'0,"-1"3"0,5-6 0,-21-19 0,4 7 0,-6-11 0,6 12 0,3 9 0,2-7 0,-12 5 0,15 0 0,-8 2 0,10 1 0,-11-1 0,9 0 0,-7 0 0,8 1 0,-3 4 0,0-3 0,-6 1 0,4-2 0,-11-2 0,5 1 0,0 3 0,-5-3 0,5 3 0,-6-4 0,-1 0 0,7 4 0,-5-3 0,5 4 0,-6-6 0,-12-1 0,15 3 0,-25 2 0,25-2 0,-15 4 0,11-5 0,1 4 0,-12-5 0,-3 9 0,0-4 0,2 2 0,-24-4 0,27-3 0,-20 4 0,7-5 0,34 10 0,-33-10 0,8 11 0,15-3 0,-24-1 0,29 4 0,-6-8 0,-12 8 0,-17-10 0,-1 9 0,2-4 0,4 0 0,21 4 0,-10-4 0,19 6 0,-4 0 0,13 0 0,-12 0 0,12 0 0,-7 0 0,0 0 0,-2 0 0,-10 0 0,2 0 0,-2 0 0,4 0 0,-12 0 0,8 0 0,-8 0 0,12 0 0,-1 0 0,1 0 0,6 0 0,-5 0 0,5 0 0,0 0 0,-17 0 0,21 0 0,-28 0 0,29 0 0,-17 0 0,18 0 0,-4 0 0,-12 0 0,7 0 0,-27 0 0,27 0 0,-14 0 0,17 0 0,-18 6 0,-16-4 0,-2 4 0,-11-6 0,26 0 0,-8 0 0,8 0 0,0 0 0,-9 0 0,21 4 0,-21-3 0,20 4 0,-8-5 0,0 0 0,9 4 0,-9-2 0,11 2 0,-11 2 0,9-4 0,-46 4 0,28 0 0,-31-4 0,25 4 0,0 1 0,1-6 0,11 5 0,3-6 0,17 0 0,-3 0 0,4 0 0,-7 0 0,-6 4 0,4-3 0,-4 2 0,6 2 0,1-4 0,-1 3 0,1-4 0,6 0 0,-5 0 0,5 5 0,0-4 0,-5 3 0,12-4 0,-6 0 0,1 0 0,-2 5 0,-20 0 0,10 1 0,-4-1 0,9-1 0,5-3 0,-18 4 0,9-1 0,-9-3 0,11 4 0,1-5 0,-1 4 0,1-3 0,0 4 0,6-5 0,-2 0 0,9 3 0,-9-2 0,8 3 0,-4-1 0,-1-2 0,-13 2 0,13 1 0,-28 3 0,27-2 0,-11 5 0,6-9 0,4 6 0,1-6 0,1 2 0,7 1 0,0-3 0,-7 2 0,-1 2 0,-6-4 0,6 7 0,-5-3 0,11 0 0,-4-1 0,6-4 0,3 4 0,-2-3 0,3 2 0,-5 1 0,-5-4 0,-2 8 0,-6-7 0,-14 8 0,16-4 0,-8 0 0,20-1 0,-6 0 0,4 1 0,-4 0 0,9-1 0,-8-4 0,0 4 0,-16 1 0,4 5 0,-4-1 0,13-4 0,5 3 0,4-7 0,2 3 0,1-4 0,-3 3 0,-4-2 0,1 6 0,-4-6 0,6 6 0,3-6 0,-8 7 0,6-7 0,-20 7 0,9-7 0,-5 2 0,2 2 0,5 0 0,0 1 0,-17 5 0,14-5 0,-27 1 0,27 1 0,-13-7 0,16 7 0,-7-7 0,11 4 0,-15-2 0,19 1 0,-14 1 0,14 2 0,0-6 0,0 2 0,0 1 0,4-3 0,-3 6 0,2-3 0,-3 0 0,0 0 0,0-1 0,0-2 0,-14 11 0,11-10 0,-7 6 0,11-5 0,6-2 0,-13 7 0,8-3 0,-8 4 0,-1-1 0,6-3 0,-12 4 0,5-3 0,0 3 0,-5 0 0,5-4 0,-6 4 0,-8-3 0,6 4 0,1-1 0,12-4 0,7-1 0,4-1 0,0-2 0,0 2 0,-4 1 0,4-3 0,-4 6 0,0-3 0,0 4 0,-1-3 0,-2 2 0,6-7 0,-2 4 0,3-1 0,0 2 0,0 3 0,0 0 0,0-4 0,0 3 0,0-3 0,0 1 0,3 2 0,-2-6 0,3 6 0,-4-3 0,0 0 0,0 3 0,0-2 0,0-1 0,0 3 0,0-6 0,-1 6 0,1-6 0,4 6 0,-7-3 0,6 4 0,-7-3 0,8 2 0,-7-3 0,6 0 0,-3 3 0,1-6 0,2 6 0,-3-2 0,0-1 0,0 3 0,0-3 0,0 1 0,0 2 0,0-3 0,0 0 0,0 3 0,0-6 0,0 6 0,-3-2 0,2 3 0,-3 0 0,4-1 0,0-2 0,4 2 0,-4-6 0,4 6 0,-1-3 0,-2 0 0,3 3 0,-1-2 0,-2-1 0,6 3 0,-6 1 0,3 1 0,-8 2 0,3-3 0,-2 0 0,3 0 0,3 0 0,-2-4 0,3 0 0,-4-1 0,0 2 0,0 3 0,0 3 0,0-2 0,0 2 0,0-3 0,0 4 0,0-7 0,0 5 0,-1-9 0,1 6 0,4-2 0,-3 3 0,2-4 0,-3 6 0,0-8 0,4 9 0,0-7 0,8 1 0,0-2 0,1-3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01:21:00.6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0 24575,'0'13'0,"0"-2"0,0-3 0,0 0 0,0 3 0,0 8 0,0 5 0,-4 6 0,3 0 0,-4-6 0,5-1 0,0-1 0,0 13 0,0 22 0,13 2 0,-10 10 0,13-31 0,-15-4 0,6-22 0,-6 0 0,2-4 0,-3 0 0,0 0 0,0-1 0,0 1 0,0 4 0,0 6 0,0 6 0,0 0 0,0-1 0,4-11 0,-3-1 0,6-6 0,1-2 0,4-3 0,10 0 0,-4 4 0,22 3 0,-20 5 0,21 1 0,-24-2 0,2-2 0,-4-1 0,-6-4 0,2 0 0,-3-4 0,0 0 0,0 0 0,0 0 0,0 0 0,3 0 0,2 0 0,2 0 0,-2 0 0,-2 3 0,1-2 0,-4 6 0,4-2 0,-4-1 0,0 0 0,0-4 0,-1 3 0,1 1 0,0 1 0,0-2 0,0 1 0,0-3 0,0 2 0,-4 1 0,3-3 0,-3 2 0,4-3 0,0 4 0,0-4 0,0 4 0,0-1 0,0-2 0,0 3 0,0-4 0,-4 3 0,3-2 0,-3 3 0,4-4 0,-3 3 0,2-2 0,-3 3 0,4-4 0,3 0 0,-2 3 0,3-2 0,-5 2 0,1-3 0,0 0 0,-3 4 0,2-3 0,-3 2 0,0 1 0,3-3 0,-2 2 0,3-3 0,-1 0 0,1 0 0,0 0 0,0 0 0,0 0 0,0 0 0,0 0 0,-4 4 0,3-3 0,-6 2 0,3-3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0:07:31.8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271 1 24575,'0'19'0,"0"-5"0,0 3 0,0-2 0,0 3 0,0 8 0,0-6 0,0 14 0,8 7 0,-6-2 0,5 2 0,-7-15 0,0-8 0,0 1 0,0-5 0,0 0 0,0-5 0,0 0 0,0 4 0,0-3 0,0 4 0,0-1 0,0-3 0,0 4 0,0-14 0,-4-1 0,-2-12 0,-3 3 0,-1-8 0,0 8 0,4-4 0,-3 5 0,4-1 0,-1 1 0,-2 4 0,2-3 0,1 3 0,-4-1 0,8-2 0,-8 7 0,8-7 0,-8 3 0,3-5 0,-4 1 0,1 4 0,-1 1 0,0-1 0,0 4 0,0-3 0,0 0 0,-4 3 0,3-7 0,-4 7 0,5-3 0,0 0 0,1 2 0,-1-2 0,0 0 0,0 3 0,13-3 0,-1 8 0,12 1 0,0 0 0,-3 8 0,8-7 0,-8 3 0,3-1 0,-4-3 0,-1 0 0,1 3 0,0-3 0,0 5 0,-1-5 0,1 3 0,0-3 0,0 0 0,-1 3 0,1-3 0,0 4 0,0 1 0,-1-5 0,-3 3 0,2-7 0,-6 7 0,6-7 0,-2 7 0,3-7 0,-3 7 0,2-7 0,-2 3 0,-1 0 0,4-3 0,-4 4 0,5-10 0,4 0 0,-3 0 0,8-3 0,-9 7 0,5-8 0,-6 8 0,1-7 0,0 7 0,0-3 0,-5 0 0,4-1 0,-4-1 0,5-2 0,4 3 0,-3-4 0,7-1 0,-7 5 0,8-3 0,-8 7 0,3-7 0,-4 7 0,-1-4 0,1 5 0,-4-4 0,2 3 0,-7-7 0,8 7 0,-4-7 0,5 7 0,-4-8 0,2 8 0,-7-7 0,8 7 0,-4-7 0,-4 11 0,-2-2 0,-9 4 0,-4 3 0,3-3 0,-8 4 0,8 0 0,-8 0 0,8-3 0,-7 2 0,7-7 0,-4 3 0,10 0 0,-4-3 0,4 3 0,-5 0 0,0 1 0,0 0 0,0 3 0,0-7 0,4 8 0,-2-8 0,2 7 0,-4-7 0,0 3 0,5 0 0,-4-3 0,3 7 0,-3-3 0,-1 0 0,0 3 0,0-7 0,4-1 0,2-5 0,4-4 0,0-1 0,0 1 0,0-4 0,0 2 0,4-2 0,-3 4 0,4-5 0,-5 4 0,0-4 0,0 5 0,4 0 0,-3-1 0,3 1 0,-4 0 0,0-1 0,0 1 0,0 0 0,0-1 0,5 5 0,-4-3 0,3 3 0,-4-5 0,0-3 0,0 3 0,0-4 0,0 1 0,0 2 0,0-2 0,0 4 0,0-1 0,0 1 0,0 0 0,0-1 0,0 1 0,0 0 0,0-1 0,0 1 0,-4 0 0,-2 8 0,1 2 0,0 12 0,5 9 0,-5 5 0,3-3 0,-9 8 0,10-20 0,-5 13 0,2-15 0,3 8 0,-4-4 0,5 1 0,0 2 0,0-7 0,0 4 0,0-1 0,0-3 0,0 3 0,0-3 0,0-1 0,0 0 0,0 0 0,0 0 0,0 0 0,0 0 0,0 1 0,0-1 0,0-4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0:07:31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24575,'0'9'0,"6"12"0,0-5 0,6 17 0,-1-5 0,1 7 0,-5-7 0,4 5 0,2-5 0,4 0 0,1-2 0,-4-12 0,2 11 0,-4-13 0,5 20 0,-2-15 0,-3 9 0,2-8 0,-8 1 0,2-5 0,-2-1 0,3 0 0,-3 2 0,2 3 0,-2 1 0,-1-5 0,4-5 0,-8 0 0,3-4 0,1 0 0,-4 3 0,7-7 0,-2 7 0,4-3 0,-1 0 0,-3 3 0,2-7 0,-7 7 0,8-7 0,-3 8 0,3-8 0,1 3 0,0 0 0,4-3 0,-3 3 0,3-4 0,-4 0 0,-1 0 0,6 0 0,0 0 0,5 0 0,-5 0 0,3 0 0,-7 0 0,3 0 0,-4 4 0,0-3 0,-5 7 0,4-7 0,-4 3 0,5-4 0,0 4 0,0-3 0,-5-1 0,-5-1 0,-1-7 0,-8 7 0,8-12 0,-8 7 0,8-7 0,-8 3 0,8-3 0,-3 3 0,-1 0 0,4 2 0,-3 3 0,4-4 0,-5-1 0,4 1 0,-3-5 0,-1 0 0,4-5 0,-7 5 0,6 0 0,-2 5 0,4-4 0,0 2 0,-4 2 0,3 1 0,-4 2 0,1-3 0,3 0 0,-8 4 0,8 9 0,-4 2 0,5 7 0,5 0 0,0-2 0,0 6 0,4-7 0,-3 8 0,-1-8 0,4 7 0,-8-6 0,7-2 0,-7-1 0,8-3 0,-8 4 0,8 0 0,-8 0 0,8 1 0,-8-1 0,3 0 0,0 0 0,-3 0 0,8 5 0,-8 0 0,8-4 0,-8 2 0,8-10 0,-8 6 0,7-3 0,-2 4 0,-1 0 0,4-4 0,-8 3 0,8-7 0,-8 7 0,3-2 0,0-1 0,-7 3 0,-3-3 0,-9 4 0,-5 0 0,0-4 0,0 3 0,5-2 0,-4 3 0,8 0 0,-3 0 0,0-4 0,3-1 0,1 0 0,1-3 0,3 7 0,-3-7 0,-1 8 0,0-8 0,0 3 0,0 0 0,0-3 0,0 3 0,0-4 0,0 0 0,0 4 0,0-3 0,0 3 0,1 0 0,-1-3 0,4 7 0,2-7 0,4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0:07:31.8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8525 508 24575,'-9'-4'0,"-1"3"0,5-6 0,-21-19 0,4 7 0,-6-11 0,6 12 0,3 9 0,2-7 0,-12 5 0,15 0 0,-8 2 0,10 1 0,-11-1 0,9 0 0,-7 0 0,8 1 0,-3 4 0,0-3 0,-6 1 0,4-2 0,-11-2 0,5 1 0,0 3 0,-5-3 0,5 3 0,-6-4 0,-1 0 0,7 4 0,-5-3 0,5 4 0,-6-6 0,-12-1 0,15 3 0,-25 2 0,25-2 0,-15 4 0,11-5 0,1 4 0,-12-5 0,-3 9 0,0-4 0,2 2 0,-24-4 0,27-3 0,-20 4 0,7-5 0,34 10 0,-33-10 0,8 11 0,15-3 0,-24-1 0,29 4 0,-6-8 0,-12 8 0,-17-10 0,-1 9 0,2-4 0,4 0 0,21 4 0,-10-4 0,19 6 0,-4 0 0,13 0 0,-12 0 0,12 0 0,-7 0 0,0 0 0,-2 0 0,-10 0 0,2 0 0,-2 0 0,4 0 0,-12 0 0,8 0 0,-8 0 0,12 0 0,-1 0 0,1 0 0,6 0 0,-5 0 0,5 0 0,0 0 0,-17 0 0,21 0 0,-28 0 0,29 0 0,-17 0 0,18 0 0,-4 0 0,-12 0 0,7 0 0,-27 0 0,27 0 0,-14 0 0,17 0 0,-18 6 0,-16-4 0,-2 4 0,-11-6 0,26 0 0,-8 0 0,8 0 0,0 0 0,-9 0 0,21 4 0,-21-3 0,20 4 0,-8-5 0,0 0 0,9 4 0,-9-2 0,11 2 0,-11 2 0,9-4 0,-46 4 0,28 0 0,-31-4 0,25 4 0,0 1 0,1-6 0,11 5 0,3-6 0,17 0 0,-3 0 0,4 0 0,-7 0 0,-6 4 0,4-3 0,-4 2 0,6 2 0,1-4 0,-1 3 0,1-4 0,6 0 0,-5 0 0,5 5 0,0-4 0,-5 3 0,12-4 0,-6 0 0,1 0 0,-2 5 0,-20 0 0,10 1 0,-4-1 0,9-1 0,5-3 0,-18 4 0,9-1 0,-9-3 0,11 4 0,1-5 0,-1 4 0,1-3 0,0 4 0,6-5 0,-2 0 0,9 3 0,-9-2 0,8 3 0,-4-1 0,-1-2 0,-13 2 0,13 1 0,-28 3 0,27-2 0,-11 5 0,6-9 0,4 6 0,1-6 0,1 2 0,7 1 0,0-3 0,-7 2 0,-1 2 0,-6-4 0,6 7 0,-5-3 0,11 0 0,-4-1 0,6-4 0,3 4 0,-2-3 0,3 2 0,-5 1 0,-5-4 0,-2 8 0,-6-7 0,-14 8 0,16-4 0,-8 0 0,20-1 0,-6 0 0,4 1 0,-4 0 0,9-1 0,-8-4 0,0 4 0,-16 1 0,4 5 0,-4-1 0,13-4 0,5 3 0,4-7 0,2 3 0,1-4 0,-3 3 0,-4-2 0,1 6 0,-4-6 0,6 6 0,3-6 0,-8 7 0,6-7 0,-20 7 0,9-7 0,-5 2 0,2 2 0,5 0 0,0 1 0,-17 5 0,14-5 0,-27 1 0,27 1 0,-13-7 0,16 7 0,-7-7 0,11 4 0,-15-2 0,19 1 0,-14 1 0,14 2 0,0-6 0,0 2 0,0 1 0,4-3 0,-3 6 0,2-3 0,-3 0 0,0 0 0,0-1 0,0-2 0,-14 11 0,11-10 0,-7 6 0,11-5 0,6-2 0,-13 7 0,8-3 0,-8 4 0,-1-1 0,6-3 0,-12 4 0,5-3 0,0 3 0,-5 0 0,5-4 0,-6 4 0,-8-3 0,6 4 0,1-1 0,12-4 0,7-1 0,4-1 0,0-2 0,0 2 0,-4 1 0,4-3 0,-4 6 0,0-3 0,0 4 0,-1-3 0,-2 2 0,6-7 0,-2 4 0,3-1 0,0 2 0,0 3 0,0 0 0,0-4 0,0 3 0,0-3 0,0 1 0,3 2 0,-2-6 0,3 6 0,-4-3 0,0 0 0,0 3 0,0-2 0,0-1 0,0 3 0,0-6 0,-1 6 0,1-6 0,4 6 0,-7-3 0,6 4 0,-7-3 0,8 2 0,-7-3 0,6 0 0,-3 3 0,1-6 0,2 6 0,-3-2 0,0-1 0,0 3 0,0-3 0,0 1 0,0 2 0,0-3 0,0 0 0,0 3 0,0-6 0,0 6 0,-3-2 0,2 3 0,-3 0 0,4-1 0,0-2 0,4 2 0,-4-6 0,4 6 0,-1-3 0,-2 0 0,3 3 0,-1-2 0,-2-1 0,6 3 0,-6 1 0,3 1 0,-8 2 0,3-3 0,-2 0 0,3 0 0,3 0 0,-2-4 0,3 0 0,-4-1 0,0 2 0,0 3 0,0 3 0,0-2 0,0 2 0,0-3 0,0 4 0,0-7 0,0 5 0,-1-9 0,1 6 0,4-2 0,-3 3 0,2-4 0,-3 6 0,0-8 0,4 9 0,0-7 0,8 1 0,0-2 0,1-3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0:07:31.8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0 24575,'0'13'0,"0"-2"0,0-3 0,0 0 0,0 3 0,0 8 0,0 5 0,-4 6 0,3 0 0,-4-6 0,5-1 0,0-1 0,0 13 0,0 22 0,13 2 0,-10 10 0,13-31 0,-15-4 0,6-22 0,-6 0 0,2-4 0,-3 0 0,0 0 0,0-1 0,0 1 0,0 4 0,0 6 0,0 6 0,0 0 0,0-1 0,4-11 0,-3-1 0,6-6 0,1-2 0,4-3 0,10 0 0,-4 4 0,22 3 0,-20 5 0,21 1 0,-24-2 0,2-2 0,-4-1 0,-6-4 0,2 0 0,-3-4 0,0 0 0,0 0 0,0 0 0,0 0 0,3 0 0,2 0 0,2 0 0,-2 0 0,-2 3 0,1-2 0,-4 6 0,4-2 0,-4-1 0,0 0 0,0-4 0,-1 3 0,1 1 0,0 1 0,0-2 0,0 1 0,0-3 0,0 2 0,-4 1 0,3-3 0,-3 2 0,4-3 0,0 4 0,0-4 0,0 4 0,0-1 0,0-2 0,0 3 0,0-4 0,-4 3 0,3-2 0,-3 3 0,4-4 0,-3 3 0,2-2 0,-3 3 0,4-4 0,3 0 0,-2 3 0,3-2 0,-5 2 0,1-3 0,0 0 0,-3 4 0,2-3 0,-3 2 0,0 1 0,3-3 0,-2 2 0,3-3 0,-1 0 0,1 0 0,0 0 0,0 0 0,0 0 0,0 0 0,0 0 0,-4 4 0,3-3 0,-6 2 0,3-3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06:42:34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997 902 24575,'-15'0'0,"-2"0"0,-5 0 0,5 0 0,-3 0 0,10 0 0,1 0 0,0 0 0,-1 0 0,-3 0 0,-2 0 0,1 0 0,-11 0 0,-12 0 0,-15 0 0,-28 0 0,11-7 0,4 0 0,2-9 0,36 9 0,-19-6 0,9 4 0,6 2 0,-16-5 0,27 6 0,-6 0 0,11-2 0,2 7 0,3-7 0,1 2 0,0-3 0,0 0 0,-1-1 0,1 1 0,0 0 0,-1-5 0,-3 0 0,-1-13 0,-1 11 0,1-18 0,8 22 0,-4-20 0,8 16 0,-7-10 0,8 7 0,-3 0 0,0 1 0,3-1 0,-4 1 0,5-5 0,0 3 0,4-2 0,2 3 0,3 0 0,0 5 0,-4-4 0,3 4 0,-3 0 0,4-4 0,0 8 0,0-4 0,1 1 0,-1 2 0,4-6 0,-3 7 0,3-4 0,1 9 0,-4-3 0,7-2 0,-7 0 0,8-3 0,-4 8 0,12-10 0,2 7 0,20-11 0,4-3 0,0 11 0,7-5 0,1 0 0,-8 12 0,2-5 0,-3 1 0,-16 8 0,-7 0 0,-2 0 0,-8 0 0,8 0 0,2 0 0,-1 0 0,-1 0 0,0 0 0,-10 0 0,9-4 0,26 3 0,-3-3 0,47 4 0,-26 0 0,10 0 0,-14 0 0,1 0 0,-1 0 0,-13 0 0,-3 0 0,-21 4 0,-2-3 0,-12 7 0,3-7 0,-7 3 0,4-4 0,-5 4 0,0-3 0,4 7 0,1-3 0,1 0 0,-6 4 0,-1-4 0,-3 0 0,4 7 0,0-6 0,1 7 0,3 1 0,-3-4 0,-1 3 0,-1 0 0,-3-3 0,0 8 0,4-4 0,-4 5 0,0 6 0,-1-8 0,0 7 0,1-9 0,0-1 0,-1-1 0,-4-4 0,0 1 0,0 3 0,0 1 0,-4 4 0,3 1 0,-7-9 0,7 2 0,-4-7 0,1 1 0,3 2 0,-7-3 0,-1 4 0,-2 0 0,-2 0 0,4 4 0,-1-2 0,1-2 0,-4-1 0,2-3 0,-2 4 0,0-4 0,2 3 0,-6-3 0,-6 9 0,2-4 0,-6 3 0,9-4 0,3-4 0,-2-1 0,2 0 0,-3-3 0,-1 7 0,5-7 0,0 8 0,5-8 0,0 3 0,0 0 0,-5 1 0,4 0 0,-19 4 0,11-4 0,-12 2 0,4 2 0,6-8 0,-6 8 0,7-8 0,5 3 0,0 0 0,1 2 0,-2 3 0,-11 6 0,6-4 0,-13 11 0,4-11 0,1 4 0,5-10 0,10-1 0,3 0 0,1-3 0,0 3 0,-1-4 0,-3 4 0,3-3 0,-8 8 0,8-8 0,-8 3 0,8-4 0,-3 0 0,3 0 0,1 0 0,0 0 0,-5 0 0,4 0 0,-8 0 0,8 0 0,-3 0 0,3 0 0,1 0 0,0 0 0,-1-5 0,1 4 0,4-3 0,1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78222-5A24-D849-88B6-C84AB7470C4B}" type="datetimeFigureOut">
              <a:rPr kumimoji="1" lang="ko-Kore-KR" altLang="en-US" smtClean="0"/>
              <a:t>2020. 6. 2.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E0ACD-9D15-D746-A179-0961CCAE27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592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1454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4390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1478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76284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4492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7086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2722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1808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238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2348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0743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4446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0495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659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8795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9542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7294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8993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9397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4688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 제어 블록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 Control Block,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줄여서 </a:t>
            </a:r>
            <a:r>
              <a:rPr lang="en" altLang="ko-Kore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PCB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특정한 프로세스를 관리할 필요가 있는 정보를 포함하는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운영 체제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커널의 자료 구조이다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566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19E58-7255-4887-A618-C2FB9911A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BD8CC5-923F-4F7B-836B-32DF2F669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6AC75-AE10-4F39-B327-DBFAC4E3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25C57-7DBF-470C-BF92-D986B326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34B54-A126-47D8-9AA8-06094733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85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AA3DC-3949-44C4-9909-C4C9634F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B1AF8C-50E4-4170-9539-41413E192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956F0-8776-450A-B8E1-4EA3D137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02E5E-1AAD-4503-B9C3-75BFCE4E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68CD-2DE2-4214-95CF-1077745F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6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A5DB9D-7CC3-4B13-AF3C-A6D8DD437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F1924-FBFD-4BB9-B7B8-91A417991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C5556-3582-4819-B8A7-8A106C2A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4DD32-55D0-47A5-907B-87687993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A0CCC-4514-43A6-AC8E-C5325A84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7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AA29C-3439-4399-9ED8-A2BD913C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D07D0-C2E1-44DF-97D5-E092FD251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C5DAA-4234-4125-842F-227C6AE6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AC6EC-9242-4FA1-A94E-2594A8DD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D5D6A-5FFB-4C4E-B140-9DC2F50B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77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73A1D-8955-45E3-8CDD-1B491289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F39D9-559C-4F99-809D-619DEF026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5819F-1EE2-4529-815E-7EC48BA4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D17F30-B943-4D1E-AA66-A5122C2B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CAFB21-2FC1-45AD-9D0D-13965838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07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F29AC-8522-4F80-9E9E-3EB6D68A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509BF-2F43-456A-B480-E44CDD8AB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AC3D7F-D117-4214-BF55-331AA4CC5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62E462-5F22-48E0-8372-9F636199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413F9F-857F-40AE-8BA0-F9D2EC30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AE33A1-DE88-49B0-8177-11512415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4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1EAC4-321B-4122-8263-05C982E8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D14712-75FA-4EB6-BD9C-A571DE755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879CCC-8ED4-48DE-8EDA-81EC0A657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E75A36-CE92-4FCE-A32F-F5260ADB3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067F4B-BA22-4D84-B612-1D514CA4C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91306C-429A-4C06-9922-DADD9521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88C4AC-C7E9-4CE7-B9DA-91752A05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F95C73-604A-4FBE-9FC2-0F9DF088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89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BFFA8-6623-4D3F-9502-C90056E7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8AF2BA-A3EB-4595-A13F-2C806D7B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205C81-E050-4B93-B531-AAA375FF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9A689A-ED0A-4F0A-A7AB-B1A3C605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64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6F8C49-4A74-4C45-BAF0-5BE51BC3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1FCC57-010A-40CA-A4E3-1B03C00E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A555BA-1E9C-4BBB-9DF9-07A08B1D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18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26FD6-F430-4A6B-9FDC-6D6CE64C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25D86-761B-4ABD-94A8-D2F66433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AA3687-A740-418A-803E-A847F1C46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0F2A25-CB19-4DA6-AA4A-7D051850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84E3C0-F3BE-4184-904B-541D63D8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5778F-FF54-4321-976E-3DA9A02E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5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55CD-197A-4FF0-8507-412FDCEF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47D2CB-B3ED-4299-95E5-58FCA3F37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A8A99E-F19D-4A57-9ADE-5611F811F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DD6836-BE01-4E60-92CB-E01A3FF2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65311-7B1E-45D7-8ABE-B8CA30EB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F1E412-8AB0-4814-B24F-923AD262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97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F59780-DC6B-4F6E-BD25-EAED7E9D1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B70512-04EF-431A-83B2-7FB8A471F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7BF53-3D61-43F2-8C09-AF58CA588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26E91-952F-4504-B73B-42B0C7183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F782F-DFF3-4893-9485-CE8435725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0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cafe24.com/1167" TargetMode="External"/><Relationship Id="rId13" Type="http://schemas.openxmlformats.org/officeDocument/2006/relationships/hyperlink" Target="https://m.blog.naver.com/PostView.nhn?blogId=limoremo&amp;logNo=220533015236&amp;proxyReferer=https:%2F%2Fwww.google.com%2F" TargetMode="External"/><Relationship Id="rId18" Type="http://schemas.openxmlformats.org/officeDocument/2006/relationships/hyperlink" Target="https://noahlogs.tistory.com/37" TargetMode="External"/><Relationship Id="rId3" Type="http://schemas.openxmlformats.org/officeDocument/2006/relationships/hyperlink" Target="https://wildpup.cafe24.com/archives/830" TargetMode="External"/><Relationship Id="rId21" Type="http://schemas.openxmlformats.org/officeDocument/2006/relationships/hyperlink" Target="https://aws.amazon.com/ko/lambda/edge/" TargetMode="External"/><Relationship Id="rId7" Type="http://schemas.openxmlformats.org/officeDocument/2006/relationships/hyperlink" Target="http://ojk.kr/study/computer/linux/feature.htm" TargetMode="External"/><Relationship Id="rId12" Type="http://schemas.openxmlformats.org/officeDocument/2006/relationships/hyperlink" Target="http://blog.naver.com/PostView.nhn?blogId=phh0606c&amp;logNo=10172023826" TargetMode="External"/><Relationship Id="rId17" Type="http://schemas.openxmlformats.org/officeDocument/2006/relationships/hyperlink" Target="https://araikuma.tistory.com/495" TargetMode="External"/><Relationship Id="rId2" Type="http://schemas.openxmlformats.org/officeDocument/2006/relationships/notesSlide" Target="../notesSlides/notesSlide20.xml"/><Relationship Id="rId16" Type="http://schemas.openxmlformats.org/officeDocument/2006/relationships/hyperlink" Target="http://tcpschool.com/mysql/mysql_intro_relationalDB" TargetMode="External"/><Relationship Id="rId20" Type="http://schemas.openxmlformats.org/officeDocument/2006/relationships/hyperlink" Target="https://aws.amazon.com/ko/ec2/instance-typ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naver.com/kinxtime/220634777630" TargetMode="External"/><Relationship Id="rId11" Type="http://schemas.openxmlformats.org/officeDocument/2006/relationships/hyperlink" Target="https://aws.amazon.com/ko/cloudfront/" TargetMode="External"/><Relationship Id="rId24" Type="http://schemas.openxmlformats.org/officeDocument/2006/relationships/hyperlink" Target="https://coding-factory.tistory.com/315" TargetMode="External"/><Relationship Id="rId5" Type="http://schemas.openxmlformats.org/officeDocument/2006/relationships/hyperlink" Target="https://cdn.hosting.kr/cdn%EC%9D%B4%EB%9E%80-%EB%AC%B4%EC%97%87%EC%9D%B8%EA%B0%80%EC%9A%94/" TargetMode="External"/><Relationship Id="rId15" Type="http://schemas.openxmlformats.org/officeDocument/2006/relationships/hyperlink" Target="https://ourcstory.tistory.com/30" TargetMode="External"/><Relationship Id="rId23" Type="http://schemas.openxmlformats.org/officeDocument/2006/relationships/hyperlink" Target="https://ithub.tistory.com/53" TargetMode="External"/><Relationship Id="rId10" Type="http://schemas.openxmlformats.org/officeDocument/2006/relationships/hyperlink" Target="https://kkhipp.tistory.com/148" TargetMode="External"/><Relationship Id="rId19" Type="http://schemas.openxmlformats.org/officeDocument/2006/relationships/hyperlink" Target="https://pante.blog/481" TargetMode="External"/><Relationship Id="rId4" Type="http://schemas.openxmlformats.org/officeDocument/2006/relationships/hyperlink" Target="https://goddaehee.tistory.com/173" TargetMode="External"/><Relationship Id="rId9" Type="http://schemas.openxmlformats.org/officeDocument/2006/relationships/hyperlink" Target="https://flearning-blog.tistory.com/18" TargetMode="External"/><Relationship Id="rId14" Type="http://schemas.openxmlformats.org/officeDocument/2006/relationships/hyperlink" Target="https://docs.aws.amazon.com/ko_kr/AWSEC2/latest/UserGuide/concepts.html" TargetMode="External"/><Relationship Id="rId22" Type="http://schemas.openxmlformats.org/officeDocument/2006/relationships/hyperlink" Target="https://brunch.co.kr/@topasvga/33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12" Type="http://schemas.openxmlformats.org/officeDocument/2006/relationships/customXml" Target="../ink/ink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12.png"/><Relationship Id="rId5" Type="http://schemas.openxmlformats.org/officeDocument/2006/relationships/image" Target="../media/image10.svg"/><Relationship Id="rId15" Type="http://schemas.openxmlformats.org/officeDocument/2006/relationships/image" Target="../media/image7.png"/><Relationship Id="rId10" Type="http://schemas.openxmlformats.org/officeDocument/2006/relationships/customXml" Target="../ink/ink6.xml"/><Relationship Id="rId4" Type="http://schemas.openxmlformats.org/officeDocument/2006/relationships/image" Target="../media/image9.png"/><Relationship Id="rId9" Type="http://schemas.openxmlformats.org/officeDocument/2006/relationships/image" Target="../media/image11.png"/><Relationship Id="rId1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41.png"/><Relationship Id="rId3" Type="http://schemas.openxmlformats.org/officeDocument/2006/relationships/image" Target="../media/image13.png"/><Relationship Id="rId7" Type="http://schemas.openxmlformats.org/officeDocument/2006/relationships/image" Target="../media/image110.png"/><Relationship Id="rId12" Type="http://schemas.openxmlformats.org/officeDocument/2006/relationships/customXml" Target="../ink/ink12.xml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130.png"/><Relationship Id="rId5" Type="http://schemas.openxmlformats.org/officeDocument/2006/relationships/image" Target="../media/image15.png"/><Relationship Id="rId15" Type="http://schemas.openxmlformats.org/officeDocument/2006/relationships/image" Target="../media/image150.png"/><Relationship Id="rId10" Type="http://schemas.openxmlformats.org/officeDocument/2006/relationships/customXml" Target="../ink/ink11.xml"/><Relationship Id="rId4" Type="http://schemas.openxmlformats.org/officeDocument/2006/relationships/image" Target="../media/image14.png"/><Relationship Id="rId9" Type="http://schemas.openxmlformats.org/officeDocument/2006/relationships/image" Target="../media/image120.png"/><Relationship Id="rId14" Type="http://schemas.openxmlformats.org/officeDocument/2006/relationships/customXml" Target="../ink/ink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/>
          <p:cNvSpPr/>
          <p:nvPr/>
        </p:nvSpPr>
        <p:spPr>
          <a:xfrm>
            <a:off x="3136052" y="2836227"/>
            <a:ext cx="5919896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중고 물품 거래 모바일 앱 </a:t>
            </a:r>
            <a:endParaRPr lang="en-US" altLang="ko-KR" sz="3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3" name="직선 연결선 16">
            <a:extLst>
              <a:ext uri="{FF2B5EF4-FFF2-40B4-BE49-F238E27FC236}">
                <a16:creationId xmlns:a16="http://schemas.microsoft.com/office/drawing/2014/main" id="{4045D0D5-427E-CB4E-8BF6-A5954448ECD4}"/>
              </a:ext>
            </a:extLst>
          </p:cNvPr>
          <p:cNvCxnSpPr/>
          <p:nvPr/>
        </p:nvCxnSpPr>
        <p:spPr>
          <a:xfrm>
            <a:off x="696000" y="3995053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6">
            <a:extLst>
              <a:ext uri="{FF2B5EF4-FFF2-40B4-BE49-F238E27FC236}">
                <a16:creationId xmlns:a16="http://schemas.microsoft.com/office/drawing/2014/main" id="{B9122A2A-4E82-8348-AFE0-EEFEACB69159}"/>
              </a:ext>
            </a:extLst>
          </p:cNvPr>
          <p:cNvCxnSpPr/>
          <p:nvPr/>
        </p:nvCxnSpPr>
        <p:spPr>
          <a:xfrm>
            <a:off x="696000" y="2540834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9906A6-111A-D340-9D6E-41394DE3C2DF}"/>
              </a:ext>
            </a:extLst>
          </p:cNvPr>
          <p:cNvSpPr/>
          <p:nvPr/>
        </p:nvSpPr>
        <p:spPr>
          <a:xfrm>
            <a:off x="4054719" y="4174252"/>
            <a:ext cx="40825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  <a:latin typeface="YuKyokasho Medium" panose="02000500000000000000" pitchFamily="2" charset="-128"/>
              </a:rPr>
              <a:t>컴퓨터공학과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201635992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r>
              <a:rPr lang="ko-KR" altLang="en-US" sz="1200" dirty="0">
                <a:solidFill>
                  <a:prstClr val="black"/>
                </a:solidFill>
              </a:rPr>
              <a:t> 송유진</a:t>
            </a:r>
          </a:p>
        </p:txBody>
      </p:sp>
    </p:spTree>
    <p:extLst>
      <p:ext uri="{BB962C8B-B14F-4D97-AF65-F5344CB8AC3E}">
        <p14:creationId xmlns:p14="http://schemas.microsoft.com/office/powerpoint/2010/main" val="3593518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운영체제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(OS)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458169-417B-4C40-B252-318A637230F0}"/>
              </a:ext>
            </a:extLst>
          </p:cNvPr>
          <p:cNvSpPr/>
          <p:nvPr/>
        </p:nvSpPr>
        <p:spPr>
          <a:xfrm>
            <a:off x="811296" y="1178262"/>
            <a:ext cx="1927131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메모리 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8D78197-F7BB-1540-BB8A-06E145D74F1E}"/>
              </a:ext>
            </a:extLst>
          </p:cNvPr>
          <p:cNvSpPr/>
          <p:nvPr/>
        </p:nvSpPr>
        <p:spPr>
          <a:xfrm>
            <a:off x="1059488" y="1603573"/>
            <a:ext cx="5476179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VPM(</a:t>
            </a:r>
            <a:r>
              <a:rPr lang="en-US" altLang="ko-KR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Variable Partition Multiprogramming)</a:t>
            </a:r>
            <a:endParaRPr lang="ko-KR" altLang="en-US" sz="2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9F4A4F0-C581-4D4D-B195-58BE4DD73A4C}"/>
              </a:ext>
            </a:extLst>
          </p:cNvPr>
          <p:cNvSpPr/>
          <p:nvPr/>
        </p:nvSpPr>
        <p:spPr>
          <a:xfrm>
            <a:off x="1407987" y="2156161"/>
            <a:ext cx="6631603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3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파티션이 유동적으로 분할 가능</a:t>
            </a:r>
            <a:endParaRPr lang="en-US" altLang="ko-KR" sz="13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3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초기에는 전체가 하나의 영역</a:t>
            </a:r>
            <a:endParaRPr lang="en-US" altLang="ko-KR" sz="13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B08881-1B75-084D-920F-F27095488892}"/>
              </a:ext>
            </a:extLst>
          </p:cNvPr>
          <p:cNvSpPr/>
          <p:nvPr/>
        </p:nvSpPr>
        <p:spPr>
          <a:xfrm>
            <a:off x="1150330" y="3221956"/>
            <a:ext cx="1249061" cy="4140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&lt;Example&gt;</a:t>
            </a:r>
            <a:endParaRPr lang="ko-KR" alt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DCAB833-A316-9246-9696-4100D4A84D45}"/>
              </a:ext>
            </a:extLst>
          </p:cNvPr>
          <p:cNvSpPr/>
          <p:nvPr/>
        </p:nvSpPr>
        <p:spPr>
          <a:xfrm>
            <a:off x="1150330" y="3540751"/>
            <a:ext cx="4185644" cy="454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20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전체 메모리 공간 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100MB</a:t>
            </a:r>
            <a:endParaRPr lang="ko-KR" altLang="en-US" sz="1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871216-4185-0748-9AF8-EB72AEBA6631}"/>
              </a:ext>
            </a:extLst>
          </p:cNvPr>
          <p:cNvSpPr/>
          <p:nvPr/>
        </p:nvSpPr>
        <p:spPr>
          <a:xfrm>
            <a:off x="1767737" y="4086852"/>
            <a:ext cx="1775947" cy="2590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100MB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48712A2-1524-E14A-96E6-F6E9FBBD56B6}"/>
              </a:ext>
            </a:extLst>
          </p:cNvPr>
          <p:cNvSpPr/>
          <p:nvPr/>
        </p:nvSpPr>
        <p:spPr>
          <a:xfrm>
            <a:off x="1767737" y="4086852"/>
            <a:ext cx="1775947" cy="359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Kernel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FF6188E-8803-1A41-9DE9-DD8F021F299C}"/>
              </a:ext>
            </a:extLst>
          </p:cNvPr>
          <p:cNvCxnSpPr>
            <a:cxnSpLocks/>
          </p:cNvCxnSpPr>
          <p:nvPr/>
        </p:nvCxnSpPr>
        <p:spPr>
          <a:xfrm>
            <a:off x="3729508" y="5328572"/>
            <a:ext cx="14520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5A50C01-7782-1247-BDBF-124F550E78FF}"/>
              </a:ext>
            </a:extLst>
          </p:cNvPr>
          <p:cNvSpPr txBox="1"/>
          <p:nvPr/>
        </p:nvSpPr>
        <p:spPr>
          <a:xfrm>
            <a:off x="3783308" y="4885095"/>
            <a:ext cx="149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500" dirty="0"/>
              <a:t>A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enters(20MB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65048F7-5E5A-A642-9B86-066357692A10}"/>
              </a:ext>
            </a:extLst>
          </p:cNvPr>
          <p:cNvSpPr/>
          <p:nvPr/>
        </p:nvSpPr>
        <p:spPr>
          <a:xfrm>
            <a:off x="5367424" y="4086852"/>
            <a:ext cx="1775947" cy="2590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80MB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4DBC461-3BC3-774C-8ACF-DAF23FABDAF0}"/>
              </a:ext>
            </a:extLst>
          </p:cNvPr>
          <p:cNvSpPr/>
          <p:nvPr/>
        </p:nvSpPr>
        <p:spPr>
          <a:xfrm>
            <a:off x="5367424" y="4086852"/>
            <a:ext cx="1775947" cy="359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Kernel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BEA0A61-BD41-0B4F-990D-02CEC2F73B48}"/>
              </a:ext>
            </a:extLst>
          </p:cNvPr>
          <p:cNvSpPr/>
          <p:nvPr/>
        </p:nvSpPr>
        <p:spPr>
          <a:xfrm>
            <a:off x="5367424" y="4446171"/>
            <a:ext cx="1775947" cy="359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 (20MB)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5E52CFA-5581-FA4D-8270-4EEC508AD021}"/>
              </a:ext>
            </a:extLst>
          </p:cNvPr>
          <p:cNvCxnSpPr>
            <a:cxnSpLocks/>
          </p:cNvCxnSpPr>
          <p:nvPr/>
        </p:nvCxnSpPr>
        <p:spPr>
          <a:xfrm>
            <a:off x="7318791" y="5328572"/>
            <a:ext cx="14520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A99249D-97F6-9C4F-A4B4-86CE22390FC6}"/>
              </a:ext>
            </a:extLst>
          </p:cNvPr>
          <p:cNvSpPr txBox="1"/>
          <p:nvPr/>
        </p:nvSpPr>
        <p:spPr>
          <a:xfrm>
            <a:off x="7329195" y="4862146"/>
            <a:ext cx="149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500" dirty="0">
                <a:solidFill>
                  <a:srgbClr val="0033EA"/>
                </a:solidFill>
              </a:rPr>
              <a:t>A</a:t>
            </a:r>
            <a:r>
              <a:rPr kumimoji="1" lang="ko-KR" altLang="en-US" sz="1500" dirty="0">
                <a:solidFill>
                  <a:srgbClr val="0033EA"/>
                </a:solidFill>
              </a:rPr>
              <a:t> </a:t>
            </a:r>
            <a:r>
              <a:rPr kumimoji="1" lang="en-US" altLang="ko-KR" sz="1500" dirty="0">
                <a:solidFill>
                  <a:srgbClr val="0033EA"/>
                </a:solidFill>
              </a:rPr>
              <a:t>exits(20MB</a:t>
            </a:r>
            <a:r>
              <a:rPr kumimoji="1" lang="en-US" altLang="ko-KR" dirty="0">
                <a:solidFill>
                  <a:srgbClr val="0033EA"/>
                </a:solidFill>
              </a:rPr>
              <a:t>)</a:t>
            </a:r>
            <a:endParaRPr kumimoji="1" lang="ko-Kore-KR" altLang="en-US" dirty="0">
              <a:solidFill>
                <a:srgbClr val="0033EA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E1D3369-23D6-9E46-93B3-ED8EC7BB3C9D}"/>
              </a:ext>
            </a:extLst>
          </p:cNvPr>
          <p:cNvSpPr/>
          <p:nvPr/>
        </p:nvSpPr>
        <p:spPr>
          <a:xfrm>
            <a:off x="8946303" y="4086852"/>
            <a:ext cx="1775947" cy="2590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80MB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0F45643-82EA-6D48-8D60-FE5165F56D14}"/>
              </a:ext>
            </a:extLst>
          </p:cNvPr>
          <p:cNvSpPr/>
          <p:nvPr/>
        </p:nvSpPr>
        <p:spPr>
          <a:xfrm>
            <a:off x="8946303" y="4086852"/>
            <a:ext cx="1775947" cy="359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Kernel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77E6A8F-FFC8-1A40-A9DF-8FD0EA3274AC}"/>
              </a:ext>
            </a:extLst>
          </p:cNvPr>
          <p:cNvSpPr/>
          <p:nvPr/>
        </p:nvSpPr>
        <p:spPr>
          <a:xfrm>
            <a:off x="8946303" y="4446171"/>
            <a:ext cx="1775947" cy="3593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20MB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70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(DB)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14:cNvPr>
              <p14:cNvContentPartPr/>
              <p14:nvPr/>
            </p14:nvContentPartPr>
            <p14:xfrm>
              <a:off x="1823802" y="-72784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5802" y="-9078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10C49B-CB2F-7C44-A5C0-11833F97DB0A}"/>
              </a:ext>
            </a:extLst>
          </p:cNvPr>
          <p:cNvSpPr/>
          <p:nvPr/>
        </p:nvSpPr>
        <p:spPr>
          <a:xfrm>
            <a:off x="2056657" y="2170018"/>
            <a:ext cx="149111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DB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선택</a:t>
            </a:r>
          </a:p>
        </p:txBody>
      </p:sp>
      <p:pic>
        <p:nvPicPr>
          <p:cNvPr id="3" name="그림 2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9521824F-548C-1440-8D73-5719FD3DEC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657" y="2742561"/>
            <a:ext cx="1747950" cy="174795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F16B69-7ADB-0643-9C81-9B7A4A092EF6}"/>
              </a:ext>
            </a:extLst>
          </p:cNvPr>
          <p:cNvSpPr/>
          <p:nvPr/>
        </p:nvSpPr>
        <p:spPr>
          <a:xfrm>
            <a:off x="5222714" y="2176103"/>
            <a:ext cx="396023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DB 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26A0C2B-23FF-DF4E-BC6F-92857D1AD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447798"/>
              </p:ext>
            </p:extLst>
          </p:nvPr>
        </p:nvGraphicFramePr>
        <p:xfrm>
          <a:off x="6962665" y="3234533"/>
          <a:ext cx="4176026" cy="170108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76026">
                  <a:extLst>
                    <a:ext uri="{9D8B030D-6E8A-4147-A177-3AD203B41FA5}">
                      <a16:colId xmlns:a16="http://schemas.microsoft.com/office/drawing/2014/main" val="2606955365"/>
                    </a:ext>
                  </a:extLst>
                </a:gridCol>
              </a:tblGrid>
              <a:tr h="311691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모델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4217"/>
                  </a:ext>
                </a:extLst>
              </a:tr>
              <a:tr h="445109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계층형</a:t>
                      </a:r>
                      <a:r>
                        <a:rPr lang="ko-KR" altLang="en-US" dirty="0"/>
                        <a:t> 데이터베이스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661628"/>
                  </a:ext>
                </a:extLst>
              </a:tr>
              <a:tr h="445109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관계형</a:t>
                      </a:r>
                      <a:r>
                        <a:rPr lang="ko-KR" altLang="en-US" dirty="0"/>
                        <a:t> 데이터베이스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116328"/>
                  </a:ext>
                </a:extLst>
              </a:tr>
              <a:tr h="445109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네트워크</a:t>
                      </a:r>
                      <a:r>
                        <a:rPr lang="en-US" altLang="ko-Kore-KR" dirty="0"/>
                        <a:t>(</a:t>
                      </a:r>
                      <a:r>
                        <a:rPr lang="ko-KR" altLang="en-US" dirty="0"/>
                        <a:t>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형 데이터베이스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31573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72E4A43B-A332-E349-ABA6-A81BCB779426}"/>
              </a:ext>
            </a:extLst>
          </p:cNvPr>
          <p:cNvSpPr/>
          <p:nvPr/>
        </p:nvSpPr>
        <p:spPr>
          <a:xfrm>
            <a:off x="2525140" y="4490511"/>
            <a:ext cx="102263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MySQL</a:t>
            </a:r>
            <a:endParaRPr lang="ko-KR" altLang="en-US" sz="1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8B146F-D69B-7442-B731-D12CB878FAD4}"/>
              </a:ext>
            </a:extLst>
          </p:cNvPr>
          <p:cNvSpPr/>
          <p:nvPr/>
        </p:nvSpPr>
        <p:spPr>
          <a:xfrm>
            <a:off x="2094736" y="4935620"/>
            <a:ext cx="2951998" cy="1303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테이블 간의 관계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범용적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고성능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변화에 유연성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유지관리 좋음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36611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(DB)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14:cNvPr>
              <p14:cNvContentPartPr/>
              <p14:nvPr/>
            </p14:nvContentPartPr>
            <p14:xfrm>
              <a:off x="1823802" y="-72784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5802" y="-9078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F16B69-7ADB-0643-9C81-9B7A4A092EF6}"/>
              </a:ext>
            </a:extLst>
          </p:cNvPr>
          <p:cNvSpPr/>
          <p:nvPr/>
        </p:nvSpPr>
        <p:spPr>
          <a:xfrm>
            <a:off x="149715" y="2258036"/>
            <a:ext cx="396023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sz="2000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계층형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데이터베이스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91C7AD-7591-5D43-A6AF-1979519B2999}"/>
              </a:ext>
            </a:extLst>
          </p:cNvPr>
          <p:cNvSpPr/>
          <p:nvPr/>
        </p:nvSpPr>
        <p:spPr>
          <a:xfrm>
            <a:off x="6270094" y="2258036"/>
            <a:ext cx="396023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네트워크</a:t>
            </a:r>
            <a:r>
              <a:rPr lang="en-US" altLang="ko-KR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망</a:t>
            </a:r>
            <a:r>
              <a:rPr lang="en-US" altLang="ko-KR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형 데이터베이스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8C01AA-5EDA-9C43-BAA6-013A9927C4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53" y="2964207"/>
            <a:ext cx="4697194" cy="22476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9D2DA9-0832-F241-9B27-31936850B5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930" y="2964206"/>
            <a:ext cx="4697194" cy="228437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8356394-A510-AF4F-8219-E7265CADD2A7}"/>
              </a:ext>
            </a:extLst>
          </p:cNvPr>
          <p:cNvSpPr/>
          <p:nvPr/>
        </p:nvSpPr>
        <p:spPr>
          <a:xfrm>
            <a:off x="5178559" y="5589819"/>
            <a:ext cx="1656835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종속적인 구조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변화에 약함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42005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(DB)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14:cNvPr>
              <p14:cNvContentPartPr/>
              <p14:nvPr/>
            </p14:nvContentPartPr>
            <p14:xfrm>
              <a:off x="1823802" y="-72784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5802" y="-9078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10C49B-CB2F-7C44-A5C0-11833F97DB0A}"/>
              </a:ext>
            </a:extLst>
          </p:cNvPr>
          <p:cNvSpPr/>
          <p:nvPr/>
        </p:nvSpPr>
        <p:spPr>
          <a:xfrm>
            <a:off x="4731253" y="1949272"/>
            <a:ext cx="1431802" cy="558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1)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ERD 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작성</a:t>
            </a: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A00CFE-6862-684F-A82B-F0749B9D2281}"/>
              </a:ext>
            </a:extLst>
          </p:cNvPr>
          <p:cNvSpPr/>
          <p:nvPr/>
        </p:nvSpPr>
        <p:spPr>
          <a:xfrm>
            <a:off x="4942315" y="2619061"/>
            <a:ext cx="7714424" cy="1949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&lt;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시나리오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회원이 있고 회원이 중고 물품을 구매하거나 등록할 수 있다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회원에 대한 정보로는 회원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ID, 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이름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주민 등록 번호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주소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전화번호가 있다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물품에 대한 정보로는 물품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ID, 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물품 이름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물품 등록 일시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가격이 있다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주문에 대한 정보로는 주문번호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주문일시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지불금액이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있다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2923776-459B-DC40-A8B3-9415348A7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748337"/>
              </p:ext>
            </p:extLst>
          </p:nvPr>
        </p:nvGraphicFramePr>
        <p:xfrm>
          <a:off x="4942315" y="4568505"/>
          <a:ext cx="6664065" cy="177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17347">
                  <a:extLst>
                    <a:ext uri="{9D8B030D-6E8A-4147-A177-3AD203B41FA5}">
                      <a16:colId xmlns:a16="http://schemas.microsoft.com/office/drawing/2014/main" val="20843651"/>
                    </a:ext>
                  </a:extLst>
                </a:gridCol>
                <a:gridCol w="5546718">
                  <a:extLst>
                    <a:ext uri="{9D8B030D-6E8A-4147-A177-3AD203B41FA5}">
                      <a16:colId xmlns:a16="http://schemas.microsoft.com/office/drawing/2014/main" val="516959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추출</a:t>
                      </a:r>
                      <a:r>
                        <a:rPr lang="ko-KR" altLang="en-US" dirty="0"/>
                        <a:t> 요소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09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개체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회원</a:t>
                      </a:r>
                      <a:r>
                        <a:rPr lang="en-US" altLang="ko-Kore-KR" sz="1400" dirty="0"/>
                        <a:t>,</a:t>
                      </a:r>
                      <a:r>
                        <a:rPr lang="ko-KR" altLang="en-US" sz="1400" dirty="0"/>
                        <a:t> 물품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주문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53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회원 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ID, 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이름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,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 주민 등록 번호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,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 주소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,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 전화번호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,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 물품 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ID, 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물품 이름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,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 물품 등록 일시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,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 가격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,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 주문번호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,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 </a:t>
                      </a:r>
                      <a:r>
                        <a:rPr lang="ko-KR" altLang="en-US" sz="1400" kern="0" dirty="0" err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주문일시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,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 </a:t>
                      </a:r>
                      <a:r>
                        <a:rPr lang="ko-KR" altLang="en-US" sz="1400" kern="0" dirty="0" err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지불금액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60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관계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회원이</a:t>
                      </a:r>
                      <a:r>
                        <a:rPr lang="ko-KR" altLang="en-US" sz="1400" dirty="0"/>
                        <a:t> 중고 물품을 가지고 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r>
                        <a:rPr lang="ko-KR" altLang="en-US" sz="1400" dirty="0"/>
                        <a:t>회원이 중고 물품을 주문했다</a:t>
                      </a:r>
                      <a:r>
                        <a:rPr lang="en-US" altLang="ko-KR" sz="1400" dirty="0"/>
                        <a:t>.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101408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1F660B-79D7-E94F-B4F1-5EA9838C088E}"/>
              </a:ext>
            </a:extLst>
          </p:cNvPr>
          <p:cNvSpPr/>
          <p:nvPr/>
        </p:nvSpPr>
        <p:spPr>
          <a:xfrm>
            <a:off x="696000" y="1381503"/>
            <a:ext cx="2696572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 설계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EE81E2-BE7A-BC44-9A63-1676E7763702}"/>
              </a:ext>
            </a:extLst>
          </p:cNvPr>
          <p:cNvSpPr/>
          <p:nvPr/>
        </p:nvSpPr>
        <p:spPr>
          <a:xfrm>
            <a:off x="980494" y="1954588"/>
            <a:ext cx="4514792" cy="2180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200000"/>
              </a:lnSpc>
              <a:buAutoNum type="arabicParenR"/>
              <a:defRPr/>
            </a:pPr>
            <a:r>
              <a:rPr lang="en-US" altLang="ko-KR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ERD </a:t>
            </a:r>
            <a:r>
              <a:rPr lang="ko-KR" altLang="en-US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작성</a:t>
            </a:r>
            <a:endParaRPr lang="en-US" altLang="ko-KR" sz="15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2)</a:t>
            </a:r>
            <a:r>
              <a:rPr lang="ko-KR" altLang="en-US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r>
              <a:rPr lang="en-US" altLang="ko-KR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ERD </a:t>
            </a:r>
            <a:r>
              <a:rPr lang="ko-KR" altLang="en-US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관계형 스키마 작성</a:t>
            </a:r>
            <a:endParaRPr lang="en-US" altLang="ko-KR" sz="15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 latinLnBrk="0">
              <a:lnSpc>
                <a:spcPct val="200000"/>
              </a:lnSpc>
              <a:buAutoNum type="arabicParenR" startAt="3"/>
              <a:defRPr/>
            </a:pPr>
            <a:r>
              <a:rPr lang="ko-KR" altLang="en-US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관계형 데이터베이스 테이블 생성</a:t>
            </a:r>
            <a:endParaRPr lang="en-US" altLang="ko-KR" sz="15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 latinLnBrk="0">
              <a:lnSpc>
                <a:spcPct val="200000"/>
              </a:lnSpc>
              <a:buAutoNum type="arabicParenR" startAt="3"/>
              <a:defRPr/>
            </a:pPr>
            <a:r>
              <a:rPr lang="en-US" altLang="ko-KR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ko-KR" altLang="en-US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테이블 생성을 위한 </a:t>
            </a:r>
            <a:r>
              <a:rPr lang="en-US" altLang="ko-KR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QL</a:t>
            </a:r>
            <a:r>
              <a:rPr lang="ko-KR" altLang="en-US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명령어 작성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33244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(DB)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14:cNvPr>
              <p14:cNvContentPartPr/>
              <p14:nvPr/>
            </p14:nvContentPartPr>
            <p14:xfrm>
              <a:off x="1823802" y="-72784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5802" y="-9078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10C49B-CB2F-7C44-A5C0-11833F97DB0A}"/>
              </a:ext>
            </a:extLst>
          </p:cNvPr>
          <p:cNvSpPr/>
          <p:nvPr/>
        </p:nvSpPr>
        <p:spPr>
          <a:xfrm>
            <a:off x="696000" y="1132932"/>
            <a:ext cx="1431802" cy="558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1)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ERD 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작성</a:t>
            </a: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D0EC13-38BB-D242-92B8-9F01575F985F}"/>
              </a:ext>
            </a:extLst>
          </p:cNvPr>
          <p:cNvSpPr/>
          <p:nvPr/>
        </p:nvSpPr>
        <p:spPr>
          <a:xfrm>
            <a:off x="3208411" y="3254756"/>
            <a:ext cx="1699709" cy="535193"/>
          </a:xfrm>
          <a:prstGeom prst="rect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A0EBD9-FC25-454B-A878-831245C00608}"/>
              </a:ext>
            </a:extLst>
          </p:cNvPr>
          <p:cNvSpPr/>
          <p:nvPr/>
        </p:nvSpPr>
        <p:spPr>
          <a:xfrm>
            <a:off x="7079909" y="3254756"/>
            <a:ext cx="1699709" cy="535193"/>
          </a:xfrm>
          <a:prstGeom prst="rect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물품</a:t>
            </a:r>
            <a:endParaRPr kumimoji="1" lang="ko-Kore-KR" altLang="en-US" dirty="0"/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DC763497-1FB7-9540-889D-19474D16EF74}"/>
              </a:ext>
            </a:extLst>
          </p:cNvPr>
          <p:cNvSpPr/>
          <p:nvPr/>
        </p:nvSpPr>
        <p:spPr>
          <a:xfrm>
            <a:off x="5380200" y="3254756"/>
            <a:ext cx="1311832" cy="535192"/>
          </a:xfrm>
          <a:prstGeom prst="diamond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등록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A056D07-DCF7-C647-B26E-3D6E1E798A1A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4908120" y="3522352"/>
            <a:ext cx="472080" cy="1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C71A5F1A-858C-5947-8A4A-59F9BB94866F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6692032" y="3522352"/>
            <a:ext cx="387877" cy="1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A0CF01BE-247B-9F45-AE8C-C883BD46E8E3}"/>
              </a:ext>
            </a:extLst>
          </p:cNvPr>
          <p:cNvCxnSpPr>
            <a:cxnSpLocks/>
            <a:stCxn id="25" idx="6"/>
            <a:endCxn id="3" idx="1"/>
          </p:cNvCxnSpPr>
          <p:nvPr/>
        </p:nvCxnSpPr>
        <p:spPr>
          <a:xfrm>
            <a:off x="2736331" y="2150053"/>
            <a:ext cx="472080" cy="1372300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2F6C5EAE-1966-C845-A59C-F3F9D4B253FB}"/>
              </a:ext>
            </a:extLst>
          </p:cNvPr>
          <p:cNvCxnSpPr>
            <a:cxnSpLocks/>
            <a:stCxn id="26" idx="6"/>
            <a:endCxn id="3" idx="1"/>
          </p:cNvCxnSpPr>
          <p:nvPr/>
        </p:nvCxnSpPr>
        <p:spPr>
          <a:xfrm>
            <a:off x="2406855" y="2823346"/>
            <a:ext cx="801556" cy="699007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90ADFA19-62D8-BA4E-8137-D488D22AE0C6}"/>
              </a:ext>
            </a:extLst>
          </p:cNvPr>
          <p:cNvSpPr/>
          <p:nvPr/>
        </p:nvSpPr>
        <p:spPr>
          <a:xfrm>
            <a:off x="1411901" y="1878863"/>
            <a:ext cx="1324430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u="sng" dirty="0">
                <a:solidFill>
                  <a:schemeClr val="tx1"/>
                </a:solidFill>
              </a:rPr>
              <a:t>회원</a:t>
            </a:r>
            <a:r>
              <a:rPr kumimoji="1" lang="en-US" altLang="ko-Kore-KR" sz="1400" u="sng" dirty="0">
                <a:solidFill>
                  <a:schemeClr val="tx1"/>
                </a:solidFill>
              </a:rPr>
              <a:t>ID</a:t>
            </a:r>
            <a:endParaRPr kumimoji="1" lang="ko-Kore-KR" altLang="en-US" sz="1400" u="sng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F063129-961F-2C4E-A5FB-559224C605E9}"/>
              </a:ext>
            </a:extLst>
          </p:cNvPr>
          <p:cNvSpPr/>
          <p:nvPr/>
        </p:nvSpPr>
        <p:spPr>
          <a:xfrm>
            <a:off x="1082425" y="2552156"/>
            <a:ext cx="1324430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이름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6E45B2D-8CFE-B444-A1EB-51EE6F8C7B74}"/>
              </a:ext>
            </a:extLst>
          </p:cNvPr>
          <p:cNvSpPr/>
          <p:nvPr/>
        </p:nvSpPr>
        <p:spPr>
          <a:xfrm>
            <a:off x="891335" y="3225449"/>
            <a:ext cx="1324431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주민등록번호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E862E13-9412-E346-94D7-BFB727E8E8EC}"/>
              </a:ext>
            </a:extLst>
          </p:cNvPr>
          <p:cNvSpPr/>
          <p:nvPr/>
        </p:nvSpPr>
        <p:spPr>
          <a:xfrm>
            <a:off x="1082425" y="3856834"/>
            <a:ext cx="1324431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5EB8F0E-8081-5649-AB60-D6C6AB11687F}"/>
              </a:ext>
            </a:extLst>
          </p:cNvPr>
          <p:cNvSpPr/>
          <p:nvPr/>
        </p:nvSpPr>
        <p:spPr>
          <a:xfrm>
            <a:off x="1273752" y="4514324"/>
            <a:ext cx="1324431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전화번호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F3A7EE5-7AF6-034F-85E3-60AA59EA1D5E}"/>
              </a:ext>
            </a:extLst>
          </p:cNvPr>
          <p:cNvSpPr/>
          <p:nvPr/>
        </p:nvSpPr>
        <p:spPr>
          <a:xfrm>
            <a:off x="9919379" y="4128024"/>
            <a:ext cx="1190196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가격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B53A032-8DA1-3140-B86F-64FAF99B0C1A}"/>
              </a:ext>
            </a:extLst>
          </p:cNvPr>
          <p:cNvSpPr/>
          <p:nvPr/>
        </p:nvSpPr>
        <p:spPr>
          <a:xfrm>
            <a:off x="9919379" y="1988566"/>
            <a:ext cx="1190196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u="sng" dirty="0">
                <a:solidFill>
                  <a:schemeClr val="tx1"/>
                </a:solidFill>
              </a:rPr>
              <a:t>물품</a:t>
            </a:r>
            <a:r>
              <a:rPr kumimoji="1" lang="en-US" altLang="ko-Kore-KR" sz="1400" u="sng" dirty="0">
                <a:solidFill>
                  <a:schemeClr val="tx1"/>
                </a:solidFill>
              </a:rPr>
              <a:t>ID</a:t>
            </a:r>
            <a:endParaRPr kumimoji="1" lang="ko-Kore-KR" altLang="en-US" sz="1400" u="sng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DA33662-404F-844F-825D-9B0501F79B91}"/>
              </a:ext>
            </a:extLst>
          </p:cNvPr>
          <p:cNvSpPr/>
          <p:nvPr/>
        </p:nvSpPr>
        <p:spPr>
          <a:xfrm>
            <a:off x="9919378" y="3432593"/>
            <a:ext cx="1494250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등록</a:t>
            </a:r>
            <a:r>
              <a:rPr kumimoji="1" lang="ko-KR" altLang="en-US" sz="1400" dirty="0">
                <a:solidFill>
                  <a:schemeClr val="tx1"/>
                </a:solidFill>
              </a:rPr>
              <a:t> 일시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B6F4AFA-950B-8641-9005-3F040F494066}"/>
              </a:ext>
            </a:extLst>
          </p:cNvPr>
          <p:cNvSpPr/>
          <p:nvPr/>
        </p:nvSpPr>
        <p:spPr>
          <a:xfrm>
            <a:off x="9919379" y="2712376"/>
            <a:ext cx="1190196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이름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914C2341-86C3-3F4F-869D-6FCCDDE5CA9C}"/>
              </a:ext>
            </a:extLst>
          </p:cNvPr>
          <p:cNvCxnSpPr>
            <a:cxnSpLocks/>
            <a:stCxn id="3" idx="1"/>
            <a:endCxn id="27" idx="6"/>
          </p:cNvCxnSpPr>
          <p:nvPr/>
        </p:nvCxnSpPr>
        <p:spPr>
          <a:xfrm flipH="1" flipV="1">
            <a:off x="2215766" y="3496639"/>
            <a:ext cx="992645" cy="25714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489CD5E8-CEA3-E343-893F-79AA1EC1F87A}"/>
              </a:ext>
            </a:extLst>
          </p:cNvPr>
          <p:cNvCxnSpPr>
            <a:cxnSpLocks/>
            <a:stCxn id="3" idx="1"/>
            <a:endCxn id="28" idx="6"/>
          </p:cNvCxnSpPr>
          <p:nvPr/>
        </p:nvCxnSpPr>
        <p:spPr>
          <a:xfrm flipH="1">
            <a:off x="2406856" y="3522353"/>
            <a:ext cx="801555" cy="605671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2E68A3C8-D17A-A44A-90A5-84CCA8858581}"/>
              </a:ext>
            </a:extLst>
          </p:cNvPr>
          <p:cNvCxnSpPr>
            <a:cxnSpLocks/>
            <a:stCxn id="3" idx="1"/>
            <a:endCxn id="29" idx="6"/>
          </p:cNvCxnSpPr>
          <p:nvPr/>
        </p:nvCxnSpPr>
        <p:spPr>
          <a:xfrm flipH="1">
            <a:off x="2598183" y="3522353"/>
            <a:ext cx="610228" cy="1263161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2B237516-B3E6-C344-B2BA-F1994A799D16}"/>
              </a:ext>
            </a:extLst>
          </p:cNvPr>
          <p:cNvCxnSpPr>
            <a:cxnSpLocks/>
            <a:stCxn id="10" idx="3"/>
            <a:endCxn id="31" idx="2"/>
          </p:cNvCxnSpPr>
          <p:nvPr/>
        </p:nvCxnSpPr>
        <p:spPr>
          <a:xfrm flipV="1">
            <a:off x="8779618" y="2259756"/>
            <a:ext cx="1139761" cy="1262597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5D15ED47-9CBB-0949-A138-02C37E406488}"/>
              </a:ext>
            </a:extLst>
          </p:cNvPr>
          <p:cNvCxnSpPr>
            <a:cxnSpLocks/>
            <a:stCxn id="10" idx="3"/>
            <a:endCxn id="33" idx="2"/>
          </p:cNvCxnSpPr>
          <p:nvPr/>
        </p:nvCxnSpPr>
        <p:spPr>
          <a:xfrm flipV="1">
            <a:off x="8779618" y="2983566"/>
            <a:ext cx="1139761" cy="538787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6751089D-D09A-6B40-BEF0-CB4C0CA5B99F}"/>
              </a:ext>
            </a:extLst>
          </p:cNvPr>
          <p:cNvCxnSpPr>
            <a:cxnSpLocks/>
            <a:stCxn id="10" idx="3"/>
            <a:endCxn id="32" idx="2"/>
          </p:cNvCxnSpPr>
          <p:nvPr/>
        </p:nvCxnSpPr>
        <p:spPr>
          <a:xfrm>
            <a:off x="8779618" y="3522353"/>
            <a:ext cx="1139760" cy="181430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686B0FF6-EDE6-8941-9E28-53418E848733}"/>
              </a:ext>
            </a:extLst>
          </p:cNvPr>
          <p:cNvCxnSpPr>
            <a:cxnSpLocks/>
            <a:stCxn id="10" idx="3"/>
            <a:endCxn id="30" idx="2"/>
          </p:cNvCxnSpPr>
          <p:nvPr/>
        </p:nvCxnSpPr>
        <p:spPr>
          <a:xfrm>
            <a:off x="8779618" y="3522353"/>
            <a:ext cx="1139761" cy="876861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DB73DE5-D31E-414C-94CF-DAD894427C04}"/>
              </a:ext>
            </a:extLst>
          </p:cNvPr>
          <p:cNvSpPr/>
          <p:nvPr/>
        </p:nvSpPr>
        <p:spPr>
          <a:xfrm>
            <a:off x="5124609" y="5335915"/>
            <a:ext cx="1699709" cy="535193"/>
          </a:xfrm>
          <a:prstGeom prst="rect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주문</a:t>
            </a:r>
          </a:p>
        </p:txBody>
      </p:sp>
      <p:sp>
        <p:nvSpPr>
          <p:cNvPr id="37" name="다이아몬드 36">
            <a:extLst>
              <a:ext uri="{FF2B5EF4-FFF2-40B4-BE49-F238E27FC236}">
                <a16:creationId xmlns:a16="http://schemas.microsoft.com/office/drawing/2014/main" id="{6585D789-1FCE-1C44-AC23-6057652D1C4A}"/>
              </a:ext>
            </a:extLst>
          </p:cNvPr>
          <p:cNvSpPr/>
          <p:nvPr/>
        </p:nvSpPr>
        <p:spPr>
          <a:xfrm>
            <a:off x="3410424" y="4514324"/>
            <a:ext cx="1295682" cy="535192"/>
          </a:xfrm>
          <a:prstGeom prst="diamond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주문</a:t>
            </a:r>
          </a:p>
        </p:txBody>
      </p: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D8AB29EB-CFE3-EA47-B13D-D6EBDBBDEEB3}"/>
              </a:ext>
            </a:extLst>
          </p:cNvPr>
          <p:cNvSpPr/>
          <p:nvPr/>
        </p:nvSpPr>
        <p:spPr>
          <a:xfrm>
            <a:off x="7278928" y="4524198"/>
            <a:ext cx="1301671" cy="535192"/>
          </a:xfrm>
          <a:prstGeom prst="diamond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주문</a:t>
            </a:r>
          </a:p>
        </p:txBody>
      </p:sp>
      <p:cxnSp>
        <p:nvCxnSpPr>
          <p:cNvPr id="62" name="꺾인 연결선[E] 61">
            <a:extLst>
              <a:ext uri="{FF2B5EF4-FFF2-40B4-BE49-F238E27FC236}">
                <a16:creationId xmlns:a16="http://schemas.microsoft.com/office/drawing/2014/main" id="{3E482628-D8BD-FE40-90C2-5179FB85F386}"/>
              </a:ext>
            </a:extLst>
          </p:cNvPr>
          <p:cNvCxnSpPr>
            <a:cxnSpLocks/>
            <a:stCxn id="37" idx="2"/>
            <a:endCxn id="35" idx="1"/>
          </p:cNvCxnSpPr>
          <p:nvPr/>
        </p:nvCxnSpPr>
        <p:spPr>
          <a:xfrm rot="16200000" flipH="1">
            <a:off x="4314439" y="4793342"/>
            <a:ext cx="553996" cy="1066344"/>
          </a:xfrm>
          <a:prstGeom prst="bentConnector2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25DB1AF9-76B3-534E-99F8-60F08010148F}"/>
              </a:ext>
            </a:extLst>
          </p:cNvPr>
          <p:cNvCxnSpPr>
            <a:cxnSpLocks/>
            <a:stCxn id="37" idx="0"/>
            <a:endCxn id="3" idx="2"/>
          </p:cNvCxnSpPr>
          <p:nvPr/>
        </p:nvCxnSpPr>
        <p:spPr>
          <a:xfrm flipV="1">
            <a:off x="4058265" y="3789949"/>
            <a:ext cx="1" cy="724375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CD051069-6126-4944-8402-91A600E78675}"/>
              </a:ext>
            </a:extLst>
          </p:cNvPr>
          <p:cNvCxnSpPr>
            <a:cxnSpLocks/>
            <a:stCxn id="38" idx="0"/>
            <a:endCxn id="10" idx="2"/>
          </p:cNvCxnSpPr>
          <p:nvPr/>
        </p:nvCxnSpPr>
        <p:spPr>
          <a:xfrm flipV="1">
            <a:off x="7929764" y="3789949"/>
            <a:ext cx="0" cy="734249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57810706-FEDF-4D49-8FBE-2511B0DE253B}"/>
              </a:ext>
            </a:extLst>
          </p:cNvPr>
          <p:cNvCxnSpPr>
            <a:cxnSpLocks/>
            <a:stCxn id="38" idx="2"/>
            <a:endCxn id="35" idx="3"/>
          </p:cNvCxnSpPr>
          <p:nvPr/>
        </p:nvCxnSpPr>
        <p:spPr>
          <a:xfrm rot="5400000">
            <a:off x="7104980" y="4778728"/>
            <a:ext cx="544122" cy="1105446"/>
          </a:xfrm>
          <a:prstGeom prst="bentConnector2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1AA4841-79F2-B648-80F2-92C3DCF7EEBA}"/>
              </a:ext>
            </a:extLst>
          </p:cNvPr>
          <p:cNvSpPr/>
          <p:nvPr/>
        </p:nvSpPr>
        <p:spPr>
          <a:xfrm>
            <a:off x="5031667" y="3100608"/>
            <a:ext cx="264087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/>
              <a:t>1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B035F99-756F-B941-ABBF-DF3A315FDEC0}"/>
              </a:ext>
            </a:extLst>
          </p:cNvPr>
          <p:cNvSpPr/>
          <p:nvPr/>
        </p:nvSpPr>
        <p:spPr>
          <a:xfrm>
            <a:off x="6731619" y="3100608"/>
            <a:ext cx="264087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/>
              <a:t>N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DB12CB1-3573-DC4F-9909-54A1499AFF19}"/>
              </a:ext>
            </a:extLst>
          </p:cNvPr>
          <p:cNvSpPr/>
          <p:nvPr/>
        </p:nvSpPr>
        <p:spPr>
          <a:xfrm>
            <a:off x="4763896" y="5254989"/>
            <a:ext cx="264087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/>
              <a:t>N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FF697C2-E5B8-8246-B274-956EFFBF0802}"/>
              </a:ext>
            </a:extLst>
          </p:cNvPr>
          <p:cNvSpPr/>
          <p:nvPr/>
        </p:nvSpPr>
        <p:spPr>
          <a:xfrm>
            <a:off x="4033787" y="3670218"/>
            <a:ext cx="264087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/>
              <a:t>1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9E23BCF-B0CF-CE46-96EF-9C8EB031A8DA}"/>
              </a:ext>
            </a:extLst>
          </p:cNvPr>
          <p:cNvSpPr/>
          <p:nvPr/>
        </p:nvSpPr>
        <p:spPr>
          <a:xfrm>
            <a:off x="7918940" y="3754480"/>
            <a:ext cx="264087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/>
              <a:t>1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51A633A1-6873-6244-9D7E-5C86695CCA16}"/>
              </a:ext>
            </a:extLst>
          </p:cNvPr>
          <p:cNvSpPr/>
          <p:nvPr/>
        </p:nvSpPr>
        <p:spPr>
          <a:xfrm>
            <a:off x="3795823" y="6194593"/>
            <a:ext cx="1295684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u="sng" dirty="0">
                <a:solidFill>
                  <a:schemeClr val="tx1"/>
                </a:solidFill>
              </a:rPr>
              <a:t>주문번호</a:t>
            </a:r>
            <a:endParaRPr kumimoji="1" lang="ko-Kore-KR" altLang="en-US" sz="1400" u="sng" dirty="0">
              <a:solidFill>
                <a:schemeClr val="tx1"/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FC21A8A-4D8F-3745-8681-9E53CF554566}"/>
              </a:ext>
            </a:extLst>
          </p:cNvPr>
          <p:cNvSpPr/>
          <p:nvPr/>
        </p:nvSpPr>
        <p:spPr>
          <a:xfrm>
            <a:off x="5295754" y="6194593"/>
            <a:ext cx="1301672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chemeClr val="tx1"/>
                </a:solidFill>
              </a:rPr>
              <a:t>주문일시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CF7A8C59-DAAB-D143-9E19-CF725BAC00BD}"/>
              </a:ext>
            </a:extLst>
          </p:cNvPr>
          <p:cNvSpPr/>
          <p:nvPr/>
        </p:nvSpPr>
        <p:spPr>
          <a:xfrm>
            <a:off x="6913148" y="6194593"/>
            <a:ext cx="1301671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chemeClr val="tx1"/>
                </a:solidFill>
              </a:rPr>
              <a:t>지불금액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636834A2-09B8-6E49-869D-1795690B27F7}"/>
              </a:ext>
            </a:extLst>
          </p:cNvPr>
          <p:cNvCxnSpPr>
            <a:cxnSpLocks/>
            <a:stCxn id="83" idx="0"/>
            <a:endCxn id="35" idx="2"/>
          </p:cNvCxnSpPr>
          <p:nvPr/>
        </p:nvCxnSpPr>
        <p:spPr>
          <a:xfrm flipV="1">
            <a:off x="4443665" y="5871108"/>
            <a:ext cx="1530799" cy="323485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3BE470D4-7C95-EC4E-B54E-78626F0E119E}"/>
              </a:ext>
            </a:extLst>
          </p:cNvPr>
          <p:cNvCxnSpPr>
            <a:cxnSpLocks/>
            <a:stCxn id="84" idx="0"/>
            <a:endCxn id="35" idx="2"/>
          </p:cNvCxnSpPr>
          <p:nvPr/>
        </p:nvCxnSpPr>
        <p:spPr>
          <a:xfrm flipV="1">
            <a:off x="5946590" y="5871108"/>
            <a:ext cx="27874" cy="323485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7A475256-E790-C644-A479-B2650B39E75E}"/>
              </a:ext>
            </a:extLst>
          </p:cNvPr>
          <p:cNvCxnSpPr>
            <a:cxnSpLocks/>
            <a:stCxn id="85" idx="0"/>
            <a:endCxn id="35" idx="2"/>
          </p:cNvCxnSpPr>
          <p:nvPr/>
        </p:nvCxnSpPr>
        <p:spPr>
          <a:xfrm flipH="1" flipV="1">
            <a:off x="5974464" y="5871108"/>
            <a:ext cx="1589520" cy="323485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A179F8B6-0BD5-6C4F-B2E9-D944505B5A44}"/>
              </a:ext>
            </a:extLst>
          </p:cNvPr>
          <p:cNvSpPr/>
          <p:nvPr/>
        </p:nvSpPr>
        <p:spPr>
          <a:xfrm>
            <a:off x="6852192" y="5240823"/>
            <a:ext cx="264087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/>
              <a:t>1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38938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(DB)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14:cNvPr>
              <p14:cNvContentPartPr/>
              <p14:nvPr/>
            </p14:nvContentPartPr>
            <p14:xfrm>
              <a:off x="1823802" y="-72784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5802" y="-9078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10C49B-CB2F-7C44-A5C0-11833F97DB0A}"/>
              </a:ext>
            </a:extLst>
          </p:cNvPr>
          <p:cNvSpPr/>
          <p:nvPr/>
        </p:nvSpPr>
        <p:spPr>
          <a:xfrm>
            <a:off x="696000" y="1132932"/>
            <a:ext cx="2980303" cy="558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2)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ERD 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관계형 스키마 작성</a:t>
            </a: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8533F12-6C2B-424B-8217-B4E88312E30C}"/>
              </a:ext>
            </a:extLst>
          </p:cNvPr>
          <p:cNvSpPr/>
          <p:nvPr/>
        </p:nvSpPr>
        <p:spPr>
          <a:xfrm>
            <a:off x="800256" y="1816171"/>
            <a:ext cx="3654785" cy="3066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&lt;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제약 조건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1) 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회원은 다수의 물품을 중고 상품으로 올릴 수 있고 주문할 수 있다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defRPr/>
            </a:pP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2)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모든 회원이 물품 테이블에 존재한다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defRPr/>
            </a:pP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3)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모든 물품과 모든 회원이 주문 테이블에 존재한다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4) 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한 물품은 한 번만 주문할 수 있다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3AEF074A-1CA7-4C4A-B228-61D6F6736938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008190" y="2720004"/>
            <a:ext cx="2102305" cy="2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A728D59-10EB-994C-B52F-4D118C07AAA8}"/>
              </a:ext>
            </a:extLst>
          </p:cNvPr>
          <p:cNvSpPr txBox="1"/>
          <p:nvPr/>
        </p:nvSpPr>
        <p:spPr>
          <a:xfrm>
            <a:off x="9076127" y="1252997"/>
            <a:ext cx="136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물품</a:t>
            </a:r>
            <a:endParaRPr kumimoji="1" lang="ko-Kore-KR" altLang="en-US" sz="16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CAA935E-73F7-334E-88FE-E5C312A7D49F}"/>
              </a:ext>
            </a:extLst>
          </p:cNvPr>
          <p:cNvSpPr/>
          <p:nvPr/>
        </p:nvSpPr>
        <p:spPr>
          <a:xfrm>
            <a:off x="9110495" y="1675289"/>
            <a:ext cx="1360714" cy="2089433"/>
          </a:xfrm>
          <a:prstGeom prst="rect">
            <a:avLst/>
          </a:prstGeom>
          <a:noFill/>
          <a:ln w="50800">
            <a:solidFill>
              <a:srgbClr val="FAD7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A94A0B-72AC-8747-B9F2-1CF189D85B95}"/>
              </a:ext>
            </a:extLst>
          </p:cNvPr>
          <p:cNvSpPr txBox="1"/>
          <p:nvPr/>
        </p:nvSpPr>
        <p:spPr>
          <a:xfrm>
            <a:off x="9221016" y="1733397"/>
            <a:ext cx="16202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400" u="sng" dirty="0"/>
              <a:t>물품</a:t>
            </a:r>
            <a:r>
              <a:rPr kumimoji="1" lang="en-US" altLang="ko-Kore-KR" sz="1400" u="sng" dirty="0"/>
              <a:t>ID</a:t>
            </a:r>
            <a:r>
              <a:rPr kumimoji="1" lang="en-US" altLang="ko-KR" sz="1400" u="sng" dirty="0"/>
              <a:t>(PK)</a:t>
            </a:r>
          </a:p>
          <a:p>
            <a:endParaRPr kumimoji="1" lang="en-US" altLang="ko-Kore-KR" sz="1400" dirty="0"/>
          </a:p>
          <a:p>
            <a:r>
              <a:rPr kumimoji="1" lang="ko-KR" altLang="en-US" sz="1400" dirty="0"/>
              <a:t>이름</a:t>
            </a:r>
            <a:endParaRPr kumimoji="1" lang="en-US" altLang="ko-KR" sz="1400" dirty="0"/>
          </a:p>
          <a:p>
            <a:endParaRPr kumimoji="1" lang="en-US" altLang="ko-Kore-KR" sz="1400" dirty="0"/>
          </a:p>
          <a:p>
            <a:r>
              <a:rPr kumimoji="1" lang="ko-KR" altLang="en-US" sz="1400" dirty="0"/>
              <a:t>물품등록일시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ko-KR" altLang="en-US" sz="1400" dirty="0"/>
              <a:t>가격</a:t>
            </a:r>
            <a:endParaRPr kumimoji="1" lang="en-US" altLang="ko-KR" sz="1400" dirty="0"/>
          </a:p>
          <a:p>
            <a:endParaRPr kumimoji="1" lang="en-US" altLang="ko-Kore-KR" sz="1400" dirty="0"/>
          </a:p>
          <a:p>
            <a:r>
              <a:rPr kumimoji="1" lang="ko-KR" altLang="en-US" sz="1400" dirty="0">
                <a:solidFill>
                  <a:srgbClr val="7030A0"/>
                </a:solidFill>
              </a:rPr>
              <a:t>회원</a:t>
            </a:r>
            <a:r>
              <a:rPr kumimoji="1" lang="en-US" altLang="ko-KR" sz="1400" dirty="0">
                <a:solidFill>
                  <a:srgbClr val="7030A0"/>
                </a:solidFill>
              </a:rPr>
              <a:t>ID(FK)</a:t>
            </a:r>
            <a:endParaRPr kumimoji="1" lang="ko-Kore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99A92AB8-8976-8A4C-83AF-99BF7DC88879}"/>
              </a:ext>
            </a:extLst>
          </p:cNvPr>
          <p:cNvCxnSpPr>
            <a:cxnSpLocks/>
          </p:cNvCxnSpPr>
          <p:nvPr/>
        </p:nvCxnSpPr>
        <p:spPr>
          <a:xfrm flipV="1">
            <a:off x="8866717" y="2456389"/>
            <a:ext cx="239462" cy="263616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80B9A121-AA79-AE44-8329-7D0D71218315}"/>
              </a:ext>
            </a:extLst>
          </p:cNvPr>
          <p:cNvCxnSpPr>
            <a:cxnSpLocks/>
          </p:cNvCxnSpPr>
          <p:nvPr/>
        </p:nvCxnSpPr>
        <p:spPr>
          <a:xfrm>
            <a:off x="8866717" y="2720005"/>
            <a:ext cx="239462" cy="225558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0A10E546-BCD4-C949-AC76-D4DDFBFAFF31}"/>
              </a:ext>
            </a:extLst>
          </p:cNvPr>
          <p:cNvSpPr/>
          <p:nvPr/>
        </p:nvSpPr>
        <p:spPr>
          <a:xfrm>
            <a:off x="8595934" y="2597711"/>
            <a:ext cx="258187" cy="244587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6D4FC8F1-721A-9B46-9D70-7D621D38D256}"/>
              </a:ext>
            </a:extLst>
          </p:cNvPr>
          <p:cNvCxnSpPr>
            <a:cxnSpLocks/>
          </p:cNvCxnSpPr>
          <p:nvPr/>
        </p:nvCxnSpPr>
        <p:spPr>
          <a:xfrm flipV="1">
            <a:off x="8877603" y="2497378"/>
            <a:ext cx="5432" cy="416018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A263523-F70B-9240-BB4F-9EC5116429F3}"/>
              </a:ext>
            </a:extLst>
          </p:cNvPr>
          <p:cNvGrpSpPr/>
          <p:nvPr/>
        </p:nvGrpSpPr>
        <p:grpSpPr>
          <a:xfrm>
            <a:off x="5647476" y="1252997"/>
            <a:ext cx="1740026" cy="2483840"/>
            <a:chOff x="6096543" y="1218994"/>
            <a:chExt cx="1740026" cy="248384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FA64CD1-FE16-804A-8194-EBE4CE124AFE}"/>
                </a:ext>
              </a:extLst>
            </p:cNvPr>
            <p:cNvSpPr/>
            <p:nvPr/>
          </p:nvSpPr>
          <p:spPr>
            <a:xfrm>
              <a:off x="6096543" y="1613401"/>
              <a:ext cx="1360714" cy="2089433"/>
            </a:xfrm>
            <a:prstGeom prst="rect">
              <a:avLst/>
            </a:prstGeom>
            <a:noFill/>
            <a:ln w="50800">
              <a:solidFill>
                <a:srgbClr val="FAD7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0AE74C-6A75-F746-9EE0-E92D95B830D8}"/>
                </a:ext>
              </a:extLst>
            </p:cNvPr>
            <p:cNvSpPr txBox="1"/>
            <p:nvPr/>
          </p:nvSpPr>
          <p:spPr>
            <a:xfrm>
              <a:off x="6216285" y="1843983"/>
              <a:ext cx="1620284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400" u="sng" dirty="0"/>
                <a:t>회원</a:t>
              </a:r>
              <a:r>
                <a:rPr kumimoji="1" lang="en-US" altLang="ko-Kore-KR" sz="1400" u="sng" dirty="0"/>
                <a:t>ID</a:t>
              </a:r>
              <a:r>
                <a:rPr kumimoji="1" lang="en-US" altLang="ko-KR" sz="1400" u="sng" dirty="0"/>
                <a:t>(PK)</a:t>
              </a:r>
            </a:p>
            <a:p>
              <a:endParaRPr kumimoji="1" lang="en-US" altLang="ko-Kore-KR" sz="1400" dirty="0"/>
            </a:p>
            <a:p>
              <a:r>
                <a:rPr kumimoji="1" lang="ko-KR" altLang="en-US" sz="1400" dirty="0"/>
                <a:t>이름</a:t>
              </a:r>
              <a:endParaRPr kumimoji="1" lang="en-US" altLang="ko-KR" sz="1400" dirty="0"/>
            </a:p>
            <a:p>
              <a:endParaRPr kumimoji="1" lang="en-US" altLang="ko-Kore-KR" sz="1400" dirty="0"/>
            </a:p>
            <a:p>
              <a:r>
                <a:rPr kumimoji="1" lang="ko-KR" altLang="en-US" sz="1400" dirty="0"/>
                <a:t>주민등록번호</a:t>
              </a:r>
              <a:endParaRPr kumimoji="1" lang="en-US" altLang="ko-KR" sz="1400" dirty="0"/>
            </a:p>
            <a:p>
              <a:endParaRPr kumimoji="1" lang="en-US" altLang="ko-KR" sz="1400" dirty="0"/>
            </a:p>
            <a:p>
              <a:r>
                <a:rPr kumimoji="1" lang="ko-KR" altLang="en-US" sz="1400" dirty="0"/>
                <a:t>전화번호</a:t>
              </a:r>
              <a:endParaRPr kumimoji="1" lang="ko-Kore-KR" altLang="en-US" sz="14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6641286-B2DF-C145-AD65-3478A3F39967}"/>
                </a:ext>
              </a:extLst>
            </p:cNvPr>
            <p:cNvSpPr txBox="1"/>
            <p:nvPr/>
          </p:nvSpPr>
          <p:spPr>
            <a:xfrm>
              <a:off x="6096543" y="1218994"/>
              <a:ext cx="13607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600" dirty="0"/>
                <a:t>회원</a:t>
              </a:r>
            </a:p>
          </p:txBody>
        </p: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1C62577E-4514-8445-8914-55A2D69999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575" y="2495542"/>
              <a:ext cx="5432" cy="416018"/>
            </a:xfrm>
            <a:prstGeom prst="line">
              <a:avLst/>
            </a:prstGeom>
            <a:ln w="41275">
              <a:solidFill>
                <a:srgbClr val="FAD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28758AF-4011-FC4A-82F5-AE474D840416}"/>
              </a:ext>
            </a:extLst>
          </p:cNvPr>
          <p:cNvSpPr txBox="1"/>
          <p:nvPr/>
        </p:nvSpPr>
        <p:spPr>
          <a:xfrm>
            <a:off x="7341006" y="4223477"/>
            <a:ext cx="136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주문</a:t>
            </a:r>
            <a:endParaRPr kumimoji="1" lang="ko-Kore-KR" altLang="en-US" sz="16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2E5B0C1-9D22-6F4C-BB0F-4CA557E31744}"/>
              </a:ext>
            </a:extLst>
          </p:cNvPr>
          <p:cNvSpPr/>
          <p:nvPr/>
        </p:nvSpPr>
        <p:spPr>
          <a:xfrm>
            <a:off x="7375374" y="4645769"/>
            <a:ext cx="1360714" cy="2089433"/>
          </a:xfrm>
          <a:prstGeom prst="rect">
            <a:avLst/>
          </a:prstGeom>
          <a:noFill/>
          <a:ln w="50800">
            <a:solidFill>
              <a:srgbClr val="FAD7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8A2F10-1EA5-6D45-A15B-F635AA840DC6}"/>
              </a:ext>
            </a:extLst>
          </p:cNvPr>
          <p:cNvSpPr txBox="1"/>
          <p:nvPr/>
        </p:nvSpPr>
        <p:spPr>
          <a:xfrm>
            <a:off x="7485895" y="4703877"/>
            <a:ext cx="16202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u="sng" dirty="0"/>
              <a:t>주문번호</a:t>
            </a:r>
            <a:endParaRPr kumimoji="1" lang="en-US" altLang="ko-KR" sz="1400" u="sng" dirty="0"/>
          </a:p>
          <a:p>
            <a:endParaRPr kumimoji="1" lang="en-US" altLang="ko-Kore-KR" sz="1400" dirty="0">
              <a:solidFill>
                <a:srgbClr val="7030A0"/>
              </a:solidFill>
            </a:endParaRPr>
          </a:p>
          <a:p>
            <a:r>
              <a:rPr kumimoji="1" lang="ko-Kore-KR" altLang="en-US" sz="1400" dirty="0"/>
              <a:t>주문일시</a:t>
            </a:r>
            <a:endParaRPr kumimoji="1" lang="en-US" altLang="ko-Kore-KR" sz="1400" dirty="0"/>
          </a:p>
          <a:p>
            <a:endParaRPr kumimoji="1" lang="en-US" altLang="ko-Kore-KR" sz="1400" dirty="0"/>
          </a:p>
          <a:p>
            <a:r>
              <a:rPr kumimoji="1" lang="ko-Kore-KR" altLang="en-US" sz="1400" dirty="0"/>
              <a:t>지불</a:t>
            </a:r>
            <a:r>
              <a:rPr kumimoji="1" lang="ko-KR" altLang="en-US" sz="1400" dirty="0"/>
              <a:t>금액</a:t>
            </a:r>
            <a:endParaRPr kumimoji="1" lang="en-US" altLang="ko-KR" sz="1400" dirty="0"/>
          </a:p>
          <a:p>
            <a:endParaRPr kumimoji="1" lang="en-US" altLang="ko-Kore-KR" sz="1400" dirty="0"/>
          </a:p>
          <a:p>
            <a:r>
              <a:rPr kumimoji="1" lang="ko-KR" altLang="en-US" sz="1400" dirty="0">
                <a:solidFill>
                  <a:srgbClr val="7030A0"/>
                </a:solidFill>
              </a:rPr>
              <a:t>회원</a:t>
            </a:r>
            <a:r>
              <a:rPr kumimoji="1" lang="en-US" altLang="ko-KR" sz="1400" dirty="0">
                <a:solidFill>
                  <a:srgbClr val="7030A0"/>
                </a:solidFill>
              </a:rPr>
              <a:t>ID(FK)</a:t>
            </a:r>
          </a:p>
          <a:p>
            <a:endParaRPr kumimoji="1" lang="en-US" altLang="ko-Kore-KR" sz="1400" dirty="0">
              <a:solidFill>
                <a:srgbClr val="7030A0"/>
              </a:solidFill>
            </a:endParaRPr>
          </a:p>
          <a:p>
            <a:r>
              <a:rPr kumimoji="1" lang="ko-KR" altLang="en-US" sz="1400" dirty="0">
                <a:solidFill>
                  <a:srgbClr val="7030A0"/>
                </a:solidFill>
              </a:rPr>
              <a:t>물품</a:t>
            </a:r>
            <a:r>
              <a:rPr kumimoji="1" lang="en-US" altLang="ko-KR" sz="1400" dirty="0">
                <a:solidFill>
                  <a:srgbClr val="7030A0"/>
                </a:solidFill>
              </a:rPr>
              <a:t>ID(FK)</a:t>
            </a:r>
            <a:endParaRPr kumimoji="1" lang="ko-Kore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61" name="꺾인 연결선[E] 60">
            <a:extLst>
              <a:ext uri="{FF2B5EF4-FFF2-40B4-BE49-F238E27FC236}">
                <a16:creationId xmlns:a16="http://schemas.microsoft.com/office/drawing/2014/main" id="{B0C95053-BCD0-CD4A-8201-9A526E0C41A4}"/>
              </a:ext>
            </a:extLst>
          </p:cNvPr>
          <p:cNvCxnSpPr>
            <a:cxnSpLocks/>
            <a:stCxn id="35" idx="2"/>
            <a:endCxn id="28" idx="1"/>
          </p:cNvCxnSpPr>
          <p:nvPr/>
        </p:nvCxnSpPr>
        <p:spPr>
          <a:xfrm rot="16200000" flipH="1">
            <a:off x="5874779" y="4189890"/>
            <a:ext cx="1953649" cy="1047541"/>
          </a:xfrm>
          <a:prstGeom prst="bentConnector2">
            <a:avLst/>
          </a:prstGeom>
          <a:ln w="44450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80D9EE93-AA4A-F747-9F98-0D43EEA85336}"/>
              </a:ext>
            </a:extLst>
          </p:cNvPr>
          <p:cNvCxnSpPr>
            <a:cxnSpLocks/>
          </p:cNvCxnSpPr>
          <p:nvPr/>
        </p:nvCxnSpPr>
        <p:spPr>
          <a:xfrm>
            <a:off x="6119441" y="3915133"/>
            <a:ext cx="416783" cy="0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1F9FF3AB-2B5F-CE45-AEDF-F84E67052AB4}"/>
              </a:ext>
            </a:extLst>
          </p:cNvPr>
          <p:cNvSpPr/>
          <p:nvPr/>
        </p:nvSpPr>
        <p:spPr>
          <a:xfrm>
            <a:off x="6891327" y="5568191"/>
            <a:ext cx="258187" cy="244587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34B24472-AC4D-424D-9C82-4ECB28B20F84}"/>
              </a:ext>
            </a:extLst>
          </p:cNvPr>
          <p:cNvCxnSpPr>
            <a:cxnSpLocks/>
          </p:cNvCxnSpPr>
          <p:nvPr/>
        </p:nvCxnSpPr>
        <p:spPr>
          <a:xfrm flipV="1">
            <a:off x="7135912" y="5436383"/>
            <a:ext cx="239462" cy="263616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0A5B13FF-180C-544C-94A5-10DFA836F505}"/>
              </a:ext>
            </a:extLst>
          </p:cNvPr>
          <p:cNvCxnSpPr>
            <a:cxnSpLocks/>
          </p:cNvCxnSpPr>
          <p:nvPr/>
        </p:nvCxnSpPr>
        <p:spPr>
          <a:xfrm>
            <a:off x="7135912" y="5699999"/>
            <a:ext cx="239462" cy="225558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1BFE1D96-E537-2847-8A1F-357D8B2AFF38}"/>
              </a:ext>
            </a:extLst>
          </p:cNvPr>
          <p:cNvCxnSpPr>
            <a:cxnSpLocks/>
          </p:cNvCxnSpPr>
          <p:nvPr/>
        </p:nvCxnSpPr>
        <p:spPr>
          <a:xfrm flipV="1">
            <a:off x="7146798" y="5477372"/>
            <a:ext cx="5432" cy="416018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08DA053B-65C0-D049-ACDC-7A28A6BB03CE}"/>
              </a:ext>
            </a:extLst>
          </p:cNvPr>
          <p:cNvCxnSpPr>
            <a:cxnSpLocks/>
            <a:stCxn id="46" idx="2"/>
          </p:cNvCxnSpPr>
          <p:nvPr/>
        </p:nvCxnSpPr>
        <p:spPr>
          <a:xfrm rot="5400000">
            <a:off x="8295834" y="4204980"/>
            <a:ext cx="1935276" cy="1054761"/>
          </a:xfrm>
          <a:prstGeom prst="bentConnector3">
            <a:avLst>
              <a:gd name="adj1" fmla="val 99447"/>
            </a:avLst>
          </a:prstGeom>
          <a:ln w="44450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E39E18AA-A883-E248-AEC5-AFD889E030E9}"/>
              </a:ext>
            </a:extLst>
          </p:cNvPr>
          <p:cNvCxnSpPr>
            <a:cxnSpLocks/>
          </p:cNvCxnSpPr>
          <p:nvPr/>
        </p:nvCxnSpPr>
        <p:spPr>
          <a:xfrm>
            <a:off x="9582460" y="3915133"/>
            <a:ext cx="416783" cy="0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7107C8B2-77BE-FA4E-ACDF-F03C192E300C}"/>
              </a:ext>
            </a:extLst>
          </p:cNvPr>
          <p:cNvCxnSpPr>
            <a:cxnSpLocks/>
          </p:cNvCxnSpPr>
          <p:nvPr/>
        </p:nvCxnSpPr>
        <p:spPr>
          <a:xfrm flipV="1">
            <a:off x="8953800" y="5439620"/>
            <a:ext cx="5432" cy="416018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305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63156" y="-17396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(DB)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735760" y="8657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14:cNvPr>
              <p14:cNvContentPartPr/>
              <p14:nvPr/>
            </p14:nvContentPartPr>
            <p14:xfrm>
              <a:off x="1823802" y="-72784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5802" y="-9078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10C49B-CB2F-7C44-A5C0-11833F97DB0A}"/>
              </a:ext>
            </a:extLst>
          </p:cNvPr>
          <p:cNvSpPr/>
          <p:nvPr/>
        </p:nvSpPr>
        <p:spPr>
          <a:xfrm>
            <a:off x="676149" y="747408"/>
            <a:ext cx="3940502" cy="558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3)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관계형 데이터베이스 테이블 생성</a:t>
            </a: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0AE74C-6A75-F746-9EE0-E92D95B830D8}"/>
              </a:ext>
            </a:extLst>
          </p:cNvPr>
          <p:cNvSpPr txBox="1"/>
          <p:nvPr/>
        </p:nvSpPr>
        <p:spPr>
          <a:xfrm>
            <a:off x="3814324" y="1882562"/>
            <a:ext cx="17400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u="sng" dirty="0" err="1"/>
              <a:t>memberID</a:t>
            </a:r>
            <a:r>
              <a:rPr kumimoji="1" lang="en-US" altLang="ko-KR" sz="1400" u="sng" dirty="0"/>
              <a:t>(PK)</a:t>
            </a:r>
          </a:p>
          <a:p>
            <a:endParaRPr kumimoji="1" lang="en-US" altLang="ko-Kore-KR" sz="1400" dirty="0"/>
          </a:p>
          <a:p>
            <a:r>
              <a:rPr kumimoji="1" lang="en-US" altLang="ko-KR" sz="1400" dirty="0" err="1"/>
              <a:t>memberName</a:t>
            </a:r>
            <a:endParaRPr kumimoji="1" lang="en-US" altLang="ko-KR" sz="1400" dirty="0"/>
          </a:p>
          <a:p>
            <a:endParaRPr kumimoji="1" lang="en-US" altLang="ko-Kore-KR" sz="1400" dirty="0"/>
          </a:p>
          <a:p>
            <a:r>
              <a:rPr kumimoji="1" lang="en-US" altLang="ko-KR" sz="1400" dirty="0" err="1"/>
              <a:t>ssn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en-US" altLang="ko-Kore-KR" sz="1400" dirty="0" err="1"/>
              <a:t>tel</a:t>
            </a:r>
            <a:endParaRPr kumimoji="1" lang="ko-Kore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641286-B2DF-C145-AD65-3478A3F39967}"/>
              </a:ext>
            </a:extLst>
          </p:cNvPr>
          <p:cNvSpPr txBox="1"/>
          <p:nvPr/>
        </p:nvSpPr>
        <p:spPr>
          <a:xfrm>
            <a:off x="3742423" y="1314593"/>
            <a:ext cx="136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Member</a:t>
            </a:r>
            <a:endParaRPr kumimoji="1" lang="ko-Kore-KR" alt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A94A0B-72AC-8747-B9F2-1CF189D85B95}"/>
              </a:ext>
            </a:extLst>
          </p:cNvPr>
          <p:cNvSpPr txBox="1"/>
          <p:nvPr/>
        </p:nvSpPr>
        <p:spPr>
          <a:xfrm>
            <a:off x="7337214" y="1736125"/>
            <a:ext cx="16202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u="sng" dirty="0" err="1"/>
              <a:t>productID</a:t>
            </a:r>
            <a:r>
              <a:rPr kumimoji="1" lang="en-US" altLang="ko-KR" sz="1400" u="sng" dirty="0"/>
              <a:t>(PK)</a:t>
            </a:r>
          </a:p>
          <a:p>
            <a:endParaRPr kumimoji="1" lang="en-US" altLang="ko-Kore-KR" sz="1400" dirty="0"/>
          </a:p>
          <a:p>
            <a:r>
              <a:rPr kumimoji="1" lang="en-US" altLang="ko-KR" sz="1400" dirty="0" err="1"/>
              <a:t>productName</a:t>
            </a:r>
            <a:endParaRPr kumimoji="1" lang="en-US" altLang="ko-KR" sz="1400" dirty="0"/>
          </a:p>
          <a:p>
            <a:endParaRPr kumimoji="1" lang="en-US" altLang="ko-Kore-KR" sz="1400" dirty="0"/>
          </a:p>
          <a:p>
            <a:r>
              <a:rPr kumimoji="1" lang="en-US" altLang="ko-KR" sz="1400" dirty="0" err="1"/>
              <a:t>dateTime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price</a:t>
            </a:r>
          </a:p>
          <a:p>
            <a:endParaRPr kumimoji="1" lang="en-US" altLang="ko-KR" sz="1400" dirty="0"/>
          </a:p>
          <a:p>
            <a:r>
              <a:rPr kumimoji="1" lang="en-US" altLang="ko-KR" sz="1400" dirty="0" err="1">
                <a:solidFill>
                  <a:srgbClr val="7030A0"/>
                </a:solidFill>
              </a:rPr>
              <a:t>memberID</a:t>
            </a:r>
            <a:r>
              <a:rPr kumimoji="1" lang="en-US" altLang="ko-KR" sz="1400" dirty="0">
                <a:solidFill>
                  <a:srgbClr val="7030A0"/>
                </a:solidFill>
              </a:rPr>
              <a:t>(FK)</a:t>
            </a:r>
            <a:endParaRPr kumimoji="1" lang="ko-Kore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1FBE69B6-EF78-9B47-8339-0B16BFA576E9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5156303" y="2751786"/>
            <a:ext cx="2102305" cy="2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1CA6DD-00B0-3A4C-ACB7-B77E7DA9AC28}"/>
              </a:ext>
            </a:extLst>
          </p:cNvPr>
          <p:cNvSpPr/>
          <p:nvPr/>
        </p:nvSpPr>
        <p:spPr>
          <a:xfrm>
            <a:off x="7258608" y="1707071"/>
            <a:ext cx="1360714" cy="2089433"/>
          </a:xfrm>
          <a:prstGeom prst="rect">
            <a:avLst/>
          </a:prstGeom>
          <a:noFill/>
          <a:ln w="50800">
            <a:solidFill>
              <a:srgbClr val="FAD7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2DB2D9BD-5767-1248-B070-5FB4AFF665DD}"/>
              </a:ext>
            </a:extLst>
          </p:cNvPr>
          <p:cNvCxnSpPr>
            <a:cxnSpLocks/>
          </p:cNvCxnSpPr>
          <p:nvPr/>
        </p:nvCxnSpPr>
        <p:spPr>
          <a:xfrm flipV="1">
            <a:off x="7014830" y="2488171"/>
            <a:ext cx="239462" cy="263616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FCDCE480-90B3-254D-9925-2E0A67BC7613}"/>
              </a:ext>
            </a:extLst>
          </p:cNvPr>
          <p:cNvCxnSpPr>
            <a:cxnSpLocks/>
          </p:cNvCxnSpPr>
          <p:nvPr/>
        </p:nvCxnSpPr>
        <p:spPr>
          <a:xfrm>
            <a:off x="7014830" y="2751787"/>
            <a:ext cx="239462" cy="225558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E05C1022-702C-4443-AB9E-6A68DA553EBA}"/>
              </a:ext>
            </a:extLst>
          </p:cNvPr>
          <p:cNvSpPr/>
          <p:nvPr/>
        </p:nvSpPr>
        <p:spPr>
          <a:xfrm>
            <a:off x="6744047" y="2629493"/>
            <a:ext cx="258187" cy="244587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90F2E220-950B-D344-A647-C6CE2E730872}"/>
              </a:ext>
            </a:extLst>
          </p:cNvPr>
          <p:cNvCxnSpPr>
            <a:cxnSpLocks/>
          </p:cNvCxnSpPr>
          <p:nvPr/>
        </p:nvCxnSpPr>
        <p:spPr>
          <a:xfrm flipV="1">
            <a:off x="7025716" y="2529160"/>
            <a:ext cx="5432" cy="416018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37DE133-577A-8347-A371-95487EE9FC82}"/>
              </a:ext>
            </a:extLst>
          </p:cNvPr>
          <p:cNvGrpSpPr/>
          <p:nvPr/>
        </p:nvGrpSpPr>
        <p:grpSpPr>
          <a:xfrm>
            <a:off x="3795589" y="1679186"/>
            <a:ext cx="1520464" cy="2089433"/>
            <a:chOff x="6096543" y="1613401"/>
            <a:chExt cx="1520464" cy="208943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ADDC126-B9C3-CC4F-A9F0-4FC2EFF344C8}"/>
                </a:ext>
              </a:extLst>
            </p:cNvPr>
            <p:cNvSpPr/>
            <p:nvPr/>
          </p:nvSpPr>
          <p:spPr>
            <a:xfrm>
              <a:off x="6096543" y="1613401"/>
              <a:ext cx="1360714" cy="2089433"/>
            </a:xfrm>
            <a:prstGeom prst="rect">
              <a:avLst/>
            </a:prstGeom>
            <a:noFill/>
            <a:ln w="50800">
              <a:solidFill>
                <a:srgbClr val="FAD7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2B5D77B1-D666-F543-90DA-96353AA151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575" y="2495542"/>
              <a:ext cx="5432" cy="416018"/>
            </a:xfrm>
            <a:prstGeom prst="line">
              <a:avLst/>
            </a:prstGeom>
            <a:ln w="41275">
              <a:solidFill>
                <a:srgbClr val="FAD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E7F31BA-1820-1A41-9176-44CE02417336}"/>
              </a:ext>
            </a:extLst>
          </p:cNvPr>
          <p:cNvSpPr txBox="1"/>
          <p:nvPr/>
        </p:nvSpPr>
        <p:spPr>
          <a:xfrm>
            <a:off x="5489119" y="4255259"/>
            <a:ext cx="136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Order</a:t>
            </a:r>
            <a:endParaRPr kumimoji="1" lang="ko-Kore-KR" altLang="en-US" sz="16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87466E2-CADD-4342-974D-1195253D8FFE}"/>
              </a:ext>
            </a:extLst>
          </p:cNvPr>
          <p:cNvSpPr/>
          <p:nvPr/>
        </p:nvSpPr>
        <p:spPr>
          <a:xfrm>
            <a:off x="5523487" y="4677551"/>
            <a:ext cx="1360714" cy="2089433"/>
          </a:xfrm>
          <a:prstGeom prst="rect">
            <a:avLst/>
          </a:prstGeom>
          <a:noFill/>
          <a:ln w="50800">
            <a:solidFill>
              <a:srgbClr val="FAD7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45B89A-181C-BC49-BCE0-0EF1E009880B}"/>
              </a:ext>
            </a:extLst>
          </p:cNvPr>
          <p:cNvSpPr txBox="1"/>
          <p:nvPr/>
        </p:nvSpPr>
        <p:spPr>
          <a:xfrm>
            <a:off x="5634008" y="4735659"/>
            <a:ext cx="16202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u="sng" dirty="0" err="1"/>
              <a:t>orderNum</a:t>
            </a:r>
            <a:r>
              <a:rPr kumimoji="1" lang="en-US" altLang="ko-KR" sz="1400" u="sng" dirty="0"/>
              <a:t>(PK)</a:t>
            </a:r>
          </a:p>
          <a:p>
            <a:endParaRPr kumimoji="1" lang="en-US" altLang="ko-Kore-KR" sz="1400" dirty="0">
              <a:solidFill>
                <a:srgbClr val="7030A0"/>
              </a:solidFill>
            </a:endParaRPr>
          </a:p>
          <a:p>
            <a:r>
              <a:rPr kumimoji="1" lang="en-US" altLang="ko-Kore-KR" sz="1400" dirty="0" err="1"/>
              <a:t>orderDate</a:t>
            </a:r>
            <a:endParaRPr kumimoji="1" lang="en-US" altLang="ko-Kore-KR" sz="1400" dirty="0"/>
          </a:p>
          <a:p>
            <a:endParaRPr kumimoji="1" lang="en-US" altLang="ko-Kore-KR" sz="1400" dirty="0"/>
          </a:p>
          <a:p>
            <a:r>
              <a:rPr kumimoji="1" lang="en-US" altLang="ko-KR" sz="1400" dirty="0" err="1"/>
              <a:t>totalBill</a:t>
            </a:r>
            <a:endParaRPr kumimoji="1" lang="en-US" altLang="ko-KR" sz="1400" dirty="0"/>
          </a:p>
          <a:p>
            <a:endParaRPr kumimoji="1" lang="en-US" altLang="ko-Kore-KR" sz="1400" dirty="0"/>
          </a:p>
          <a:p>
            <a:r>
              <a:rPr kumimoji="1" lang="en-US" altLang="ko-KR" sz="1400" dirty="0" err="1">
                <a:solidFill>
                  <a:srgbClr val="7030A0"/>
                </a:solidFill>
              </a:rPr>
              <a:t>memberID</a:t>
            </a:r>
            <a:r>
              <a:rPr kumimoji="1" lang="en-US" altLang="ko-KR" sz="1400" dirty="0">
                <a:solidFill>
                  <a:srgbClr val="7030A0"/>
                </a:solidFill>
              </a:rPr>
              <a:t>(FK)</a:t>
            </a:r>
          </a:p>
          <a:p>
            <a:endParaRPr kumimoji="1" lang="en-US" altLang="ko-Kore-KR" sz="1400" dirty="0">
              <a:solidFill>
                <a:srgbClr val="7030A0"/>
              </a:solidFill>
            </a:endParaRPr>
          </a:p>
          <a:p>
            <a:r>
              <a:rPr kumimoji="1" lang="en-US" altLang="ko-KR" sz="1400" dirty="0" err="1">
                <a:solidFill>
                  <a:srgbClr val="7030A0"/>
                </a:solidFill>
              </a:rPr>
              <a:t>productID</a:t>
            </a:r>
            <a:r>
              <a:rPr kumimoji="1" lang="en-US" altLang="ko-KR" sz="1400" dirty="0">
                <a:solidFill>
                  <a:srgbClr val="7030A0"/>
                </a:solidFill>
              </a:rPr>
              <a:t>(FK)</a:t>
            </a:r>
            <a:endParaRPr kumimoji="1" lang="ko-Kore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1F9D31D0-4245-634E-92F6-1FE33B3F19F9}"/>
              </a:ext>
            </a:extLst>
          </p:cNvPr>
          <p:cNvCxnSpPr>
            <a:cxnSpLocks/>
            <a:stCxn id="56" idx="2"/>
            <a:endCxn id="63" idx="1"/>
          </p:cNvCxnSpPr>
          <p:nvPr/>
        </p:nvCxnSpPr>
        <p:spPr>
          <a:xfrm rot="16200000" flipH="1">
            <a:off x="4022892" y="4221672"/>
            <a:ext cx="1953649" cy="1047541"/>
          </a:xfrm>
          <a:prstGeom prst="bentConnector2">
            <a:avLst/>
          </a:prstGeom>
          <a:ln w="44450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520B5390-C5F0-4A44-BFED-1FA16FEBA5D4}"/>
              </a:ext>
            </a:extLst>
          </p:cNvPr>
          <p:cNvCxnSpPr>
            <a:cxnSpLocks/>
          </p:cNvCxnSpPr>
          <p:nvPr/>
        </p:nvCxnSpPr>
        <p:spPr>
          <a:xfrm>
            <a:off x="4267554" y="3946915"/>
            <a:ext cx="416783" cy="0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3B9C998C-8130-2847-815C-58C2D1BB1323}"/>
              </a:ext>
            </a:extLst>
          </p:cNvPr>
          <p:cNvSpPr/>
          <p:nvPr/>
        </p:nvSpPr>
        <p:spPr>
          <a:xfrm>
            <a:off x="5039440" y="5599973"/>
            <a:ext cx="258187" cy="244587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6C78B3FC-F808-E942-AA1F-E5B09703BAB3}"/>
              </a:ext>
            </a:extLst>
          </p:cNvPr>
          <p:cNvCxnSpPr>
            <a:cxnSpLocks/>
          </p:cNvCxnSpPr>
          <p:nvPr/>
        </p:nvCxnSpPr>
        <p:spPr>
          <a:xfrm flipV="1">
            <a:off x="5284025" y="5468165"/>
            <a:ext cx="239462" cy="263616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35FA28DF-4B46-2947-9061-B0A9C0A7438E}"/>
              </a:ext>
            </a:extLst>
          </p:cNvPr>
          <p:cNvCxnSpPr>
            <a:cxnSpLocks/>
          </p:cNvCxnSpPr>
          <p:nvPr/>
        </p:nvCxnSpPr>
        <p:spPr>
          <a:xfrm>
            <a:off x="5284025" y="5731781"/>
            <a:ext cx="239462" cy="225558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46A6CF40-2A4C-A34D-A8E4-71047E3DEB2C}"/>
              </a:ext>
            </a:extLst>
          </p:cNvPr>
          <p:cNvCxnSpPr>
            <a:cxnSpLocks/>
          </p:cNvCxnSpPr>
          <p:nvPr/>
        </p:nvCxnSpPr>
        <p:spPr>
          <a:xfrm flipV="1">
            <a:off x="5294911" y="5509154"/>
            <a:ext cx="5432" cy="416018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F15B0573-54D0-984B-87EA-541F4D02BE1C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>
            <a:off x="6443947" y="4236762"/>
            <a:ext cx="1935276" cy="1054761"/>
          </a:xfrm>
          <a:prstGeom prst="bentConnector3">
            <a:avLst>
              <a:gd name="adj1" fmla="val 99447"/>
            </a:avLst>
          </a:prstGeom>
          <a:ln w="44450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D1178CC3-4CCB-8448-A70E-D662608783A3}"/>
              </a:ext>
            </a:extLst>
          </p:cNvPr>
          <p:cNvCxnSpPr>
            <a:cxnSpLocks/>
          </p:cNvCxnSpPr>
          <p:nvPr/>
        </p:nvCxnSpPr>
        <p:spPr>
          <a:xfrm>
            <a:off x="7730573" y="3946915"/>
            <a:ext cx="416783" cy="0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79E4E5A4-D309-144D-913F-1ED01B7B9943}"/>
              </a:ext>
            </a:extLst>
          </p:cNvPr>
          <p:cNvCxnSpPr>
            <a:cxnSpLocks/>
          </p:cNvCxnSpPr>
          <p:nvPr/>
        </p:nvCxnSpPr>
        <p:spPr>
          <a:xfrm flipV="1">
            <a:off x="7101913" y="5471402"/>
            <a:ext cx="5432" cy="416018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1305EAB-3D6A-3743-9E49-138028C95D2F}"/>
              </a:ext>
            </a:extLst>
          </p:cNvPr>
          <p:cNvSpPr txBox="1"/>
          <p:nvPr/>
        </p:nvSpPr>
        <p:spPr>
          <a:xfrm>
            <a:off x="7198358" y="1340632"/>
            <a:ext cx="136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Products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81920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(DB)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14:cNvPr>
              <p14:cNvContentPartPr/>
              <p14:nvPr/>
            </p14:nvContentPartPr>
            <p14:xfrm>
              <a:off x="1823802" y="-72784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5802" y="-9078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10C49B-CB2F-7C44-A5C0-11833F97DB0A}"/>
              </a:ext>
            </a:extLst>
          </p:cNvPr>
          <p:cNvSpPr/>
          <p:nvPr/>
        </p:nvSpPr>
        <p:spPr>
          <a:xfrm>
            <a:off x="696000" y="1132932"/>
            <a:ext cx="4286751" cy="558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4) 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테이블 생성을 위한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SQL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명령어 작성</a:t>
            </a:r>
            <a:endParaRPr lang="en-US" altLang="ko-KR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0356EF-5E3E-FE4C-B228-64982B22944C}"/>
              </a:ext>
            </a:extLst>
          </p:cNvPr>
          <p:cNvSpPr/>
          <p:nvPr/>
        </p:nvSpPr>
        <p:spPr>
          <a:xfrm>
            <a:off x="1096417" y="1948508"/>
            <a:ext cx="6515714" cy="37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테이블 생성을 위한 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SQL 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명령어 작성</a:t>
            </a:r>
            <a:endParaRPr lang="ko-KR" altLang="en-US" sz="1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C48D5B-2721-AB49-9468-ACB47BAA517F}"/>
              </a:ext>
            </a:extLst>
          </p:cNvPr>
          <p:cNvSpPr/>
          <p:nvPr/>
        </p:nvSpPr>
        <p:spPr>
          <a:xfrm>
            <a:off x="1297553" y="3137903"/>
            <a:ext cx="3338949" cy="19956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CRATE TABLE MEMBER(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</a:t>
            </a:r>
            <a:r>
              <a:rPr lang="en-US" altLang="ko-KR" sz="1200" kern="0" dirty="0" err="1"/>
              <a:t>memberID</a:t>
            </a:r>
            <a:r>
              <a:rPr lang="en-US" altLang="ko-KR" sz="1200" kern="0" dirty="0"/>
              <a:t> INTEGER,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</a:t>
            </a:r>
            <a:r>
              <a:rPr lang="en-US" altLang="ko-KR" sz="1200" kern="0" dirty="0" err="1"/>
              <a:t>memberName</a:t>
            </a:r>
            <a:r>
              <a:rPr lang="en-US" altLang="ko-KR" sz="1200" kern="0" dirty="0"/>
              <a:t> VARCHAR(5),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</a:t>
            </a:r>
            <a:r>
              <a:rPr lang="en-US" altLang="ko-KR" sz="1200" kern="0" dirty="0" err="1"/>
              <a:t>ssn</a:t>
            </a:r>
            <a:r>
              <a:rPr lang="en-US" altLang="ko-KR" sz="1200" kern="0" dirty="0"/>
              <a:t> INTEGER,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</a:t>
            </a:r>
            <a:r>
              <a:rPr lang="en-US" altLang="ko-KR" sz="1200" kern="0" dirty="0" err="1"/>
              <a:t>tel</a:t>
            </a:r>
            <a:r>
              <a:rPr lang="en-US" altLang="ko-KR" sz="1200" kern="0" dirty="0"/>
              <a:t> INTEGER,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PRIMARY KEY (</a:t>
            </a:r>
            <a:r>
              <a:rPr lang="en-US" altLang="ko-KR" sz="1200" kern="0" dirty="0" err="1"/>
              <a:t>memberID</a:t>
            </a:r>
            <a:r>
              <a:rPr lang="en-US" altLang="ko-KR" sz="1200" kern="0" dirty="0"/>
              <a:t>),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)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9DB2D2-8C39-0444-A946-BAD22E883E6E}"/>
              </a:ext>
            </a:extLst>
          </p:cNvPr>
          <p:cNvSpPr/>
          <p:nvPr/>
        </p:nvSpPr>
        <p:spPr>
          <a:xfrm>
            <a:off x="6008192" y="1293431"/>
            <a:ext cx="5227367" cy="2272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CRATE TABLE PRODUCTS(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</a:t>
            </a:r>
            <a:r>
              <a:rPr lang="en-US" altLang="ko-KR" sz="1200" kern="0" dirty="0" err="1"/>
              <a:t>productID</a:t>
            </a:r>
            <a:r>
              <a:rPr lang="en-US" altLang="ko-KR" sz="1200" kern="0" dirty="0"/>
              <a:t> INTEGER,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</a:t>
            </a:r>
            <a:r>
              <a:rPr lang="en-US" altLang="ko-KR" sz="1200" kern="0" dirty="0" err="1"/>
              <a:t>productName</a:t>
            </a:r>
            <a:r>
              <a:rPr lang="en-US" altLang="ko-KR" sz="1200" kern="0" dirty="0"/>
              <a:t> VARCHAR(50),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</a:t>
            </a:r>
            <a:r>
              <a:rPr lang="en-US" altLang="ko-KR" sz="1200" kern="0" dirty="0" err="1"/>
              <a:t>dateItem</a:t>
            </a:r>
            <a:r>
              <a:rPr lang="en-US" altLang="ko-KR" sz="1200" kern="0" dirty="0"/>
              <a:t> DATETIME,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price INTEGER,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PRIMARY KEY (</a:t>
            </a:r>
            <a:r>
              <a:rPr lang="en-US" altLang="ko-KR" sz="1200" kern="0" dirty="0" err="1"/>
              <a:t>productID</a:t>
            </a:r>
            <a:r>
              <a:rPr lang="en-US" altLang="ko-KR" sz="1200" kern="0" dirty="0"/>
              <a:t>),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FOREIGN KEY (</a:t>
            </a:r>
            <a:r>
              <a:rPr lang="en-US" altLang="ko-KR" sz="1200" kern="0" dirty="0" err="1"/>
              <a:t>memberID</a:t>
            </a:r>
            <a:r>
              <a:rPr lang="en-US" altLang="ko-KR" sz="1200" kern="0" dirty="0"/>
              <a:t>) REFERENCES MEMBER (ID)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8D31CF-1C66-5D4D-8157-229FD421184D}"/>
              </a:ext>
            </a:extLst>
          </p:cNvPr>
          <p:cNvSpPr/>
          <p:nvPr/>
        </p:nvSpPr>
        <p:spPr>
          <a:xfrm>
            <a:off x="6008192" y="3816611"/>
            <a:ext cx="5227367" cy="24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300" kern="0" dirty="0"/>
              <a:t>CRATE TABLE Order(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300" kern="0" dirty="0"/>
              <a:t>	</a:t>
            </a:r>
            <a:r>
              <a:rPr lang="en-US" altLang="ko-KR" sz="1300" kern="0" dirty="0" err="1"/>
              <a:t>orderNum</a:t>
            </a:r>
            <a:r>
              <a:rPr lang="en-US" altLang="ko-KR" sz="1300" kern="0" dirty="0"/>
              <a:t> INTEGER,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300" kern="0" dirty="0"/>
              <a:t>	</a:t>
            </a:r>
            <a:r>
              <a:rPr lang="en-US" altLang="ko-KR" sz="1300" kern="0" dirty="0" err="1"/>
              <a:t>orderDate</a:t>
            </a:r>
            <a:r>
              <a:rPr lang="en-US" altLang="ko-KR" sz="1300" kern="0" dirty="0"/>
              <a:t> DATETIME,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300" kern="0" dirty="0"/>
              <a:t>	</a:t>
            </a:r>
            <a:r>
              <a:rPr lang="en-US" altLang="ko-KR" sz="1300" kern="0" dirty="0" err="1"/>
              <a:t>ptotalBill</a:t>
            </a:r>
            <a:r>
              <a:rPr lang="en-US" altLang="ko-KR" sz="1300" kern="0" dirty="0"/>
              <a:t> INTEGER,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300" kern="0" dirty="0"/>
              <a:t>	PRIMARY KEY (</a:t>
            </a:r>
            <a:r>
              <a:rPr lang="en-US" altLang="ko-KR" sz="1300" kern="0" dirty="0" err="1"/>
              <a:t>orderNum</a:t>
            </a:r>
            <a:r>
              <a:rPr lang="en-US" altLang="ko-KR" sz="1300" kern="0" dirty="0"/>
              <a:t>),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300" kern="0" dirty="0"/>
              <a:t>	FOREIGN KEY (</a:t>
            </a:r>
            <a:r>
              <a:rPr lang="en-US" altLang="ko-KR" sz="1300" kern="0" dirty="0" err="1"/>
              <a:t>memberID</a:t>
            </a:r>
            <a:r>
              <a:rPr lang="en-US" altLang="ko-KR" sz="1300" kern="0" dirty="0"/>
              <a:t>) REFERENCES MEMBER (ID),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300" kern="0" dirty="0"/>
              <a:t>	FOREIGN KEY (</a:t>
            </a:r>
            <a:r>
              <a:rPr lang="en-US" altLang="ko-KR" sz="1300" kern="0" dirty="0" err="1"/>
              <a:t>productID</a:t>
            </a:r>
            <a:r>
              <a:rPr lang="en-US" altLang="ko-KR" sz="1300" kern="0" dirty="0"/>
              <a:t>) REFERENCES MEMBER (ID)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300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5438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구현 계획 및 설계</a:t>
            </a:r>
            <a:endParaRPr lang="en-US" altLang="ko-KR" sz="32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14:cNvPr>
              <p14:cNvContentPartPr/>
              <p14:nvPr/>
            </p14:nvContentPartPr>
            <p14:xfrm>
              <a:off x="1823802" y="-72784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5802" y="-90784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그룹 45">
            <a:extLst>
              <a:ext uri="{FF2B5EF4-FFF2-40B4-BE49-F238E27FC236}">
                <a16:creationId xmlns:a16="http://schemas.microsoft.com/office/drawing/2014/main" id="{F3E585C7-B00A-3F45-BD0B-D802B3F94463}"/>
              </a:ext>
            </a:extLst>
          </p:cNvPr>
          <p:cNvGrpSpPr/>
          <p:nvPr/>
        </p:nvGrpSpPr>
        <p:grpSpPr>
          <a:xfrm>
            <a:off x="965711" y="3076903"/>
            <a:ext cx="1208639" cy="704193"/>
            <a:chOff x="954505" y="3434938"/>
            <a:chExt cx="1208639" cy="704193"/>
          </a:xfrm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212E8427-3A6D-0D4B-9D4C-DB00B089CD91}"/>
                </a:ext>
              </a:extLst>
            </p:cNvPr>
            <p:cNvSpPr/>
            <p:nvPr/>
          </p:nvSpPr>
          <p:spPr>
            <a:xfrm>
              <a:off x="954711" y="3434938"/>
              <a:ext cx="1208433" cy="704193"/>
            </a:xfrm>
            <a:prstGeom prst="roundRect">
              <a:avLst/>
            </a:prstGeom>
            <a:noFill/>
            <a:ln w="25400">
              <a:solidFill>
                <a:srgbClr val="48A4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2F96CF6-C454-7E4B-B65D-A62AFB65D095}"/>
                </a:ext>
              </a:extLst>
            </p:cNvPr>
            <p:cNvSpPr txBox="1"/>
            <p:nvPr/>
          </p:nvSpPr>
          <p:spPr>
            <a:xfrm>
              <a:off x="954505" y="3488750"/>
              <a:ext cx="12084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dirty="0"/>
                <a:t>요구사항</a:t>
              </a:r>
              <a:r>
                <a:rPr kumimoji="1" lang="ko-KR" altLang="en-US" dirty="0"/>
                <a:t> 분석</a:t>
              </a:r>
              <a:endParaRPr kumimoji="1" lang="ko-Kore-KR" altLang="en-US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8D591EB-DB81-074D-A86C-257667EAD311}"/>
              </a:ext>
            </a:extLst>
          </p:cNvPr>
          <p:cNvGrpSpPr/>
          <p:nvPr/>
        </p:nvGrpSpPr>
        <p:grpSpPr>
          <a:xfrm>
            <a:off x="3316962" y="3079527"/>
            <a:ext cx="1208433" cy="704193"/>
            <a:chOff x="3105169" y="3428998"/>
            <a:chExt cx="1208433" cy="70419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A183193-2750-1540-A57D-BF1D1D529ABD}"/>
                </a:ext>
              </a:extLst>
            </p:cNvPr>
            <p:cNvSpPr txBox="1"/>
            <p:nvPr/>
          </p:nvSpPr>
          <p:spPr>
            <a:xfrm>
              <a:off x="3386219" y="35964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설계</a:t>
              </a:r>
              <a:endParaRPr kumimoji="1" lang="ko-Kore-KR" altLang="en-US" dirty="0"/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B10D3F6E-5505-A647-AA36-594C81AF1FA0}"/>
                </a:ext>
              </a:extLst>
            </p:cNvPr>
            <p:cNvSpPr/>
            <p:nvPr/>
          </p:nvSpPr>
          <p:spPr>
            <a:xfrm>
              <a:off x="3105169" y="3428998"/>
              <a:ext cx="1208433" cy="704193"/>
            </a:xfrm>
            <a:prstGeom prst="roundRect">
              <a:avLst/>
            </a:prstGeom>
            <a:noFill/>
            <a:ln w="25400">
              <a:solidFill>
                <a:srgbClr val="48A4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ko-Kore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5FDD8A3-AF63-994C-9668-D985242CC6B8}"/>
              </a:ext>
            </a:extLst>
          </p:cNvPr>
          <p:cNvGrpSpPr/>
          <p:nvPr/>
        </p:nvGrpSpPr>
        <p:grpSpPr>
          <a:xfrm>
            <a:off x="5622619" y="3068283"/>
            <a:ext cx="1208433" cy="704193"/>
            <a:chOff x="5188154" y="3428998"/>
            <a:chExt cx="1208433" cy="70419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ADFC2B5-E38E-2D4A-95E7-A801F58CF543}"/>
                </a:ext>
              </a:extLst>
            </p:cNvPr>
            <p:cNvSpPr txBox="1"/>
            <p:nvPr/>
          </p:nvSpPr>
          <p:spPr>
            <a:xfrm>
              <a:off x="5499284" y="358780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구현</a:t>
              </a:r>
              <a:endParaRPr kumimoji="1" lang="ko-Kore-KR" altLang="en-US" dirty="0"/>
            </a:p>
          </p:txBody>
        </p:sp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5DA7D310-7CF7-A148-BCB9-FD4049E90524}"/>
                </a:ext>
              </a:extLst>
            </p:cNvPr>
            <p:cNvSpPr/>
            <p:nvPr/>
          </p:nvSpPr>
          <p:spPr>
            <a:xfrm>
              <a:off x="5188154" y="3428998"/>
              <a:ext cx="1208433" cy="704193"/>
            </a:xfrm>
            <a:prstGeom prst="roundRect">
              <a:avLst/>
            </a:prstGeom>
            <a:noFill/>
            <a:ln w="25400">
              <a:solidFill>
                <a:srgbClr val="48A4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ko-Kore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CD039AF-4BB0-2341-B489-0CC847EA2B92}"/>
              </a:ext>
            </a:extLst>
          </p:cNvPr>
          <p:cNvGrpSpPr/>
          <p:nvPr/>
        </p:nvGrpSpPr>
        <p:grpSpPr>
          <a:xfrm>
            <a:off x="7923018" y="3076903"/>
            <a:ext cx="1208433" cy="704193"/>
            <a:chOff x="7448980" y="3428997"/>
            <a:chExt cx="1208433" cy="70419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3EFAD53-C728-8249-8D9E-B10635745C3E}"/>
                </a:ext>
              </a:extLst>
            </p:cNvPr>
            <p:cNvSpPr txBox="1"/>
            <p:nvPr/>
          </p:nvSpPr>
          <p:spPr>
            <a:xfrm>
              <a:off x="7614614" y="359831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테스트</a:t>
              </a:r>
              <a:endParaRPr kumimoji="1" lang="ko-Kore-KR" altLang="en-US" dirty="0"/>
            </a:p>
          </p:txBody>
        </p: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772B722B-30C6-CD48-9F89-7A8C658551C2}"/>
                </a:ext>
              </a:extLst>
            </p:cNvPr>
            <p:cNvSpPr/>
            <p:nvPr/>
          </p:nvSpPr>
          <p:spPr>
            <a:xfrm>
              <a:off x="7448980" y="3428997"/>
              <a:ext cx="1208433" cy="704193"/>
            </a:xfrm>
            <a:prstGeom prst="roundRect">
              <a:avLst/>
            </a:prstGeom>
            <a:noFill/>
            <a:ln w="25400">
              <a:solidFill>
                <a:srgbClr val="48A4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ko-Kore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7185332-0C27-FC48-ADBE-6F4E493D8F74}"/>
              </a:ext>
            </a:extLst>
          </p:cNvPr>
          <p:cNvGrpSpPr/>
          <p:nvPr/>
        </p:nvGrpSpPr>
        <p:grpSpPr>
          <a:xfrm>
            <a:off x="10138547" y="3076903"/>
            <a:ext cx="1208433" cy="704193"/>
            <a:chOff x="9414282" y="3431621"/>
            <a:chExt cx="1208433" cy="70419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5F26BFF-FE6A-D94D-AC11-34A7AC989DA5}"/>
                </a:ext>
              </a:extLst>
            </p:cNvPr>
            <p:cNvSpPr txBox="1"/>
            <p:nvPr/>
          </p:nvSpPr>
          <p:spPr>
            <a:xfrm>
              <a:off x="9695332" y="358780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평가</a:t>
              </a:r>
              <a:endParaRPr kumimoji="1" lang="ko-Kore-KR" altLang="en-US" dirty="0"/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4DF12B75-B746-AA46-9C7A-F0E3895AAB2D}"/>
                </a:ext>
              </a:extLst>
            </p:cNvPr>
            <p:cNvSpPr/>
            <p:nvPr/>
          </p:nvSpPr>
          <p:spPr>
            <a:xfrm>
              <a:off x="9414282" y="3431621"/>
              <a:ext cx="1208433" cy="704193"/>
            </a:xfrm>
            <a:prstGeom prst="roundRect">
              <a:avLst/>
            </a:prstGeom>
            <a:noFill/>
            <a:ln w="25400">
              <a:solidFill>
                <a:srgbClr val="48A4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ko-Kore-KR" altLang="en-US"/>
            </a:p>
          </p:txBody>
        </p:sp>
      </p:grp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2FAA2A3-90AF-C84D-9A7E-7449715745DE}"/>
              </a:ext>
            </a:extLst>
          </p:cNvPr>
          <p:cNvCxnSpPr>
            <a:cxnSpLocks/>
          </p:cNvCxnSpPr>
          <p:nvPr/>
        </p:nvCxnSpPr>
        <p:spPr>
          <a:xfrm>
            <a:off x="2289758" y="3421610"/>
            <a:ext cx="874552" cy="0"/>
          </a:xfrm>
          <a:prstGeom prst="straightConnector1">
            <a:avLst/>
          </a:prstGeom>
          <a:ln w="28575">
            <a:solidFill>
              <a:srgbClr val="48A4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308F2F8-D19E-074D-A84F-3A4CA4EEA82B}"/>
              </a:ext>
            </a:extLst>
          </p:cNvPr>
          <p:cNvCxnSpPr>
            <a:cxnSpLocks/>
          </p:cNvCxnSpPr>
          <p:nvPr/>
        </p:nvCxnSpPr>
        <p:spPr>
          <a:xfrm>
            <a:off x="4638820" y="3428999"/>
            <a:ext cx="874552" cy="0"/>
          </a:xfrm>
          <a:prstGeom prst="straightConnector1">
            <a:avLst/>
          </a:prstGeom>
          <a:ln w="28575">
            <a:solidFill>
              <a:srgbClr val="48A4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5929939-C758-2247-9F55-82DF94D67F4B}"/>
              </a:ext>
            </a:extLst>
          </p:cNvPr>
          <p:cNvCxnSpPr>
            <a:cxnSpLocks/>
          </p:cNvCxnSpPr>
          <p:nvPr/>
        </p:nvCxnSpPr>
        <p:spPr>
          <a:xfrm>
            <a:off x="6939759" y="3435483"/>
            <a:ext cx="874552" cy="0"/>
          </a:xfrm>
          <a:prstGeom prst="straightConnector1">
            <a:avLst/>
          </a:prstGeom>
          <a:ln w="28575">
            <a:solidFill>
              <a:srgbClr val="48A4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26768F6-5C50-FB46-9A02-237B348394F1}"/>
              </a:ext>
            </a:extLst>
          </p:cNvPr>
          <p:cNvCxnSpPr>
            <a:cxnSpLocks/>
          </p:cNvCxnSpPr>
          <p:nvPr/>
        </p:nvCxnSpPr>
        <p:spPr>
          <a:xfrm>
            <a:off x="9197723" y="3441967"/>
            <a:ext cx="874552" cy="0"/>
          </a:xfrm>
          <a:prstGeom prst="straightConnector1">
            <a:avLst/>
          </a:prstGeom>
          <a:ln w="28575">
            <a:solidFill>
              <a:srgbClr val="48A4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EC5F71A-FB6C-AC42-B90D-D4B6F4B88470}"/>
              </a:ext>
            </a:extLst>
          </p:cNvPr>
          <p:cNvSpPr/>
          <p:nvPr/>
        </p:nvSpPr>
        <p:spPr>
          <a:xfrm>
            <a:off x="3164310" y="3938433"/>
            <a:ext cx="2540865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시스템 환경 설계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설계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93703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구현 계획 및 설계</a:t>
            </a:r>
            <a:endParaRPr lang="en-US" altLang="ko-KR" sz="32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51F4E618-E71E-364E-9FD9-42650E4A60A8}"/>
              </a:ext>
            </a:extLst>
          </p:cNvPr>
          <p:cNvGrpSpPr/>
          <p:nvPr/>
        </p:nvGrpSpPr>
        <p:grpSpPr>
          <a:xfrm>
            <a:off x="4207601" y="1249023"/>
            <a:ext cx="4106082" cy="5468470"/>
            <a:chOff x="3454319" y="1289488"/>
            <a:chExt cx="4356100" cy="5981700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9A7CB035-190C-A142-98B3-10E2F1A56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4319" y="1289488"/>
              <a:ext cx="4356100" cy="2857500"/>
            </a:xfrm>
            <a:prstGeom prst="rect">
              <a:avLst/>
            </a:prstGeom>
          </p:spPr>
        </p:pic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E955DFE2-AB32-3046-9EAC-6D4D1E65B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4319" y="4146988"/>
              <a:ext cx="4356100" cy="31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396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en-US" altLang="ko-KR" sz="3200" b="1" i="1" kern="0" dirty="0">
              <a:solidFill>
                <a:srgbClr val="FFEBD2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12B1671-299B-405A-ACDF-E45E67A0A93C}"/>
              </a:ext>
            </a:extLst>
          </p:cNvPr>
          <p:cNvGrpSpPr/>
          <p:nvPr/>
        </p:nvGrpSpPr>
        <p:grpSpPr>
          <a:xfrm>
            <a:off x="1288160" y="2977963"/>
            <a:ext cx="3474230" cy="1771631"/>
            <a:chOff x="1169759" y="2653068"/>
            <a:chExt cx="3474230" cy="1771631"/>
          </a:xfrm>
        </p:grpSpPr>
        <p:sp>
          <p:nvSpPr>
            <p:cNvPr id="19" name="원호 18">
              <a:extLst>
                <a:ext uri="{FF2B5EF4-FFF2-40B4-BE49-F238E27FC236}">
                  <a16:creationId xmlns:a16="http://schemas.microsoft.com/office/drawing/2014/main" id="{0F1E2500-D4CE-44F4-B1C0-F7A1A474D05E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8C3FF9-A119-482E-B5CD-0A47F294C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E73CE01-4FAF-4E00-ADA4-C3B56F990D57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9E5F23A3-8858-4AEB-9C31-AFE94F8C053A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C87B117-E54E-4039-8303-D0C459DC5A0B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69D224AB-E8CE-45DD-BB57-A008D2DDA3E6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9D70455-2178-495E-B9A6-48706B466CA3}"/>
                </a:ext>
              </a:extLst>
            </p:cNvPr>
            <p:cNvCxnSpPr>
              <a:cxnSpLocks/>
              <a:stCxn id="24" idx="0"/>
              <a:endCxn id="26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E0D7E776-7C20-4380-91E5-A98CACFA7363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096FFA3-9B03-4A34-8772-B70DF0A1E7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4BE6865-6F49-453C-966A-FB2D6C6D772C}"/>
              </a:ext>
            </a:extLst>
          </p:cNvPr>
          <p:cNvGrpSpPr/>
          <p:nvPr/>
        </p:nvGrpSpPr>
        <p:grpSpPr>
          <a:xfrm>
            <a:off x="3288411" y="2974123"/>
            <a:ext cx="3329767" cy="1771631"/>
            <a:chOff x="3170010" y="2649228"/>
            <a:chExt cx="3329767" cy="1771631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56B55DFE-005D-43D4-B54D-91F60BA38457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1FAFFFE8-59A3-4ACF-A344-F7D2FBEFEC33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EE3F18E-7DE9-4273-B733-7BAD0CF0B6D1}"/>
                </a:ext>
              </a:extLst>
            </p:cNvPr>
            <p:cNvCxnSpPr>
              <a:cxnSpLocks/>
              <a:stCxn id="30" idx="0"/>
              <a:endCxn id="32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C511AA73-F009-4A1A-8F98-2EA827756F8F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4F547F8-45A0-49F6-808C-735D4351B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EFF26FA-1182-474C-90E6-45F397AB3DD4}"/>
              </a:ext>
            </a:extLst>
          </p:cNvPr>
          <p:cNvGrpSpPr/>
          <p:nvPr/>
        </p:nvGrpSpPr>
        <p:grpSpPr>
          <a:xfrm>
            <a:off x="5144199" y="2970283"/>
            <a:ext cx="3329767" cy="1771631"/>
            <a:chOff x="5025798" y="2645388"/>
            <a:chExt cx="3329767" cy="1771631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A089AA3-0915-4BFE-9549-ED690EB7E487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원호 35">
              <a:extLst>
                <a:ext uri="{FF2B5EF4-FFF2-40B4-BE49-F238E27FC236}">
                  <a16:creationId xmlns:a16="http://schemas.microsoft.com/office/drawing/2014/main" id="{33A0916E-A4E8-4054-A395-70557E8B9BD4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24EC17E-4DBF-4698-9826-6B40F8D9E9C9}"/>
                </a:ext>
              </a:extLst>
            </p:cNvPr>
            <p:cNvCxnSpPr>
              <a:cxnSpLocks/>
              <a:stCxn id="36" idx="0"/>
              <a:endCxn id="38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원호 37">
              <a:extLst>
                <a:ext uri="{FF2B5EF4-FFF2-40B4-BE49-F238E27FC236}">
                  <a16:creationId xmlns:a16="http://schemas.microsoft.com/office/drawing/2014/main" id="{EF67D17C-FB09-491F-BAC5-BBDF307D9CF4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9138196-1241-4F88-8C92-ECDB2179C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6999987" y="2966443"/>
            <a:ext cx="2144713" cy="1771631"/>
            <a:chOff x="6997755" y="2075490"/>
            <a:chExt cx="2144713" cy="1771631"/>
          </a:xfrm>
        </p:grpSpPr>
        <p:sp>
          <p:nvSpPr>
            <p:cNvPr id="41" name="원호 40">
              <a:extLst>
                <a:ext uri="{FF2B5EF4-FFF2-40B4-BE49-F238E27FC236}">
                  <a16:creationId xmlns:a16="http://schemas.microsoft.com/office/drawing/2014/main" id="{9F4F9750-7424-4618-8D58-84F532BEBCEB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4C926A4A-38D4-453A-8240-6872EFAE8248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075F0B37-2D13-4AF9-87F6-04CFF222E886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1413F740-B05B-43E2-8D3B-A92C7A49545C}"/>
                </a:ext>
              </a:extLst>
            </p:cNvPr>
            <p:cNvCxnSpPr>
              <a:cxnSpLocks/>
              <a:stCxn id="43" idx="0"/>
              <a:endCxn id="41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C3DA931-A3EB-496D-B7CA-42E4F34F08AC}"/>
              </a:ext>
            </a:extLst>
          </p:cNvPr>
          <p:cNvSpPr/>
          <p:nvPr/>
        </p:nvSpPr>
        <p:spPr>
          <a:xfrm>
            <a:off x="1282337" y="3169529"/>
            <a:ext cx="1638656" cy="1211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개요 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endParaRPr lang="ko-KR" altLang="en-US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현행 시스템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웹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향후 시스템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앱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CDN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2512801" y="2863103"/>
            <a:ext cx="255482" cy="255482"/>
          </a:xfrm>
          <a:prstGeom prst="ellipse">
            <a:avLst/>
          </a:prstGeom>
          <a:solidFill>
            <a:srgbClr val="49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A76C424-F51D-4E9D-8CED-55FDB208F97E}"/>
              </a:ext>
            </a:extLst>
          </p:cNvPr>
          <p:cNvSpPr/>
          <p:nvPr/>
        </p:nvSpPr>
        <p:spPr>
          <a:xfrm>
            <a:off x="3217744" y="4617171"/>
            <a:ext cx="255482" cy="2554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393B467-0F27-4CF6-8C87-EFABEFE3BC88}"/>
              </a:ext>
            </a:extLst>
          </p:cNvPr>
          <p:cNvSpPr/>
          <p:nvPr/>
        </p:nvSpPr>
        <p:spPr>
          <a:xfrm>
            <a:off x="5044689" y="4609491"/>
            <a:ext cx="255482" cy="2554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889A329-5C47-4003-AA05-D8DA1FDE5CEF}"/>
              </a:ext>
            </a:extLst>
          </p:cNvPr>
          <p:cNvSpPr/>
          <p:nvPr/>
        </p:nvSpPr>
        <p:spPr>
          <a:xfrm>
            <a:off x="6871634" y="4601811"/>
            <a:ext cx="255482" cy="2554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7C5FFEB-7EB7-49C5-8229-D7C46CC22EC9}"/>
              </a:ext>
            </a:extLst>
          </p:cNvPr>
          <p:cNvGrpSpPr/>
          <p:nvPr/>
        </p:nvGrpSpPr>
        <p:grpSpPr>
          <a:xfrm rot="10800000">
            <a:off x="9000237" y="2966443"/>
            <a:ext cx="1597995" cy="1762838"/>
            <a:chOff x="10625816" y="4555975"/>
            <a:chExt cx="1597995" cy="1762838"/>
          </a:xfrm>
        </p:grpSpPr>
        <p:sp>
          <p:nvSpPr>
            <p:cNvPr id="46" name="원호 45">
              <a:extLst>
                <a:ext uri="{FF2B5EF4-FFF2-40B4-BE49-F238E27FC236}">
                  <a16:creationId xmlns:a16="http://schemas.microsoft.com/office/drawing/2014/main" id="{C7D246F9-324E-44B2-A2AF-E0075312E619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2931590-EE0F-427C-9A14-6CA951503B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12CE014-78D8-40FF-A1E8-20AFC10DC253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원호 48">
              <a:extLst>
                <a:ext uri="{FF2B5EF4-FFF2-40B4-BE49-F238E27FC236}">
                  <a16:creationId xmlns:a16="http://schemas.microsoft.com/office/drawing/2014/main" id="{5FD46A57-BCDF-4580-B125-AEA0D9795DE3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7ACD10A-B804-4D55-B377-883D5B0EE1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3ED881B1-E568-4D13-A33E-FD79ADDD0ED2}"/>
              </a:ext>
            </a:extLst>
          </p:cNvPr>
          <p:cNvSpPr/>
          <p:nvPr/>
        </p:nvSpPr>
        <p:spPr>
          <a:xfrm>
            <a:off x="9125299" y="4594131"/>
            <a:ext cx="255482" cy="255482"/>
          </a:xfrm>
          <a:prstGeom prst="ellipse">
            <a:avLst/>
          </a:prstGeom>
          <a:solidFill>
            <a:srgbClr val="49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5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F7818D9-C359-2841-9F15-715671D5B519}"/>
              </a:ext>
            </a:extLst>
          </p:cNvPr>
          <p:cNvSpPr/>
          <p:nvPr/>
        </p:nvSpPr>
        <p:spPr>
          <a:xfrm>
            <a:off x="4894188" y="3163375"/>
            <a:ext cx="1995936" cy="1696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운영체제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endParaRPr lang="ko-KR" altLang="en-US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OS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선택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OS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비교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프로세스 관리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메모리 관리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02BF227-DE2C-5E40-AACE-E058A1DF8952}"/>
              </a:ext>
            </a:extLst>
          </p:cNvPr>
          <p:cNvSpPr/>
          <p:nvPr/>
        </p:nvSpPr>
        <p:spPr>
          <a:xfrm>
            <a:off x="6693200" y="3170537"/>
            <a:ext cx="1995936" cy="1453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endParaRPr lang="ko-KR" altLang="en-US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DB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선택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DB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비교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 설계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F1347F6-0017-7B47-A0B1-9F867FDD6547}"/>
              </a:ext>
            </a:extLst>
          </p:cNvPr>
          <p:cNvSpPr/>
          <p:nvPr/>
        </p:nvSpPr>
        <p:spPr>
          <a:xfrm>
            <a:off x="3065521" y="3180158"/>
            <a:ext cx="1995936" cy="969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클라우드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endParaRPr lang="ko-KR" altLang="en-US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클라우드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선택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클라우드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장점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4E238F2-12FA-5048-9A62-36EA854B7EDA}"/>
              </a:ext>
            </a:extLst>
          </p:cNvPr>
          <p:cNvSpPr/>
          <p:nvPr/>
        </p:nvSpPr>
        <p:spPr>
          <a:xfrm>
            <a:off x="8729189" y="3165591"/>
            <a:ext cx="1995936" cy="969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구현 계획 및 설계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endParaRPr lang="ko-KR" altLang="en-US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계획 순서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시스템 환경 설계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898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6E8169-4F63-5C45-BF72-3D189FDE9FAA}"/>
              </a:ext>
            </a:extLst>
          </p:cNvPr>
          <p:cNvSpPr/>
          <p:nvPr/>
        </p:nvSpPr>
        <p:spPr>
          <a:xfrm>
            <a:off x="710454" y="607179"/>
            <a:ext cx="34783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 dirty="0">
                <a:hlinkClick r:id="rId3"/>
              </a:rPr>
              <a:t>https://wildpup.cafe24.com/archives/830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CDE9A5-5E39-AC4D-B7C8-DA84756961BA}"/>
              </a:ext>
            </a:extLst>
          </p:cNvPr>
          <p:cNvSpPr/>
          <p:nvPr/>
        </p:nvSpPr>
        <p:spPr>
          <a:xfrm>
            <a:off x="719157" y="959910"/>
            <a:ext cx="1099382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https://goddaehee.tistory.com/173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https://cdn.hosting.kr/cdn%EC%9D%B4%EB%9E%80-%EB%AC%B4%EC%97%87%EC%9D%B8%EA%B0%80%EC%9A%94/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https://blog.naver.com/kinxtime/220634777630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http://ojk.kr/study/computer/linux/feature.htm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https://blog.cafe24.com/1167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https://flearning-blog.tistory.com/18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https://kkhipp.tistory.com/148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https://aws.amazon.com/ko/cloudfront/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http://blog.naver.com/PostView.nhn?blogId=phh0606c&amp;logNo=10172023826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https://m.blog.naver.com/PostView.nhn?blogId=limoremo&amp;logNo=220533015236&amp;proxyReferer=https:%2F%2Fwww.google.com%2F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https://docs.aws.amazon.com/ko_kr/AWSEC2/latest/UserGuide/concepts.html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https://ourcstory.tistory.com/30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6"/>
              </a:rPr>
              <a:t>http://tcpschool.com/mysql/mysql_intro_relationalDB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7"/>
              </a:rPr>
              <a:t>https://araikuma.tistory.com/495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8"/>
              </a:rPr>
              <a:t>https://noahlogs.tistory.com/37</a:t>
            </a:r>
            <a:endParaRPr lang="ko-Kore-KR" altLang="ko-Kore-KR" sz="14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1E4236-5DDA-5F41-9FEA-1F44FEA40B2C}"/>
              </a:ext>
            </a:extLst>
          </p:cNvPr>
          <p:cNvSpPr/>
          <p:nvPr/>
        </p:nvSpPr>
        <p:spPr>
          <a:xfrm>
            <a:off x="719157" y="4183638"/>
            <a:ext cx="2016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 dirty="0">
                <a:hlinkClick r:id="rId19"/>
              </a:rPr>
              <a:t>https://pante.blog/481</a:t>
            </a:r>
            <a:endParaRPr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2D23E6-100D-4A43-A3C1-C147DE86A6F4}"/>
              </a:ext>
            </a:extLst>
          </p:cNvPr>
          <p:cNvSpPr/>
          <p:nvPr/>
        </p:nvSpPr>
        <p:spPr>
          <a:xfrm>
            <a:off x="727862" y="4460637"/>
            <a:ext cx="40873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 dirty="0">
                <a:hlinkClick r:id="rId20"/>
              </a:rPr>
              <a:t>https://aws.amazon.com/ko/ec2/instance-types/</a:t>
            </a:r>
            <a:endParaRPr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0FADE4-A61B-F245-9CD7-A72E2D8321C6}"/>
              </a:ext>
            </a:extLst>
          </p:cNvPr>
          <p:cNvSpPr/>
          <p:nvPr/>
        </p:nvSpPr>
        <p:spPr>
          <a:xfrm>
            <a:off x="727860" y="4685663"/>
            <a:ext cx="3643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 dirty="0">
                <a:hlinkClick r:id="rId21"/>
              </a:rPr>
              <a:t>https://aws.amazon.com/ko/lambda/edge/</a:t>
            </a:r>
            <a:endParaRPr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0E2494-FD38-D24A-8AD3-7301C845FB76}"/>
              </a:ext>
            </a:extLst>
          </p:cNvPr>
          <p:cNvSpPr/>
          <p:nvPr/>
        </p:nvSpPr>
        <p:spPr>
          <a:xfrm>
            <a:off x="719157" y="4962662"/>
            <a:ext cx="30264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 dirty="0">
                <a:hlinkClick r:id="rId22"/>
              </a:rPr>
              <a:t>https://brunch.co.kr/@topasvga/33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787126-A864-D341-8FB2-B9ED8081558A}"/>
              </a:ext>
            </a:extLst>
          </p:cNvPr>
          <p:cNvSpPr/>
          <p:nvPr/>
        </p:nvSpPr>
        <p:spPr>
          <a:xfrm>
            <a:off x="727860" y="5187688"/>
            <a:ext cx="24071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 dirty="0">
                <a:hlinkClick r:id="rId23"/>
              </a:rPr>
              <a:t>https://ithub.tistory.com/53</a:t>
            </a:r>
            <a:endParaRPr lang="ko-Kore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1D519F-17FE-B54E-8165-4D4FF4E49E1B}"/>
              </a:ext>
            </a:extLst>
          </p:cNvPr>
          <p:cNvSpPr/>
          <p:nvPr/>
        </p:nvSpPr>
        <p:spPr>
          <a:xfrm>
            <a:off x="730173" y="5464687"/>
            <a:ext cx="326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 dirty="0">
                <a:hlinkClick r:id="rId24"/>
              </a:rPr>
              <a:t>https://coding-factory.tistory.com/315</a:t>
            </a:r>
            <a:endParaRPr lang="ko-Kore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3B26B8-3334-EB4C-9716-AC982485B7B4}"/>
              </a:ext>
            </a:extLst>
          </p:cNvPr>
          <p:cNvSpPr/>
          <p:nvPr/>
        </p:nvSpPr>
        <p:spPr>
          <a:xfrm>
            <a:off x="719157" y="5744201"/>
            <a:ext cx="2016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 dirty="0">
                <a:hlinkClick r:id="rId19"/>
              </a:rPr>
              <a:t>https://pante.blog/481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93069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/>
          <p:cNvSpPr/>
          <p:nvPr/>
        </p:nvSpPr>
        <p:spPr>
          <a:xfrm>
            <a:off x="3136052" y="2836227"/>
            <a:ext cx="5919896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감사합니다</a:t>
            </a:r>
            <a:r>
              <a:rPr lang="en-US" altLang="ko-KR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cxnSp>
        <p:nvCxnSpPr>
          <p:cNvPr id="13" name="직선 연결선 16">
            <a:extLst>
              <a:ext uri="{FF2B5EF4-FFF2-40B4-BE49-F238E27FC236}">
                <a16:creationId xmlns:a16="http://schemas.microsoft.com/office/drawing/2014/main" id="{4045D0D5-427E-CB4E-8BF6-A5954448ECD4}"/>
              </a:ext>
            </a:extLst>
          </p:cNvPr>
          <p:cNvCxnSpPr/>
          <p:nvPr/>
        </p:nvCxnSpPr>
        <p:spPr>
          <a:xfrm>
            <a:off x="696000" y="3995053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6">
            <a:extLst>
              <a:ext uri="{FF2B5EF4-FFF2-40B4-BE49-F238E27FC236}">
                <a16:creationId xmlns:a16="http://schemas.microsoft.com/office/drawing/2014/main" id="{B9122A2A-4E82-8348-AFE0-EEFEACB69159}"/>
              </a:ext>
            </a:extLst>
          </p:cNvPr>
          <p:cNvCxnSpPr/>
          <p:nvPr/>
        </p:nvCxnSpPr>
        <p:spPr>
          <a:xfrm>
            <a:off x="696000" y="2540834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9906A6-111A-D340-9D6E-41394DE3C2DF}"/>
              </a:ext>
            </a:extLst>
          </p:cNvPr>
          <p:cNvSpPr/>
          <p:nvPr/>
        </p:nvSpPr>
        <p:spPr>
          <a:xfrm>
            <a:off x="4054719" y="4174252"/>
            <a:ext cx="40825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  <a:latin typeface="YuKyokasho Medium" panose="02000500000000000000" pitchFamily="2" charset="-128"/>
              </a:rPr>
              <a:t>컴퓨터공학과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201635992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r>
              <a:rPr lang="ko-KR" altLang="en-US" sz="1200" dirty="0">
                <a:solidFill>
                  <a:prstClr val="black"/>
                </a:solidFill>
              </a:rPr>
              <a:t> 송유진</a:t>
            </a:r>
          </a:p>
        </p:txBody>
      </p:sp>
    </p:spTree>
    <p:extLst>
      <p:ext uri="{BB962C8B-B14F-4D97-AF65-F5344CB8AC3E}">
        <p14:creationId xmlns:p14="http://schemas.microsoft.com/office/powerpoint/2010/main" val="124545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모서리가 둥근 직사각형 184">
            <a:extLst>
              <a:ext uri="{FF2B5EF4-FFF2-40B4-BE49-F238E27FC236}">
                <a16:creationId xmlns:a16="http://schemas.microsoft.com/office/drawing/2014/main" id="{24118776-DF63-704C-8248-0E5180435CDF}"/>
              </a:ext>
            </a:extLst>
          </p:cNvPr>
          <p:cNvSpPr/>
          <p:nvPr/>
        </p:nvSpPr>
        <p:spPr>
          <a:xfrm>
            <a:off x="6334797" y="4455761"/>
            <a:ext cx="5355233" cy="2159079"/>
          </a:xfrm>
          <a:prstGeom prst="roundRect">
            <a:avLst/>
          </a:prstGeom>
          <a:solidFill>
            <a:srgbClr val="FFE1CE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4" name="모서리가 둥근 직사각형 183">
            <a:extLst>
              <a:ext uri="{FF2B5EF4-FFF2-40B4-BE49-F238E27FC236}">
                <a16:creationId xmlns:a16="http://schemas.microsoft.com/office/drawing/2014/main" id="{EFFE91C3-434B-7646-97D6-5D9FBBBC25D1}"/>
              </a:ext>
            </a:extLst>
          </p:cNvPr>
          <p:cNvSpPr/>
          <p:nvPr/>
        </p:nvSpPr>
        <p:spPr>
          <a:xfrm>
            <a:off x="6286085" y="1763111"/>
            <a:ext cx="5355233" cy="2159079"/>
          </a:xfrm>
          <a:prstGeom prst="roundRect">
            <a:avLst/>
          </a:prstGeom>
          <a:solidFill>
            <a:srgbClr val="FFE1CE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개요</a:t>
            </a:r>
            <a:endParaRPr lang="en-US" altLang="ko-KR" sz="32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3AD210-0BAC-F741-AB9B-C2A8DC3E25A1}"/>
              </a:ext>
            </a:extLst>
          </p:cNvPr>
          <p:cNvSpPr/>
          <p:nvPr/>
        </p:nvSpPr>
        <p:spPr>
          <a:xfrm>
            <a:off x="6030686" y="1263946"/>
            <a:ext cx="2326278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현행 시스템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웹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7FB6AD8-2EC9-B942-BA8B-62E9657F6D7C}"/>
              </a:ext>
            </a:extLst>
          </p:cNvPr>
          <p:cNvSpPr/>
          <p:nvPr/>
        </p:nvSpPr>
        <p:spPr>
          <a:xfrm flipH="1">
            <a:off x="6717296" y="2470953"/>
            <a:ext cx="107311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5" name="그림 54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CB1C7723-8B7F-B846-B512-20BF005B1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576104" y="2433459"/>
            <a:ext cx="775196" cy="775196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9055820C-31F5-6043-B9A0-F3B6312002FF}"/>
              </a:ext>
            </a:extLst>
          </p:cNvPr>
          <p:cNvSpPr/>
          <p:nvPr/>
        </p:nvSpPr>
        <p:spPr>
          <a:xfrm>
            <a:off x="620748" y="1263945"/>
            <a:ext cx="147829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요구사항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57235E6-E4CC-D24B-A67E-C8A588083BCE}"/>
              </a:ext>
            </a:extLst>
          </p:cNvPr>
          <p:cNvSpPr/>
          <p:nvPr/>
        </p:nvSpPr>
        <p:spPr>
          <a:xfrm>
            <a:off x="706197" y="1849250"/>
            <a:ext cx="4807538" cy="4119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주체 </a:t>
            </a:r>
            <a:r>
              <a:rPr lang="en-US" altLang="ko-KR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스타트업</a:t>
            </a: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회사</a:t>
            </a:r>
            <a:endParaRPr lang="en-US" altLang="ko-KR" sz="1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1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현재 서비스 상황 </a:t>
            </a:r>
            <a:r>
              <a:rPr lang="en-US" altLang="ko-KR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웹 기반 중고 물품 거래</a:t>
            </a:r>
            <a:endParaRPr lang="en-US" altLang="ko-KR" sz="1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소개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회원이 물품을 사고 팔기 위해서 게시판에 글을 올림 </a:t>
            </a:r>
            <a:endParaRPr lang="en-US" altLang="ko-KR" sz="1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사용자 수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약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100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만명</a:t>
            </a:r>
            <a:endParaRPr lang="en-US" altLang="ko-KR" sz="1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defRPr/>
            </a:pPr>
            <a:endParaRPr lang="en-US" altLang="ko-KR" sz="1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628650" lvl="1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현재 시스템 환경</a:t>
            </a:r>
            <a:endParaRPr lang="en-US" altLang="ko-KR" sz="1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서버 운영체제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리눅스</a:t>
            </a:r>
            <a:endParaRPr lang="en-US" altLang="ko-KR" sz="1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데이터베이스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MySQL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클라우드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AWS Cloud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1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새로운 서비스 요구사항 </a:t>
            </a:r>
            <a:r>
              <a:rPr lang="en-US" altLang="ko-KR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앱 기반 중고 물품 거래</a:t>
            </a:r>
            <a:endParaRPr lang="en-US" altLang="ko-KR" sz="1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사용자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300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만명 이상이 될 것으로 기대</a:t>
            </a:r>
            <a:endParaRPr lang="en-US" altLang="ko-KR" sz="1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적절한 운영체제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데이터베이스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클라우드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선택 </a:t>
            </a:r>
            <a:endParaRPr lang="en-US" altLang="ko-KR" sz="1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76" name="오른쪽 화살표[R] 75">
            <a:extLst>
              <a:ext uri="{FF2B5EF4-FFF2-40B4-BE49-F238E27FC236}">
                <a16:creationId xmlns:a16="http://schemas.microsoft.com/office/drawing/2014/main" id="{23156403-B5DA-C846-8FF3-5805A68B3D8A}"/>
              </a:ext>
            </a:extLst>
          </p:cNvPr>
          <p:cNvSpPr/>
          <p:nvPr/>
        </p:nvSpPr>
        <p:spPr>
          <a:xfrm>
            <a:off x="1298750" y="5749369"/>
            <a:ext cx="477559" cy="228580"/>
          </a:xfrm>
          <a:prstGeom prst="rightArrow">
            <a:avLst/>
          </a:prstGeom>
          <a:solidFill>
            <a:srgbClr val="49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295ABE9-4C6F-A24D-B7DC-F254C8BD24D1}"/>
              </a:ext>
            </a:extLst>
          </p:cNvPr>
          <p:cNvSpPr/>
          <p:nvPr/>
        </p:nvSpPr>
        <p:spPr>
          <a:xfrm>
            <a:off x="1837452" y="5655724"/>
            <a:ext cx="2079756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서버 운영체제 </a:t>
            </a:r>
            <a:r>
              <a:rPr lang="en-US" altLang="ko-KR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리눅스</a:t>
            </a:r>
            <a:endParaRPr lang="en-US" altLang="ko-KR" sz="1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 </a:t>
            </a:r>
            <a:r>
              <a:rPr lang="en-US" altLang="ko-KR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MySQL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클라우드</a:t>
            </a: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AWS Cloud</a:t>
            </a: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78" name="오른쪽 화살표[R] 77">
            <a:extLst>
              <a:ext uri="{FF2B5EF4-FFF2-40B4-BE49-F238E27FC236}">
                <a16:creationId xmlns:a16="http://schemas.microsoft.com/office/drawing/2014/main" id="{40AE582E-E880-C14C-A28F-C9A652B03B99}"/>
              </a:ext>
            </a:extLst>
          </p:cNvPr>
          <p:cNvSpPr/>
          <p:nvPr/>
        </p:nvSpPr>
        <p:spPr>
          <a:xfrm>
            <a:off x="5441618" y="5448581"/>
            <a:ext cx="477559" cy="276487"/>
          </a:xfrm>
          <a:prstGeom prst="rightArrow">
            <a:avLst/>
          </a:prstGeom>
          <a:solidFill>
            <a:srgbClr val="49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9" name="그림 78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0CCA4992-510C-7248-B16E-F06578B63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715787" y="5239139"/>
            <a:ext cx="510770" cy="510770"/>
          </a:xfrm>
          <a:prstGeom prst="rect">
            <a:avLst/>
          </a:prstGeom>
        </p:spPr>
      </p:pic>
      <p:pic>
        <p:nvPicPr>
          <p:cNvPr id="80" name="그림 79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1678D641-CABB-E145-B8E7-3ABAC8929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348842" y="4728369"/>
            <a:ext cx="510770" cy="510770"/>
          </a:xfrm>
          <a:prstGeom prst="rect">
            <a:avLst/>
          </a:prstGeom>
        </p:spPr>
      </p:pic>
      <p:pic>
        <p:nvPicPr>
          <p:cNvPr id="81" name="그림 80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C03B12C5-D8DE-EA42-A2FC-7DB6CC1C2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021371" y="4728369"/>
            <a:ext cx="510770" cy="510770"/>
          </a:xfrm>
          <a:prstGeom prst="rect">
            <a:avLst/>
          </a:prstGeom>
        </p:spPr>
      </p:pic>
      <p:pic>
        <p:nvPicPr>
          <p:cNvPr id="82" name="그림 81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6A8F274C-10F4-5C45-97A6-ABF7D659B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021371" y="5840354"/>
            <a:ext cx="510770" cy="510770"/>
          </a:xfrm>
          <a:prstGeom prst="rect">
            <a:avLst/>
          </a:prstGeom>
        </p:spPr>
      </p:pic>
      <p:pic>
        <p:nvPicPr>
          <p:cNvPr id="83" name="그림 82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32A8E277-C716-F946-8946-5E72BDE8F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348842" y="5840354"/>
            <a:ext cx="510770" cy="510770"/>
          </a:xfrm>
          <a:prstGeom prst="rect">
            <a:avLst/>
          </a:prstGeom>
        </p:spPr>
      </p:pic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687AFC49-92C2-6A47-A029-6DC0A413DAE5}"/>
              </a:ext>
            </a:extLst>
          </p:cNvPr>
          <p:cNvCxnSpPr>
            <a:cxnSpLocks/>
          </p:cNvCxnSpPr>
          <p:nvPr/>
        </p:nvCxnSpPr>
        <p:spPr>
          <a:xfrm flipV="1">
            <a:off x="9418602" y="2221830"/>
            <a:ext cx="1100443" cy="5501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AF65F2F-01D0-9F4A-B373-E73E66F0D4AD}"/>
              </a:ext>
            </a:extLst>
          </p:cNvPr>
          <p:cNvCxnSpPr>
            <a:cxnSpLocks/>
          </p:cNvCxnSpPr>
          <p:nvPr/>
        </p:nvCxnSpPr>
        <p:spPr>
          <a:xfrm flipH="1" flipV="1">
            <a:off x="7435290" y="2238857"/>
            <a:ext cx="1023039" cy="4837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65CBBE5-C221-5A41-A12C-D73BDDE48D58}"/>
              </a:ext>
            </a:extLst>
          </p:cNvPr>
          <p:cNvCxnSpPr>
            <a:cxnSpLocks/>
          </p:cNvCxnSpPr>
          <p:nvPr/>
        </p:nvCxnSpPr>
        <p:spPr>
          <a:xfrm>
            <a:off x="9418602" y="3083645"/>
            <a:ext cx="1162766" cy="3525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2B9CBEDA-A618-D649-8236-AA4FFA149946}"/>
              </a:ext>
            </a:extLst>
          </p:cNvPr>
          <p:cNvCxnSpPr>
            <a:cxnSpLocks/>
          </p:cNvCxnSpPr>
          <p:nvPr/>
        </p:nvCxnSpPr>
        <p:spPr>
          <a:xfrm flipH="1">
            <a:off x="7438538" y="3056635"/>
            <a:ext cx="1018989" cy="3375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6" name="그림 115" descr="모니터, 앉아있는, 검은색, 컴퓨터이(가) 표시된 사진&#10;&#10;자동 생성된 설명">
            <a:extLst>
              <a:ext uri="{FF2B5EF4-FFF2-40B4-BE49-F238E27FC236}">
                <a16:creationId xmlns:a16="http://schemas.microsoft.com/office/drawing/2014/main" id="{AC3BF39E-FAE2-5243-B220-B89860B40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8903" y="3052308"/>
            <a:ext cx="560631" cy="560631"/>
          </a:xfrm>
          <a:prstGeom prst="rect">
            <a:avLst/>
          </a:prstGeom>
        </p:spPr>
      </p:pic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1478821A-8496-6645-B2B6-5BA509B5E8BE}"/>
              </a:ext>
            </a:extLst>
          </p:cNvPr>
          <p:cNvCxnSpPr>
            <a:cxnSpLocks/>
            <a:stCxn id="79" idx="0"/>
            <a:endCxn id="81" idx="1"/>
          </p:cNvCxnSpPr>
          <p:nvPr/>
        </p:nvCxnSpPr>
        <p:spPr>
          <a:xfrm flipH="1" flipV="1">
            <a:off x="8532141" y="4983754"/>
            <a:ext cx="439031" cy="255385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0923150-668E-1A45-83ED-A6D2B133E5F8}"/>
              </a:ext>
            </a:extLst>
          </p:cNvPr>
          <p:cNvCxnSpPr>
            <a:cxnSpLocks/>
            <a:stCxn id="79" idx="0"/>
            <a:endCxn id="80" idx="3"/>
          </p:cNvCxnSpPr>
          <p:nvPr/>
        </p:nvCxnSpPr>
        <p:spPr>
          <a:xfrm flipV="1">
            <a:off x="8971172" y="4983754"/>
            <a:ext cx="377670" cy="255385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8E619382-B40F-4049-A15A-CCC8654B718E}"/>
              </a:ext>
            </a:extLst>
          </p:cNvPr>
          <p:cNvCxnSpPr>
            <a:cxnSpLocks/>
            <a:stCxn id="79" idx="2"/>
            <a:endCxn id="82" idx="1"/>
          </p:cNvCxnSpPr>
          <p:nvPr/>
        </p:nvCxnSpPr>
        <p:spPr>
          <a:xfrm flipH="1">
            <a:off x="8532141" y="5749909"/>
            <a:ext cx="439031" cy="34583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E0D343B-CBC6-4942-A9A3-5E2B212B9E08}"/>
              </a:ext>
            </a:extLst>
          </p:cNvPr>
          <p:cNvCxnSpPr>
            <a:cxnSpLocks/>
            <a:stCxn id="79" idx="2"/>
            <a:endCxn id="83" idx="3"/>
          </p:cNvCxnSpPr>
          <p:nvPr/>
        </p:nvCxnSpPr>
        <p:spPr>
          <a:xfrm>
            <a:off x="8971172" y="5749909"/>
            <a:ext cx="377670" cy="34583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0" name="그림 129" descr="모니터, 앉아있는, 검은색, 컴퓨터이(가) 표시된 사진&#10;&#10;자동 생성된 설명">
            <a:extLst>
              <a:ext uri="{FF2B5EF4-FFF2-40B4-BE49-F238E27FC236}">
                <a16:creationId xmlns:a16="http://schemas.microsoft.com/office/drawing/2014/main" id="{46DF5427-DD01-DC43-9647-E908699E4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8903" y="1938376"/>
            <a:ext cx="560631" cy="560631"/>
          </a:xfrm>
          <a:prstGeom prst="rect">
            <a:avLst/>
          </a:prstGeom>
        </p:spPr>
      </p:pic>
      <p:pic>
        <p:nvPicPr>
          <p:cNvPr id="131" name="그림 130" descr="모니터, 앉아있는, 검은색, 컴퓨터이(가) 표시된 사진&#10;&#10;자동 생성된 설명">
            <a:extLst>
              <a:ext uri="{FF2B5EF4-FFF2-40B4-BE49-F238E27FC236}">
                <a16:creationId xmlns:a16="http://schemas.microsoft.com/office/drawing/2014/main" id="{F3F788A1-23E3-254F-9D0A-A1389DFB2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00479" y="1849250"/>
            <a:ext cx="560631" cy="560631"/>
          </a:xfrm>
          <a:prstGeom prst="rect">
            <a:avLst/>
          </a:prstGeom>
        </p:spPr>
      </p:pic>
      <p:pic>
        <p:nvPicPr>
          <p:cNvPr id="132" name="그림 131" descr="모니터, 앉아있는, 검은색, 컴퓨터이(가) 표시된 사진&#10;&#10;자동 생성된 설명">
            <a:extLst>
              <a:ext uri="{FF2B5EF4-FFF2-40B4-BE49-F238E27FC236}">
                <a16:creationId xmlns:a16="http://schemas.microsoft.com/office/drawing/2014/main" id="{4A41F886-7A3F-6043-9876-1AB45CBC2D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99945" y="3045455"/>
            <a:ext cx="560631" cy="560631"/>
          </a:xfrm>
          <a:prstGeom prst="rect">
            <a:avLst/>
          </a:prstGeom>
        </p:spPr>
      </p:pic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F311B02D-9127-9546-AE76-F62C9F2682C2}"/>
              </a:ext>
            </a:extLst>
          </p:cNvPr>
          <p:cNvSpPr/>
          <p:nvPr/>
        </p:nvSpPr>
        <p:spPr>
          <a:xfrm>
            <a:off x="6132051" y="3866340"/>
            <a:ext cx="2326278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향후 시스템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앱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78BDEDE-5E1B-F145-A1CA-83C5A8090AD6}"/>
              </a:ext>
            </a:extLst>
          </p:cNvPr>
          <p:cNvSpPr/>
          <p:nvPr/>
        </p:nvSpPr>
        <p:spPr>
          <a:xfrm flipH="1">
            <a:off x="6772974" y="5116280"/>
            <a:ext cx="58843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FC99D1D5-13EF-B145-809D-3B362CF5DE99}"/>
              </a:ext>
            </a:extLst>
          </p:cNvPr>
          <p:cNvCxnSpPr>
            <a:cxnSpLocks/>
          </p:cNvCxnSpPr>
          <p:nvPr/>
        </p:nvCxnSpPr>
        <p:spPr>
          <a:xfrm flipH="1" flipV="1">
            <a:off x="7430357" y="4888650"/>
            <a:ext cx="478399" cy="84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A51626E0-955A-7C4E-9172-B45215EB76E3}"/>
              </a:ext>
            </a:extLst>
          </p:cNvPr>
          <p:cNvCxnSpPr>
            <a:cxnSpLocks/>
          </p:cNvCxnSpPr>
          <p:nvPr/>
        </p:nvCxnSpPr>
        <p:spPr>
          <a:xfrm flipH="1" flipV="1">
            <a:off x="7418274" y="5952160"/>
            <a:ext cx="490482" cy="886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7" name="그림 136" descr="모니터, 앉아있는, 검은색, 컴퓨터이(가) 표시된 사진&#10;&#10;자동 생성된 설명">
            <a:extLst>
              <a:ext uri="{FF2B5EF4-FFF2-40B4-BE49-F238E27FC236}">
                <a16:creationId xmlns:a16="http://schemas.microsoft.com/office/drawing/2014/main" id="{9585C6D8-6A3C-D74C-A9E5-754ED0CAD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8903" y="5677047"/>
            <a:ext cx="560631" cy="560631"/>
          </a:xfrm>
          <a:prstGeom prst="rect">
            <a:avLst/>
          </a:prstGeom>
        </p:spPr>
      </p:pic>
      <p:pic>
        <p:nvPicPr>
          <p:cNvPr id="139" name="그림 138" descr="모니터, 앉아있는, 검은색, 컴퓨터이(가) 표시된 사진&#10;&#10;자동 생성된 설명">
            <a:extLst>
              <a:ext uri="{FF2B5EF4-FFF2-40B4-BE49-F238E27FC236}">
                <a16:creationId xmlns:a16="http://schemas.microsoft.com/office/drawing/2014/main" id="{66659BC9-6AFD-C149-A484-AA1BD5795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8903" y="4605456"/>
            <a:ext cx="560631" cy="560631"/>
          </a:xfrm>
          <a:prstGeom prst="rect">
            <a:avLst/>
          </a:prstGeom>
        </p:spPr>
      </p:pic>
      <p:pic>
        <p:nvPicPr>
          <p:cNvPr id="149" name="그림 148" descr="모니터, 앉아있는, 검은색, 컴퓨터이(가) 표시된 사진&#10;&#10;자동 생성된 설명">
            <a:extLst>
              <a:ext uri="{FF2B5EF4-FFF2-40B4-BE49-F238E27FC236}">
                <a16:creationId xmlns:a16="http://schemas.microsoft.com/office/drawing/2014/main" id="{153270CA-A859-AF4B-B6F1-142CBFD203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00479" y="4488229"/>
            <a:ext cx="560631" cy="560631"/>
          </a:xfrm>
          <a:prstGeom prst="rect">
            <a:avLst/>
          </a:prstGeom>
        </p:spPr>
      </p:pic>
      <p:pic>
        <p:nvPicPr>
          <p:cNvPr id="150" name="그림 149" descr="모니터, 앉아있는, 검은색, 컴퓨터이(가) 표시된 사진&#10;&#10;자동 생성된 설명">
            <a:extLst>
              <a:ext uri="{FF2B5EF4-FFF2-40B4-BE49-F238E27FC236}">
                <a16:creationId xmlns:a16="http://schemas.microsoft.com/office/drawing/2014/main" id="{E8FACE3B-12AF-0D4B-A106-202294537A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99945" y="5684434"/>
            <a:ext cx="560631" cy="560631"/>
          </a:xfrm>
          <a:prstGeom prst="rect">
            <a:avLst/>
          </a:prstGeom>
        </p:spPr>
      </p:pic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231A82FE-E08C-EB4C-9343-1BB5B519F644}"/>
              </a:ext>
            </a:extLst>
          </p:cNvPr>
          <p:cNvCxnSpPr>
            <a:cxnSpLocks/>
          </p:cNvCxnSpPr>
          <p:nvPr/>
        </p:nvCxnSpPr>
        <p:spPr>
          <a:xfrm flipV="1">
            <a:off x="9969091" y="4736811"/>
            <a:ext cx="597504" cy="2469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5EF3AE22-1CA9-1643-A4D1-7FD20BA0BDB3}"/>
              </a:ext>
            </a:extLst>
          </p:cNvPr>
          <p:cNvCxnSpPr>
            <a:cxnSpLocks/>
          </p:cNvCxnSpPr>
          <p:nvPr/>
        </p:nvCxnSpPr>
        <p:spPr>
          <a:xfrm flipV="1">
            <a:off x="9981293" y="5968520"/>
            <a:ext cx="596367" cy="1272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B79C3234-5B89-3C47-A18F-171CE32772D6}"/>
              </a:ext>
            </a:extLst>
          </p:cNvPr>
          <p:cNvSpPr/>
          <p:nvPr/>
        </p:nvSpPr>
        <p:spPr>
          <a:xfrm flipH="1">
            <a:off x="8437447" y="5653102"/>
            <a:ext cx="1149935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origin server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71D93493-8660-D94B-AE87-D94E84218BBA}"/>
              </a:ext>
            </a:extLst>
          </p:cNvPr>
          <p:cNvSpPr/>
          <p:nvPr/>
        </p:nvSpPr>
        <p:spPr>
          <a:xfrm flipH="1">
            <a:off x="7727625" y="5162248"/>
            <a:ext cx="1210876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cache server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3681DA46-61A2-7C4B-ACBF-A0D8DFBDD5A5}"/>
              </a:ext>
            </a:extLst>
          </p:cNvPr>
          <p:cNvSpPr/>
          <p:nvPr/>
        </p:nvSpPr>
        <p:spPr>
          <a:xfrm flipH="1">
            <a:off x="9154818" y="5159367"/>
            <a:ext cx="1210876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cache server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3691118A-EA6A-9B44-B88E-F1ACAD180C2A}"/>
              </a:ext>
            </a:extLst>
          </p:cNvPr>
          <p:cNvSpPr/>
          <p:nvPr/>
        </p:nvSpPr>
        <p:spPr>
          <a:xfrm flipH="1">
            <a:off x="7692712" y="6262447"/>
            <a:ext cx="1210876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cache server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C0CF0267-33CC-CE4F-96F5-3A2E55A0A283}"/>
              </a:ext>
            </a:extLst>
          </p:cNvPr>
          <p:cNvSpPr/>
          <p:nvPr/>
        </p:nvSpPr>
        <p:spPr>
          <a:xfrm flipH="1">
            <a:off x="9078269" y="6262446"/>
            <a:ext cx="1210876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cache server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F6974C2E-1BBA-1745-84F5-1FFBE2BF078C}"/>
              </a:ext>
            </a:extLst>
          </p:cNvPr>
          <p:cNvSpPr/>
          <p:nvPr/>
        </p:nvSpPr>
        <p:spPr>
          <a:xfrm flipH="1">
            <a:off x="8429772" y="3139106"/>
            <a:ext cx="1149935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origin server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640A7465-E0A6-9747-9803-8E0A2517D4A1}"/>
              </a:ext>
            </a:extLst>
          </p:cNvPr>
          <p:cNvSpPr/>
          <p:nvPr/>
        </p:nvSpPr>
        <p:spPr>
          <a:xfrm flipH="1">
            <a:off x="6717296" y="3577805"/>
            <a:ext cx="107311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55EC17D8-1914-E64A-AB99-61D167B26A87}"/>
              </a:ext>
            </a:extLst>
          </p:cNvPr>
          <p:cNvSpPr/>
          <p:nvPr/>
        </p:nvSpPr>
        <p:spPr>
          <a:xfrm flipH="1">
            <a:off x="10724016" y="2373021"/>
            <a:ext cx="107311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5BADCF65-C3CD-EA40-BEEF-ECC29A0B54C5}"/>
              </a:ext>
            </a:extLst>
          </p:cNvPr>
          <p:cNvSpPr/>
          <p:nvPr/>
        </p:nvSpPr>
        <p:spPr>
          <a:xfrm flipH="1">
            <a:off x="10720492" y="3565826"/>
            <a:ext cx="107311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3" name="오른쪽 화살표[R] 182">
            <a:extLst>
              <a:ext uri="{FF2B5EF4-FFF2-40B4-BE49-F238E27FC236}">
                <a16:creationId xmlns:a16="http://schemas.microsoft.com/office/drawing/2014/main" id="{322B64B7-6046-D64F-92A9-EDA6FFB3480E}"/>
              </a:ext>
            </a:extLst>
          </p:cNvPr>
          <p:cNvSpPr/>
          <p:nvPr/>
        </p:nvSpPr>
        <p:spPr>
          <a:xfrm>
            <a:off x="5485650" y="2725623"/>
            <a:ext cx="477559" cy="276487"/>
          </a:xfrm>
          <a:prstGeom prst="rightArrow">
            <a:avLst/>
          </a:prstGeom>
          <a:solidFill>
            <a:srgbClr val="49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D73E95F-632D-A94E-9725-4ED967CB0147}"/>
              </a:ext>
            </a:extLst>
          </p:cNvPr>
          <p:cNvSpPr/>
          <p:nvPr/>
        </p:nvSpPr>
        <p:spPr>
          <a:xfrm flipH="1">
            <a:off x="6735003" y="6149664"/>
            <a:ext cx="58843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67F5479-8DA5-0243-8291-C8DFE53C846F}"/>
              </a:ext>
            </a:extLst>
          </p:cNvPr>
          <p:cNvSpPr/>
          <p:nvPr/>
        </p:nvSpPr>
        <p:spPr>
          <a:xfrm flipH="1">
            <a:off x="10692473" y="4994089"/>
            <a:ext cx="58843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21409AF-127F-4E4E-AF9C-B56236779490}"/>
              </a:ext>
            </a:extLst>
          </p:cNvPr>
          <p:cNvSpPr/>
          <p:nvPr/>
        </p:nvSpPr>
        <p:spPr>
          <a:xfrm flipH="1">
            <a:off x="10692473" y="6194350"/>
            <a:ext cx="58843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68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 6">
            <a:extLst>
              <a:ext uri="{FF2B5EF4-FFF2-40B4-BE49-F238E27FC236}">
                <a16:creationId xmlns:a16="http://schemas.microsoft.com/office/drawing/2014/main" id="{29302753-D443-9640-9862-7A46352FEB30}"/>
              </a:ext>
            </a:extLst>
          </p:cNvPr>
          <p:cNvSpPr>
            <a:spLocks noEditPoints="1"/>
          </p:cNvSpPr>
          <p:nvPr/>
        </p:nvSpPr>
        <p:spPr bwMode="auto">
          <a:xfrm>
            <a:off x="2911185" y="2900914"/>
            <a:ext cx="6145541" cy="3160105"/>
          </a:xfrm>
          <a:custGeom>
            <a:avLst/>
            <a:gdLst>
              <a:gd name="T0" fmla="*/ 3354 w 3448"/>
              <a:gd name="T1" fmla="*/ 1504 h 1773"/>
              <a:gd name="T2" fmla="*/ 2152 w 3448"/>
              <a:gd name="T3" fmla="*/ 1144 h 1773"/>
              <a:gd name="T4" fmla="*/ 3068 w 3448"/>
              <a:gd name="T5" fmla="*/ 1084 h 1773"/>
              <a:gd name="T6" fmla="*/ 3043 w 3448"/>
              <a:gd name="T7" fmla="*/ 1388 h 1773"/>
              <a:gd name="T8" fmla="*/ 2791 w 3448"/>
              <a:gd name="T9" fmla="*/ 1339 h 1773"/>
              <a:gd name="T10" fmla="*/ 3012 w 3448"/>
              <a:gd name="T11" fmla="*/ 1095 h 1773"/>
              <a:gd name="T12" fmla="*/ 3123 w 3448"/>
              <a:gd name="T13" fmla="*/ 1040 h 1773"/>
              <a:gd name="T14" fmla="*/ 2958 w 3448"/>
              <a:gd name="T15" fmla="*/ 993 h 1773"/>
              <a:gd name="T16" fmla="*/ 2745 w 3448"/>
              <a:gd name="T17" fmla="*/ 1019 h 1773"/>
              <a:gd name="T18" fmla="*/ 1939 w 3448"/>
              <a:gd name="T19" fmla="*/ 551 h 1773"/>
              <a:gd name="T20" fmla="*/ 2183 w 3448"/>
              <a:gd name="T21" fmla="*/ 454 h 1773"/>
              <a:gd name="T22" fmla="*/ 2178 w 3448"/>
              <a:gd name="T23" fmla="*/ 528 h 1773"/>
              <a:gd name="T24" fmla="*/ 3088 w 3448"/>
              <a:gd name="T25" fmla="*/ 398 h 1773"/>
              <a:gd name="T26" fmla="*/ 3067 w 3448"/>
              <a:gd name="T27" fmla="*/ 610 h 1773"/>
              <a:gd name="T28" fmla="*/ 3070 w 3448"/>
              <a:gd name="T29" fmla="*/ 398 h 1773"/>
              <a:gd name="T30" fmla="*/ 1599 w 3448"/>
              <a:gd name="T31" fmla="*/ 246 h 1773"/>
              <a:gd name="T32" fmla="*/ 1576 w 3448"/>
              <a:gd name="T33" fmla="*/ 189 h 1773"/>
              <a:gd name="T34" fmla="*/ 1299 w 3448"/>
              <a:gd name="T35" fmla="*/ 208 h 1773"/>
              <a:gd name="T36" fmla="*/ 1186 w 3448"/>
              <a:gd name="T37" fmla="*/ 384 h 1773"/>
              <a:gd name="T38" fmla="*/ 3448 w 3448"/>
              <a:gd name="T39" fmla="*/ 189 h 1773"/>
              <a:gd name="T40" fmla="*/ 3211 w 3448"/>
              <a:gd name="T41" fmla="*/ 305 h 1773"/>
              <a:gd name="T42" fmla="*/ 3020 w 3448"/>
              <a:gd name="T43" fmla="*/ 322 h 1773"/>
              <a:gd name="T44" fmla="*/ 2948 w 3448"/>
              <a:gd name="T45" fmla="*/ 613 h 1773"/>
              <a:gd name="T46" fmla="*/ 2866 w 3448"/>
              <a:gd name="T47" fmla="*/ 673 h 1773"/>
              <a:gd name="T48" fmla="*/ 2698 w 3448"/>
              <a:gd name="T49" fmla="*/ 898 h 1773"/>
              <a:gd name="T50" fmla="*/ 2761 w 3448"/>
              <a:gd name="T51" fmla="*/ 1045 h 1773"/>
              <a:gd name="T52" fmla="*/ 2663 w 3448"/>
              <a:gd name="T53" fmla="*/ 961 h 1773"/>
              <a:gd name="T54" fmla="*/ 2453 w 3448"/>
              <a:gd name="T55" fmla="*/ 825 h 1773"/>
              <a:gd name="T56" fmla="*/ 2188 w 3448"/>
              <a:gd name="T57" fmla="*/ 702 h 1773"/>
              <a:gd name="T58" fmla="*/ 2257 w 3448"/>
              <a:gd name="T59" fmla="*/ 765 h 1773"/>
              <a:gd name="T60" fmla="*/ 2161 w 3448"/>
              <a:gd name="T61" fmla="*/ 857 h 1773"/>
              <a:gd name="T62" fmla="*/ 1927 w 3448"/>
              <a:gd name="T63" fmla="*/ 1336 h 1773"/>
              <a:gd name="T64" fmla="*/ 1572 w 3448"/>
              <a:gd name="T65" fmla="*/ 948 h 1773"/>
              <a:gd name="T66" fmla="*/ 1766 w 3448"/>
              <a:gd name="T67" fmla="*/ 631 h 1773"/>
              <a:gd name="T68" fmla="*/ 2005 w 3448"/>
              <a:gd name="T69" fmla="*/ 610 h 1773"/>
              <a:gd name="T70" fmla="*/ 1845 w 3448"/>
              <a:gd name="T71" fmla="*/ 559 h 1773"/>
              <a:gd name="T72" fmla="*/ 1834 w 3448"/>
              <a:gd name="T73" fmla="*/ 549 h 1773"/>
              <a:gd name="T74" fmla="*/ 1630 w 3448"/>
              <a:gd name="T75" fmla="*/ 600 h 1773"/>
              <a:gd name="T76" fmla="*/ 1599 w 3448"/>
              <a:gd name="T77" fmla="*/ 430 h 1773"/>
              <a:gd name="T78" fmla="*/ 1746 w 3448"/>
              <a:gd name="T79" fmla="*/ 305 h 1773"/>
              <a:gd name="T80" fmla="*/ 1889 w 3448"/>
              <a:gd name="T81" fmla="*/ 260 h 1773"/>
              <a:gd name="T82" fmla="*/ 1861 w 3448"/>
              <a:gd name="T83" fmla="*/ 201 h 1773"/>
              <a:gd name="T84" fmla="*/ 1872 w 3448"/>
              <a:gd name="T85" fmla="*/ 127 h 1773"/>
              <a:gd name="T86" fmla="*/ 1783 w 3448"/>
              <a:gd name="T87" fmla="*/ 322 h 1773"/>
              <a:gd name="T88" fmla="*/ 1735 w 3448"/>
              <a:gd name="T89" fmla="*/ 172 h 1773"/>
              <a:gd name="T90" fmla="*/ 2134 w 3448"/>
              <a:gd name="T91" fmla="*/ 77 h 1773"/>
              <a:gd name="T92" fmla="*/ 2361 w 3448"/>
              <a:gd name="T93" fmla="*/ 54 h 1773"/>
              <a:gd name="T94" fmla="*/ 2573 w 3448"/>
              <a:gd name="T95" fmla="*/ 31 h 1773"/>
              <a:gd name="T96" fmla="*/ 2703 w 3448"/>
              <a:gd name="T97" fmla="*/ 18 h 1773"/>
              <a:gd name="T98" fmla="*/ 337 w 3448"/>
              <a:gd name="T99" fmla="*/ 108 h 1773"/>
              <a:gd name="T100" fmla="*/ 750 w 3448"/>
              <a:gd name="T101" fmla="*/ 276 h 1773"/>
              <a:gd name="T102" fmla="*/ 969 w 3448"/>
              <a:gd name="T103" fmla="*/ 300 h 1773"/>
              <a:gd name="T104" fmla="*/ 908 w 3448"/>
              <a:gd name="T105" fmla="*/ 668 h 1773"/>
              <a:gd name="T106" fmla="*/ 673 w 3448"/>
              <a:gd name="T107" fmla="*/ 789 h 1773"/>
              <a:gd name="T108" fmla="*/ 738 w 3448"/>
              <a:gd name="T109" fmla="*/ 925 h 1773"/>
              <a:gd name="T110" fmla="*/ 1022 w 3448"/>
              <a:gd name="T111" fmla="*/ 976 h 1773"/>
              <a:gd name="T112" fmla="*/ 1127 w 3448"/>
              <a:gd name="T113" fmla="*/ 1365 h 1773"/>
              <a:gd name="T114" fmla="*/ 835 w 3448"/>
              <a:gd name="T115" fmla="*/ 1749 h 1773"/>
              <a:gd name="T116" fmla="*/ 826 w 3448"/>
              <a:gd name="T117" fmla="*/ 1015 h 1773"/>
              <a:gd name="T118" fmla="*/ 474 w 3448"/>
              <a:gd name="T119" fmla="*/ 741 h 1773"/>
              <a:gd name="T120" fmla="*/ 134 w 3448"/>
              <a:gd name="T121" fmla="*/ 308 h 1773"/>
              <a:gd name="T122" fmla="*/ 73 w 3448"/>
              <a:gd name="T123" fmla="*/ 176 h 1773"/>
              <a:gd name="T124" fmla="*/ 137 w 3448"/>
              <a:gd name="T125" fmla="*/ 0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8" h="1773">
                <a:moveTo>
                  <a:pt x="3375" y="1350"/>
                </a:moveTo>
                <a:lnTo>
                  <a:pt x="3415" y="1381"/>
                </a:lnTo>
                <a:lnTo>
                  <a:pt x="3439" y="1383"/>
                </a:lnTo>
                <a:lnTo>
                  <a:pt x="3402" y="1433"/>
                </a:lnTo>
                <a:lnTo>
                  <a:pt x="3354" y="1504"/>
                </a:lnTo>
                <a:lnTo>
                  <a:pt x="3301" y="1499"/>
                </a:lnTo>
                <a:lnTo>
                  <a:pt x="3384" y="1423"/>
                </a:lnTo>
                <a:lnTo>
                  <a:pt x="3375" y="1350"/>
                </a:lnTo>
                <a:close/>
                <a:moveTo>
                  <a:pt x="2143" y="1101"/>
                </a:moveTo>
                <a:lnTo>
                  <a:pt x="2152" y="1144"/>
                </a:lnTo>
                <a:lnTo>
                  <a:pt x="2117" y="1246"/>
                </a:lnTo>
                <a:lnTo>
                  <a:pt x="2082" y="1230"/>
                </a:lnTo>
                <a:lnTo>
                  <a:pt x="2086" y="1146"/>
                </a:lnTo>
                <a:lnTo>
                  <a:pt x="2143" y="1101"/>
                </a:lnTo>
                <a:close/>
                <a:moveTo>
                  <a:pt x="3068" y="1084"/>
                </a:moveTo>
                <a:lnTo>
                  <a:pt x="3111" y="1166"/>
                </a:lnTo>
                <a:lnTo>
                  <a:pt x="3184" y="1236"/>
                </a:lnTo>
                <a:lnTo>
                  <a:pt x="3157" y="1378"/>
                </a:lnTo>
                <a:lnTo>
                  <a:pt x="3109" y="1407"/>
                </a:lnTo>
                <a:lnTo>
                  <a:pt x="3043" y="1388"/>
                </a:lnTo>
                <a:lnTo>
                  <a:pt x="3027" y="1342"/>
                </a:lnTo>
                <a:lnTo>
                  <a:pt x="3004" y="1354"/>
                </a:lnTo>
                <a:lnTo>
                  <a:pt x="2953" y="1325"/>
                </a:lnTo>
                <a:lnTo>
                  <a:pt x="2823" y="1357"/>
                </a:lnTo>
                <a:lnTo>
                  <a:pt x="2791" y="1339"/>
                </a:lnTo>
                <a:lnTo>
                  <a:pt x="2799" y="1316"/>
                </a:lnTo>
                <a:lnTo>
                  <a:pt x="2778" y="1198"/>
                </a:lnTo>
                <a:lnTo>
                  <a:pt x="2866" y="1166"/>
                </a:lnTo>
                <a:lnTo>
                  <a:pt x="2948" y="1091"/>
                </a:lnTo>
                <a:lnTo>
                  <a:pt x="3012" y="1095"/>
                </a:lnTo>
                <a:lnTo>
                  <a:pt x="3001" y="1131"/>
                </a:lnTo>
                <a:lnTo>
                  <a:pt x="3059" y="1153"/>
                </a:lnTo>
                <a:lnTo>
                  <a:pt x="3068" y="1084"/>
                </a:lnTo>
                <a:close/>
                <a:moveTo>
                  <a:pt x="3014" y="987"/>
                </a:moveTo>
                <a:lnTo>
                  <a:pt x="3123" y="1040"/>
                </a:lnTo>
                <a:lnTo>
                  <a:pt x="3146" y="1090"/>
                </a:lnTo>
                <a:lnTo>
                  <a:pt x="3088" y="1053"/>
                </a:lnTo>
                <a:lnTo>
                  <a:pt x="3071" y="1069"/>
                </a:lnTo>
                <a:lnTo>
                  <a:pt x="3030" y="1066"/>
                </a:lnTo>
                <a:lnTo>
                  <a:pt x="2958" y="993"/>
                </a:lnTo>
                <a:lnTo>
                  <a:pt x="3014" y="987"/>
                </a:lnTo>
                <a:close/>
                <a:moveTo>
                  <a:pt x="2828" y="919"/>
                </a:moveTo>
                <a:lnTo>
                  <a:pt x="2847" y="935"/>
                </a:lnTo>
                <a:lnTo>
                  <a:pt x="2815" y="1032"/>
                </a:lnTo>
                <a:lnTo>
                  <a:pt x="2745" y="1019"/>
                </a:lnTo>
                <a:lnTo>
                  <a:pt x="2735" y="977"/>
                </a:lnTo>
                <a:lnTo>
                  <a:pt x="2828" y="919"/>
                </a:lnTo>
                <a:close/>
                <a:moveTo>
                  <a:pt x="1959" y="465"/>
                </a:moveTo>
                <a:lnTo>
                  <a:pt x="1924" y="524"/>
                </a:lnTo>
                <a:lnTo>
                  <a:pt x="1939" y="551"/>
                </a:lnTo>
                <a:lnTo>
                  <a:pt x="2004" y="541"/>
                </a:lnTo>
                <a:lnTo>
                  <a:pt x="2051" y="553"/>
                </a:lnTo>
                <a:lnTo>
                  <a:pt x="2070" y="522"/>
                </a:lnTo>
                <a:lnTo>
                  <a:pt x="1959" y="465"/>
                </a:lnTo>
                <a:close/>
                <a:moveTo>
                  <a:pt x="2183" y="454"/>
                </a:moveTo>
                <a:lnTo>
                  <a:pt x="2115" y="490"/>
                </a:lnTo>
                <a:lnTo>
                  <a:pt x="2139" y="549"/>
                </a:lnTo>
                <a:lnTo>
                  <a:pt x="2129" y="590"/>
                </a:lnTo>
                <a:lnTo>
                  <a:pt x="2188" y="594"/>
                </a:lnTo>
                <a:lnTo>
                  <a:pt x="2178" y="528"/>
                </a:lnTo>
                <a:lnTo>
                  <a:pt x="2156" y="496"/>
                </a:lnTo>
                <a:lnTo>
                  <a:pt x="2183" y="485"/>
                </a:lnTo>
                <a:lnTo>
                  <a:pt x="2183" y="454"/>
                </a:lnTo>
                <a:close/>
                <a:moveTo>
                  <a:pt x="3070" y="398"/>
                </a:moveTo>
                <a:lnTo>
                  <a:pt x="3088" y="398"/>
                </a:lnTo>
                <a:lnTo>
                  <a:pt x="3097" y="429"/>
                </a:lnTo>
                <a:lnTo>
                  <a:pt x="3080" y="484"/>
                </a:lnTo>
                <a:lnTo>
                  <a:pt x="3109" y="508"/>
                </a:lnTo>
                <a:lnTo>
                  <a:pt x="3072" y="542"/>
                </a:lnTo>
                <a:lnTo>
                  <a:pt x="3067" y="610"/>
                </a:lnTo>
                <a:lnTo>
                  <a:pt x="2955" y="675"/>
                </a:lnTo>
                <a:lnTo>
                  <a:pt x="2958" y="636"/>
                </a:lnTo>
                <a:lnTo>
                  <a:pt x="3020" y="592"/>
                </a:lnTo>
                <a:lnTo>
                  <a:pt x="3067" y="492"/>
                </a:lnTo>
                <a:lnTo>
                  <a:pt x="3070" y="398"/>
                </a:lnTo>
                <a:close/>
                <a:moveTo>
                  <a:pt x="1610" y="166"/>
                </a:moveTo>
                <a:lnTo>
                  <a:pt x="1669" y="276"/>
                </a:lnTo>
                <a:lnTo>
                  <a:pt x="1653" y="299"/>
                </a:lnTo>
                <a:lnTo>
                  <a:pt x="1599" y="322"/>
                </a:lnTo>
                <a:lnTo>
                  <a:pt x="1599" y="246"/>
                </a:lnTo>
                <a:lnTo>
                  <a:pt x="1582" y="297"/>
                </a:lnTo>
                <a:lnTo>
                  <a:pt x="1543" y="297"/>
                </a:lnTo>
                <a:lnTo>
                  <a:pt x="1545" y="256"/>
                </a:lnTo>
                <a:lnTo>
                  <a:pt x="1578" y="218"/>
                </a:lnTo>
                <a:lnTo>
                  <a:pt x="1576" y="189"/>
                </a:lnTo>
                <a:lnTo>
                  <a:pt x="1610" y="166"/>
                </a:lnTo>
                <a:close/>
                <a:moveTo>
                  <a:pt x="1165" y="62"/>
                </a:moveTo>
                <a:lnTo>
                  <a:pt x="1225" y="78"/>
                </a:lnTo>
                <a:lnTo>
                  <a:pt x="1276" y="165"/>
                </a:lnTo>
                <a:lnTo>
                  <a:pt x="1299" y="208"/>
                </a:lnTo>
                <a:lnTo>
                  <a:pt x="1267" y="267"/>
                </a:lnTo>
                <a:lnTo>
                  <a:pt x="1265" y="297"/>
                </a:lnTo>
                <a:lnTo>
                  <a:pt x="1235" y="316"/>
                </a:lnTo>
                <a:lnTo>
                  <a:pt x="1232" y="395"/>
                </a:lnTo>
                <a:lnTo>
                  <a:pt x="1186" y="384"/>
                </a:lnTo>
                <a:lnTo>
                  <a:pt x="1091" y="140"/>
                </a:lnTo>
                <a:lnTo>
                  <a:pt x="1165" y="62"/>
                </a:lnTo>
                <a:close/>
                <a:moveTo>
                  <a:pt x="2716" y="17"/>
                </a:moveTo>
                <a:lnTo>
                  <a:pt x="3421" y="115"/>
                </a:lnTo>
                <a:lnTo>
                  <a:pt x="3448" y="189"/>
                </a:lnTo>
                <a:lnTo>
                  <a:pt x="3352" y="241"/>
                </a:lnTo>
                <a:lnTo>
                  <a:pt x="3279" y="256"/>
                </a:lnTo>
                <a:lnTo>
                  <a:pt x="3282" y="316"/>
                </a:lnTo>
                <a:lnTo>
                  <a:pt x="3214" y="400"/>
                </a:lnTo>
                <a:lnTo>
                  <a:pt x="3211" y="305"/>
                </a:lnTo>
                <a:lnTo>
                  <a:pt x="3300" y="198"/>
                </a:lnTo>
                <a:lnTo>
                  <a:pt x="3246" y="206"/>
                </a:lnTo>
                <a:lnTo>
                  <a:pt x="3174" y="264"/>
                </a:lnTo>
                <a:lnTo>
                  <a:pt x="3085" y="258"/>
                </a:lnTo>
                <a:lnTo>
                  <a:pt x="3020" y="322"/>
                </a:lnTo>
                <a:lnTo>
                  <a:pt x="3067" y="355"/>
                </a:lnTo>
                <a:lnTo>
                  <a:pt x="3011" y="508"/>
                </a:lnTo>
                <a:lnTo>
                  <a:pt x="2964" y="516"/>
                </a:lnTo>
                <a:lnTo>
                  <a:pt x="2934" y="557"/>
                </a:lnTo>
                <a:lnTo>
                  <a:pt x="2948" y="613"/>
                </a:lnTo>
                <a:lnTo>
                  <a:pt x="2913" y="631"/>
                </a:lnTo>
                <a:lnTo>
                  <a:pt x="2903" y="581"/>
                </a:lnTo>
                <a:lnTo>
                  <a:pt x="2873" y="542"/>
                </a:lnTo>
                <a:lnTo>
                  <a:pt x="2833" y="583"/>
                </a:lnTo>
                <a:lnTo>
                  <a:pt x="2866" y="673"/>
                </a:lnTo>
                <a:lnTo>
                  <a:pt x="2820" y="754"/>
                </a:lnTo>
                <a:lnTo>
                  <a:pt x="2722" y="759"/>
                </a:lnTo>
                <a:lnTo>
                  <a:pt x="2701" y="793"/>
                </a:lnTo>
                <a:lnTo>
                  <a:pt x="2745" y="858"/>
                </a:lnTo>
                <a:lnTo>
                  <a:pt x="2698" y="898"/>
                </a:lnTo>
                <a:lnTo>
                  <a:pt x="2648" y="848"/>
                </a:lnTo>
                <a:lnTo>
                  <a:pt x="2647" y="895"/>
                </a:lnTo>
                <a:lnTo>
                  <a:pt x="2689" y="943"/>
                </a:lnTo>
                <a:lnTo>
                  <a:pt x="2708" y="1027"/>
                </a:lnTo>
                <a:lnTo>
                  <a:pt x="2761" y="1045"/>
                </a:lnTo>
                <a:lnTo>
                  <a:pt x="2833" y="1074"/>
                </a:lnTo>
                <a:lnTo>
                  <a:pt x="2701" y="1050"/>
                </a:lnTo>
                <a:lnTo>
                  <a:pt x="2645" y="998"/>
                </a:lnTo>
                <a:lnTo>
                  <a:pt x="2594" y="927"/>
                </a:lnTo>
                <a:lnTo>
                  <a:pt x="2663" y="961"/>
                </a:lnTo>
                <a:lnTo>
                  <a:pt x="2631" y="904"/>
                </a:lnTo>
                <a:lnTo>
                  <a:pt x="2625" y="825"/>
                </a:lnTo>
                <a:lnTo>
                  <a:pt x="2594" y="833"/>
                </a:lnTo>
                <a:lnTo>
                  <a:pt x="2557" y="754"/>
                </a:lnTo>
                <a:lnTo>
                  <a:pt x="2453" y="825"/>
                </a:lnTo>
                <a:lnTo>
                  <a:pt x="2453" y="871"/>
                </a:lnTo>
                <a:lnTo>
                  <a:pt x="2416" y="906"/>
                </a:lnTo>
                <a:lnTo>
                  <a:pt x="2368" y="789"/>
                </a:lnTo>
                <a:lnTo>
                  <a:pt x="2316" y="726"/>
                </a:lnTo>
                <a:lnTo>
                  <a:pt x="2188" y="702"/>
                </a:lnTo>
                <a:lnTo>
                  <a:pt x="2151" y="671"/>
                </a:lnTo>
                <a:lnTo>
                  <a:pt x="2132" y="681"/>
                </a:lnTo>
                <a:lnTo>
                  <a:pt x="2158" y="745"/>
                </a:lnTo>
                <a:lnTo>
                  <a:pt x="2201" y="723"/>
                </a:lnTo>
                <a:lnTo>
                  <a:pt x="2257" y="765"/>
                </a:lnTo>
                <a:lnTo>
                  <a:pt x="2092" y="863"/>
                </a:lnTo>
                <a:lnTo>
                  <a:pt x="2007" y="697"/>
                </a:lnTo>
                <a:lnTo>
                  <a:pt x="1988" y="700"/>
                </a:lnTo>
                <a:lnTo>
                  <a:pt x="2076" y="897"/>
                </a:lnTo>
                <a:lnTo>
                  <a:pt x="2161" y="857"/>
                </a:lnTo>
                <a:lnTo>
                  <a:pt x="2134" y="949"/>
                </a:lnTo>
                <a:lnTo>
                  <a:pt x="2050" y="1025"/>
                </a:lnTo>
                <a:lnTo>
                  <a:pt x="2062" y="1137"/>
                </a:lnTo>
                <a:lnTo>
                  <a:pt x="2015" y="1174"/>
                </a:lnTo>
                <a:lnTo>
                  <a:pt x="1927" y="1336"/>
                </a:lnTo>
                <a:lnTo>
                  <a:pt x="1840" y="1352"/>
                </a:lnTo>
                <a:lnTo>
                  <a:pt x="1763" y="1169"/>
                </a:lnTo>
                <a:lnTo>
                  <a:pt x="1782" y="1084"/>
                </a:lnTo>
                <a:lnTo>
                  <a:pt x="1733" y="937"/>
                </a:lnTo>
                <a:lnTo>
                  <a:pt x="1572" y="948"/>
                </a:lnTo>
                <a:lnTo>
                  <a:pt x="1481" y="861"/>
                </a:lnTo>
                <a:lnTo>
                  <a:pt x="1497" y="720"/>
                </a:lnTo>
                <a:lnTo>
                  <a:pt x="1584" y="616"/>
                </a:lnTo>
                <a:lnTo>
                  <a:pt x="1754" y="586"/>
                </a:lnTo>
                <a:lnTo>
                  <a:pt x="1766" y="631"/>
                </a:lnTo>
                <a:lnTo>
                  <a:pt x="1834" y="675"/>
                </a:lnTo>
                <a:lnTo>
                  <a:pt x="1861" y="639"/>
                </a:lnTo>
                <a:lnTo>
                  <a:pt x="1966" y="666"/>
                </a:lnTo>
                <a:lnTo>
                  <a:pt x="1994" y="649"/>
                </a:lnTo>
                <a:lnTo>
                  <a:pt x="2005" y="610"/>
                </a:lnTo>
                <a:lnTo>
                  <a:pt x="1933" y="598"/>
                </a:lnTo>
                <a:lnTo>
                  <a:pt x="1909" y="558"/>
                </a:lnTo>
                <a:lnTo>
                  <a:pt x="1892" y="549"/>
                </a:lnTo>
                <a:lnTo>
                  <a:pt x="1877" y="600"/>
                </a:lnTo>
                <a:lnTo>
                  <a:pt x="1845" y="559"/>
                </a:lnTo>
                <a:lnTo>
                  <a:pt x="1847" y="526"/>
                </a:lnTo>
                <a:lnTo>
                  <a:pt x="1804" y="492"/>
                </a:lnTo>
                <a:lnTo>
                  <a:pt x="1777" y="479"/>
                </a:lnTo>
                <a:lnTo>
                  <a:pt x="1779" y="514"/>
                </a:lnTo>
                <a:lnTo>
                  <a:pt x="1834" y="549"/>
                </a:lnTo>
                <a:lnTo>
                  <a:pt x="1806" y="581"/>
                </a:lnTo>
                <a:lnTo>
                  <a:pt x="1767" y="530"/>
                </a:lnTo>
                <a:lnTo>
                  <a:pt x="1739" y="498"/>
                </a:lnTo>
                <a:lnTo>
                  <a:pt x="1675" y="530"/>
                </a:lnTo>
                <a:lnTo>
                  <a:pt x="1630" y="600"/>
                </a:lnTo>
                <a:lnTo>
                  <a:pt x="1561" y="590"/>
                </a:lnTo>
                <a:lnTo>
                  <a:pt x="1557" y="505"/>
                </a:lnTo>
                <a:lnTo>
                  <a:pt x="1644" y="511"/>
                </a:lnTo>
                <a:lnTo>
                  <a:pt x="1617" y="467"/>
                </a:lnTo>
                <a:lnTo>
                  <a:pt x="1599" y="430"/>
                </a:lnTo>
                <a:lnTo>
                  <a:pt x="1667" y="409"/>
                </a:lnTo>
                <a:lnTo>
                  <a:pt x="1702" y="360"/>
                </a:lnTo>
                <a:lnTo>
                  <a:pt x="1732" y="358"/>
                </a:lnTo>
                <a:lnTo>
                  <a:pt x="1727" y="330"/>
                </a:lnTo>
                <a:lnTo>
                  <a:pt x="1746" y="305"/>
                </a:lnTo>
                <a:lnTo>
                  <a:pt x="1760" y="348"/>
                </a:lnTo>
                <a:lnTo>
                  <a:pt x="1845" y="350"/>
                </a:lnTo>
                <a:lnTo>
                  <a:pt x="1868" y="290"/>
                </a:lnTo>
                <a:lnTo>
                  <a:pt x="1901" y="301"/>
                </a:lnTo>
                <a:lnTo>
                  <a:pt x="1889" y="260"/>
                </a:lnTo>
                <a:lnTo>
                  <a:pt x="1940" y="245"/>
                </a:lnTo>
                <a:lnTo>
                  <a:pt x="1924" y="227"/>
                </a:lnTo>
                <a:lnTo>
                  <a:pt x="1879" y="239"/>
                </a:lnTo>
                <a:lnTo>
                  <a:pt x="1863" y="201"/>
                </a:lnTo>
                <a:lnTo>
                  <a:pt x="1861" y="201"/>
                </a:lnTo>
                <a:lnTo>
                  <a:pt x="1862" y="198"/>
                </a:lnTo>
                <a:lnTo>
                  <a:pt x="1855" y="182"/>
                </a:lnTo>
                <a:lnTo>
                  <a:pt x="1873" y="169"/>
                </a:lnTo>
                <a:lnTo>
                  <a:pt x="1889" y="129"/>
                </a:lnTo>
                <a:lnTo>
                  <a:pt x="1872" y="127"/>
                </a:lnTo>
                <a:lnTo>
                  <a:pt x="1845" y="160"/>
                </a:lnTo>
                <a:lnTo>
                  <a:pt x="1821" y="212"/>
                </a:lnTo>
                <a:lnTo>
                  <a:pt x="1847" y="240"/>
                </a:lnTo>
                <a:lnTo>
                  <a:pt x="1821" y="307"/>
                </a:lnTo>
                <a:lnTo>
                  <a:pt x="1783" y="322"/>
                </a:lnTo>
                <a:lnTo>
                  <a:pt x="1760" y="254"/>
                </a:lnTo>
                <a:lnTo>
                  <a:pt x="1716" y="279"/>
                </a:lnTo>
                <a:lnTo>
                  <a:pt x="1695" y="267"/>
                </a:lnTo>
                <a:lnTo>
                  <a:pt x="1696" y="201"/>
                </a:lnTo>
                <a:lnTo>
                  <a:pt x="1735" y="172"/>
                </a:lnTo>
                <a:lnTo>
                  <a:pt x="1768" y="94"/>
                </a:lnTo>
                <a:lnTo>
                  <a:pt x="1849" y="49"/>
                </a:lnTo>
                <a:lnTo>
                  <a:pt x="2054" y="85"/>
                </a:lnTo>
                <a:lnTo>
                  <a:pt x="2092" y="82"/>
                </a:lnTo>
                <a:lnTo>
                  <a:pt x="2134" y="77"/>
                </a:lnTo>
                <a:lnTo>
                  <a:pt x="2177" y="73"/>
                </a:lnTo>
                <a:lnTo>
                  <a:pt x="2222" y="69"/>
                </a:lnTo>
                <a:lnTo>
                  <a:pt x="2268" y="64"/>
                </a:lnTo>
                <a:lnTo>
                  <a:pt x="2315" y="58"/>
                </a:lnTo>
                <a:lnTo>
                  <a:pt x="2361" y="54"/>
                </a:lnTo>
                <a:lnTo>
                  <a:pt x="2406" y="49"/>
                </a:lnTo>
                <a:lnTo>
                  <a:pt x="2452" y="45"/>
                </a:lnTo>
                <a:lnTo>
                  <a:pt x="2494" y="40"/>
                </a:lnTo>
                <a:lnTo>
                  <a:pt x="2535" y="35"/>
                </a:lnTo>
                <a:lnTo>
                  <a:pt x="2573" y="31"/>
                </a:lnTo>
                <a:lnTo>
                  <a:pt x="2608" y="28"/>
                </a:lnTo>
                <a:lnTo>
                  <a:pt x="2639" y="25"/>
                </a:lnTo>
                <a:lnTo>
                  <a:pt x="2665" y="22"/>
                </a:lnTo>
                <a:lnTo>
                  <a:pt x="2686" y="20"/>
                </a:lnTo>
                <a:lnTo>
                  <a:pt x="2703" y="18"/>
                </a:lnTo>
                <a:lnTo>
                  <a:pt x="2713" y="17"/>
                </a:lnTo>
                <a:lnTo>
                  <a:pt x="2716" y="17"/>
                </a:lnTo>
                <a:close/>
                <a:moveTo>
                  <a:pt x="137" y="0"/>
                </a:moveTo>
                <a:lnTo>
                  <a:pt x="138" y="0"/>
                </a:lnTo>
                <a:lnTo>
                  <a:pt x="337" y="108"/>
                </a:lnTo>
                <a:lnTo>
                  <a:pt x="410" y="41"/>
                </a:lnTo>
                <a:lnTo>
                  <a:pt x="568" y="132"/>
                </a:lnTo>
                <a:lnTo>
                  <a:pt x="872" y="100"/>
                </a:lnTo>
                <a:lnTo>
                  <a:pt x="872" y="252"/>
                </a:lnTo>
                <a:lnTo>
                  <a:pt x="750" y="276"/>
                </a:lnTo>
                <a:lnTo>
                  <a:pt x="726" y="341"/>
                </a:lnTo>
                <a:lnTo>
                  <a:pt x="843" y="465"/>
                </a:lnTo>
                <a:lnTo>
                  <a:pt x="872" y="460"/>
                </a:lnTo>
                <a:lnTo>
                  <a:pt x="892" y="304"/>
                </a:lnTo>
                <a:lnTo>
                  <a:pt x="969" y="300"/>
                </a:lnTo>
                <a:lnTo>
                  <a:pt x="1002" y="389"/>
                </a:lnTo>
                <a:lnTo>
                  <a:pt x="1042" y="365"/>
                </a:lnTo>
                <a:lnTo>
                  <a:pt x="1131" y="560"/>
                </a:lnTo>
                <a:lnTo>
                  <a:pt x="1006" y="616"/>
                </a:lnTo>
                <a:lnTo>
                  <a:pt x="908" y="668"/>
                </a:lnTo>
                <a:lnTo>
                  <a:pt x="832" y="772"/>
                </a:lnTo>
                <a:lnTo>
                  <a:pt x="832" y="824"/>
                </a:lnTo>
                <a:lnTo>
                  <a:pt x="803" y="828"/>
                </a:lnTo>
                <a:lnTo>
                  <a:pt x="782" y="772"/>
                </a:lnTo>
                <a:lnTo>
                  <a:pt x="673" y="789"/>
                </a:lnTo>
                <a:lnTo>
                  <a:pt x="649" y="856"/>
                </a:lnTo>
                <a:lnTo>
                  <a:pt x="677" y="897"/>
                </a:lnTo>
                <a:lnTo>
                  <a:pt x="718" y="865"/>
                </a:lnTo>
                <a:lnTo>
                  <a:pt x="758" y="868"/>
                </a:lnTo>
                <a:lnTo>
                  <a:pt x="738" y="925"/>
                </a:lnTo>
                <a:lnTo>
                  <a:pt x="786" y="928"/>
                </a:lnTo>
                <a:lnTo>
                  <a:pt x="803" y="989"/>
                </a:lnTo>
                <a:lnTo>
                  <a:pt x="835" y="999"/>
                </a:lnTo>
                <a:lnTo>
                  <a:pt x="860" y="960"/>
                </a:lnTo>
                <a:lnTo>
                  <a:pt x="1022" y="976"/>
                </a:lnTo>
                <a:lnTo>
                  <a:pt x="1131" y="1056"/>
                </a:lnTo>
                <a:lnTo>
                  <a:pt x="1147" y="1121"/>
                </a:lnTo>
                <a:lnTo>
                  <a:pt x="1290" y="1189"/>
                </a:lnTo>
                <a:lnTo>
                  <a:pt x="1208" y="1352"/>
                </a:lnTo>
                <a:lnTo>
                  <a:pt x="1127" y="1365"/>
                </a:lnTo>
                <a:lnTo>
                  <a:pt x="1115" y="1429"/>
                </a:lnTo>
                <a:lnTo>
                  <a:pt x="949" y="1569"/>
                </a:lnTo>
                <a:lnTo>
                  <a:pt x="872" y="1712"/>
                </a:lnTo>
                <a:lnTo>
                  <a:pt x="929" y="1773"/>
                </a:lnTo>
                <a:lnTo>
                  <a:pt x="835" y="1749"/>
                </a:lnTo>
                <a:lnTo>
                  <a:pt x="803" y="1669"/>
                </a:lnTo>
                <a:lnTo>
                  <a:pt x="896" y="1297"/>
                </a:lnTo>
                <a:lnTo>
                  <a:pt x="819" y="1229"/>
                </a:lnTo>
                <a:lnTo>
                  <a:pt x="782" y="1084"/>
                </a:lnTo>
                <a:lnTo>
                  <a:pt x="826" y="1015"/>
                </a:lnTo>
                <a:lnTo>
                  <a:pt x="786" y="1021"/>
                </a:lnTo>
                <a:lnTo>
                  <a:pt x="729" y="948"/>
                </a:lnTo>
                <a:lnTo>
                  <a:pt x="681" y="924"/>
                </a:lnTo>
                <a:lnTo>
                  <a:pt x="568" y="884"/>
                </a:lnTo>
                <a:lnTo>
                  <a:pt x="474" y="741"/>
                </a:lnTo>
                <a:lnTo>
                  <a:pt x="418" y="636"/>
                </a:lnTo>
                <a:lnTo>
                  <a:pt x="418" y="497"/>
                </a:lnTo>
                <a:lnTo>
                  <a:pt x="324" y="341"/>
                </a:lnTo>
                <a:lnTo>
                  <a:pt x="207" y="268"/>
                </a:lnTo>
                <a:lnTo>
                  <a:pt x="134" y="308"/>
                </a:lnTo>
                <a:lnTo>
                  <a:pt x="0" y="372"/>
                </a:lnTo>
                <a:lnTo>
                  <a:pt x="85" y="304"/>
                </a:lnTo>
                <a:lnTo>
                  <a:pt x="33" y="292"/>
                </a:lnTo>
                <a:lnTo>
                  <a:pt x="13" y="224"/>
                </a:lnTo>
                <a:lnTo>
                  <a:pt x="73" y="176"/>
                </a:lnTo>
                <a:lnTo>
                  <a:pt x="13" y="168"/>
                </a:lnTo>
                <a:lnTo>
                  <a:pt x="24" y="124"/>
                </a:lnTo>
                <a:lnTo>
                  <a:pt x="69" y="124"/>
                </a:lnTo>
                <a:lnTo>
                  <a:pt x="28" y="65"/>
                </a:lnTo>
                <a:lnTo>
                  <a:pt x="137" y="0"/>
                </a:lnTo>
                <a:close/>
              </a:path>
            </a:pathLst>
          </a:custGeom>
          <a:solidFill>
            <a:srgbClr val="A48A7B">
              <a:alpha val="6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개요</a:t>
            </a:r>
            <a:endParaRPr lang="en-US" altLang="ko-KR" sz="32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055820C-31F5-6043-B9A0-F3B6312002FF}"/>
              </a:ext>
            </a:extLst>
          </p:cNvPr>
          <p:cNvSpPr/>
          <p:nvPr/>
        </p:nvSpPr>
        <p:spPr>
          <a:xfrm>
            <a:off x="696000" y="1324713"/>
            <a:ext cx="399821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CDN(Contents Delivery Network)</a:t>
            </a:r>
            <a:endParaRPr lang="ko-KR" altLang="en-US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470B775-2353-2047-883C-9D9A937EEE14}"/>
              </a:ext>
            </a:extLst>
          </p:cNvPr>
          <p:cNvSpPr/>
          <p:nvPr/>
        </p:nvSpPr>
        <p:spPr>
          <a:xfrm>
            <a:off x="1149008" y="1779005"/>
            <a:ext cx="10346992" cy="10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지리</a:t>
            </a:r>
            <a:r>
              <a:rPr lang="en-US" altLang="ko-KR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물리적으로 떨어져 있는 사용자에게 컨텐츠를 더 빠르게 제공할 수 있는 고속 콘텐츠 전송 네트워크</a:t>
            </a:r>
            <a:endParaRPr lang="en-US" altLang="ko-KR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느린 응답속도 </a:t>
            </a:r>
            <a:r>
              <a:rPr lang="en-US" altLang="ko-KR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/</a:t>
            </a:r>
            <a:r>
              <a:rPr lang="ko-KR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다운로딩 타임을 극복하기 위한 기술</a:t>
            </a:r>
            <a:endParaRPr lang="en-US" altLang="ko-KR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pic>
        <p:nvPicPr>
          <p:cNvPr id="75" name="그림 74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7DEC1FE4-E614-EF4F-B2C4-CD0C93820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650087" y="3201656"/>
            <a:ext cx="667750" cy="667750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56A32084-95B9-A84D-B4E2-5F0984B9A804}"/>
              </a:ext>
            </a:extLst>
          </p:cNvPr>
          <p:cNvSpPr/>
          <p:nvPr/>
        </p:nvSpPr>
        <p:spPr>
          <a:xfrm flipH="1">
            <a:off x="7485770" y="2879194"/>
            <a:ext cx="1421995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origin server</a:t>
            </a:r>
          </a:p>
        </p:txBody>
      </p:sp>
      <p:pic>
        <p:nvPicPr>
          <p:cNvPr id="85" name="그림 84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068BBA4A-6A1B-324B-857F-657C3F21A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933774" y="3682750"/>
            <a:ext cx="542307" cy="542307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B176028F-9D7F-454C-8C06-A8A9BD367B45}"/>
              </a:ext>
            </a:extLst>
          </p:cNvPr>
          <p:cNvSpPr/>
          <p:nvPr/>
        </p:nvSpPr>
        <p:spPr>
          <a:xfrm flipH="1">
            <a:off x="-2638280" y="5017481"/>
            <a:ext cx="1497354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cache server</a:t>
            </a:r>
          </a:p>
        </p:txBody>
      </p:sp>
      <p:pic>
        <p:nvPicPr>
          <p:cNvPr id="87" name="그림 86" descr="개체, 모니터, 검은색, 앉아있는이(가) 표시된 사진&#10;&#10;자동 생성된 설명">
            <a:extLst>
              <a:ext uri="{FF2B5EF4-FFF2-40B4-BE49-F238E27FC236}">
                <a16:creationId xmlns:a16="http://schemas.microsoft.com/office/drawing/2014/main" id="{6C87436E-3A71-1F47-9C52-EFBE0CCAA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362" y="4468965"/>
            <a:ext cx="548516" cy="548516"/>
          </a:xfrm>
          <a:prstGeom prst="rect">
            <a:avLst/>
          </a:prstGeom>
        </p:spPr>
      </p:pic>
      <p:pic>
        <p:nvPicPr>
          <p:cNvPr id="88" name="그림 87" descr="개체, 모니터, 검은색, 앉아있는이(가) 표시된 사진&#10;&#10;자동 생성된 설명">
            <a:extLst>
              <a:ext uri="{FF2B5EF4-FFF2-40B4-BE49-F238E27FC236}">
                <a16:creationId xmlns:a16="http://schemas.microsoft.com/office/drawing/2014/main" id="{61BC8279-E428-BC48-B77A-C2BEC0EC4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193" y="4089934"/>
            <a:ext cx="548516" cy="5485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77555F53-C64C-004F-9508-F5403A3BBEAC}"/>
                  </a:ext>
                </a:extLst>
              </p14:cNvPr>
              <p14:cNvContentPartPr/>
              <p14:nvPr/>
            </p14:nvContentPartPr>
            <p14:xfrm>
              <a:off x="4084155" y="4258034"/>
              <a:ext cx="232825" cy="168606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77555F53-C64C-004F-9508-F5403A3BBE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75519" y="4249027"/>
                <a:ext cx="250458" cy="186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4B82A6E-8CEA-3942-88DA-1D01A0D4A2F2}"/>
                  </a:ext>
                </a:extLst>
              </p14:cNvPr>
              <p14:cNvContentPartPr/>
              <p14:nvPr/>
            </p14:nvContentPartPr>
            <p14:xfrm>
              <a:off x="7546722" y="3975780"/>
              <a:ext cx="246625" cy="318803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4B82A6E-8CEA-3942-88DA-1D01A0D4A2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37721" y="3967144"/>
                <a:ext cx="264267" cy="336434"/>
              </a:xfrm>
              <a:prstGeom prst="rect">
                <a:avLst/>
              </a:prstGeom>
            </p:spPr>
          </p:pic>
        </mc:Fallback>
      </mc:AlternateContent>
      <p:sp>
        <p:nvSpPr>
          <p:cNvPr id="89" name="직사각형 88">
            <a:extLst>
              <a:ext uri="{FF2B5EF4-FFF2-40B4-BE49-F238E27FC236}">
                <a16:creationId xmlns:a16="http://schemas.microsoft.com/office/drawing/2014/main" id="{CFCDF682-8F84-914B-84D4-421D95FA3170}"/>
              </a:ext>
            </a:extLst>
          </p:cNvPr>
          <p:cNvSpPr/>
          <p:nvPr/>
        </p:nvSpPr>
        <p:spPr>
          <a:xfrm>
            <a:off x="-1983768" y="5533287"/>
            <a:ext cx="4807538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endParaRPr lang="en-US" altLang="ko-KR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ko-KR" altLang="en-US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02F542C0-F451-F34A-BFBF-7EDB02466DD7}"/>
              </a:ext>
            </a:extLst>
          </p:cNvPr>
          <p:cNvGrpSpPr/>
          <p:nvPr/>
        </p:nvGrpSpPr>
        <p:grpSpPr>
          <a:xfrm flipH="1" flipV="1">
            <a:off x="3105482" y="4217931"/>
            <a:ext cx="823918" cy="823918"/>
            <a:chOff x="2486529" y="2334918"/>
            <a:chExt cx="1254828" cy="1254828"/>
          </a:xfrm>
        </p:grpSpPr>
        <p:sp>
          <p:nvSpPr>
            <p:cNvPr id="96" name="눈물 방울 95">
              <a:extLst>
                <a:ext uri="{FF2B5EF4-FFF2-40B4-BE49-F238E27FC236}">
                  <a16:creationId xmlns:a16="http://schemas.microsoft.com/office/drawing/2014/main" id="{3C9825A2-B300-7A46-9486-79E215EDF086}"/>
                </a:ext>
              </a:extLst>
            </p:cNvPr>
            <p:cNvSpPr/>
            <p:nvPr/>
          </p:nvSpPr>
          <p:spPr>
            <a:xfrm rot="10800000">
              <a:off x="2486529" y="2334918"/>
              <a:ext cx="1254828" cy="1254828"/>
            </a:xfrm>
            <a:prstGeom prst="teardrop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6C16579-6C9A-EF46-9FD4-7096AEC9D808}"/>
                </a:ext>
              </a:extLst>
            </p:cNvPr>
            <p:cNvSpPr/>
            <p:nvPr/>
          </p:nvSpPr>
          <p:spPr>
            <a:xfrm rot="10800000">
              <a:off x="2585492" y="2433881"/>
              <a:ext cx="1056903" cy="10569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white"/>
                  </a:solidFill>
                </a:rPr>
                <a:t>미국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1EAA4CB-8A15-3C4A-9BB0-C41213A2BD11}"/>
              </a:ext>
            </a:extLst>
          </p:cNvPr>
          <p:cNvGrpSpPr/>
          <p:nvPr/>
        </p:nvGrpSpPr>
        <p:grpSpPr>
          <a:xfrm rot="20245833" flipH="1" flipV="1">
            <a:off x="8323330" y="3744390"/>
            <a:ext cx="823918" cy="823918"/>
            <a:chOff x="2486529" y="2334918"/>
            <a:chExt cx="1254828" cy="1254828"/>
          </a:xfrm>
        </p:grpSpPr>
        <p:sp>
          <p:nvSpPr>
            <p:cNvPr id="103" name="눈물 방울 102">
              <a:extLst>
                <a:ext uri="{FF2B5EF4-FFF2-40B4-BE49-F238E27FC236}">
                  <a16:creationId xmlns:a16="http://schemas.microsoft.com/office/drawing/2014/main" id="{3BDE868C-5E24-6D4A-8A20-73A610CC84FD}"/>
                </a:ext>
              </a:extLst>
            </p:cNvPr>
            <p:cNvSpPr/>
            <p:nvPr/>
          </p:nvSpPr>
          <p:spPr>
            <a:xfrm rot="5400000">
              <a:off x="2486529" y="2334918"/>
              <a:ext cx="1254828" cy="1254828"/>
            </a:xfrm>
            <a:prstGeom prst="teardrop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241509B-3130-1843-990C-81FA5236BF9D}"/>
                </a:ext>
              </a:extLst>
            </p:cNvPr>
            <p:cNvSpPr/>
            <p:nvPr/>
          </p:nvSpPr>
          <p:spPr>
            <a:xfrm rot="10800000">
              <a:off x="2585492" y="2433881"/>
              <a:ext cx="1056903" cy="105690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srgbClr val="49A5BE"/>
                  </a:solidFill>
                </a:rPr>
                <a:t>한국</a:t>
              </a:r>
              <a:endParaRPr lang="ko-KR" altLang="en-US" sz="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77D1431-59BA-7D47-AB14-D7D1002B3BD7}"/>
              </a:ext>
            </a:extLst>
          </p:cNvPr>
          <p:cNvGrpSpPr/>
          <p:nvPr/>
        </p:nvGrpSpPr>
        <p:grpSpPr>
          <a:xfrm>
            <a:off x="4439727" y="3192741"/>
            <a:ext cx="3117240" cy="529560"/>
            <a:chOff x="4439727" y="3192741"/>
            <a:chExt cx="311724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8AD8030-720F-B54B-B749-CF419A815659}"/>
                    </a:ext>
                  </a:extLst>
                </p14:cNvPr>
                <p14:cNvContentPartPr/>
                <p14:nvPr/>
              </p14:nvContentPartPr>
              <p14:xfrm>
                <a:off x="4487607" y="3192741"/>
                <a:ext cx="3069360" cy="4298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8AD8030-720F-B54B-B749-CF419A81565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69607" y="3175101"/>
                  <a:ext cx="310500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3580F1EE-149A-D241-B660-6F555EEA33C9}"/>
                    </a:ext>
                  </a:extLst>
                </p14:cNvPr>
                <p14:cNvContentPartPr/>
                <p14:nvPr/>
              </p14:nvContentPartPr>
              <p14:xfrm>
                <a:off x="4439727" y="3397941"/>
                <a:ext cx="285840" cy="3243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3580F1EE-149A-D241-B660-6F555EEA33C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21727" y="3379941"/>
                  <a:ext cx="321480" cy="360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1AEDF6E-FC4C-7149-875F-1439814F0468}"/>
              </a:ext>
            </a:extLst>
          </p:cNvPr>
          <p:cNvSpPr/>
          <p:nvPr/>
        </p:nvSpPr>
        <p:spPr>
          <a:xfrm flipH="1">
            <a:off x="3644467" y="3344154"/>
            <a:ext cx="1421995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cache server</a:t>
            </a:r>
          </a:p>
        </p:txBody>
      </p:sp>
    </p:spTree>
    <p:extLst>
      <p:ext uri="{BB962C8B-B14F-4D97-AF65-F5344CB8AC3E}">
        <p14:creationId xmlns:p14="http://schemas.microsoft.com/office/powerpoint/2010/main" val="14002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A3FBA5A-EE12-FF43-94B2-0409734F26BD}"/>
              </a:ext>
            </a:extLst>
          </p:cNvPr>
          <p:cNvSpPr/>
          <p:nvPr/>
        </p:nvSpPr>
        <p:spPr>
          <a:xfrm>
            <a:off x="3469089" y="142341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클라우드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(Cloud)</a:t>
            </a:r>
          </a:p>
        </p:txBody>
      </p:sp>
      <p:pic>
        <p:nvPicPr>
          <p:cNvPr id="5" name="그림 4" descr="벽돌이(가) 표시된 사진&#10;&#10;자동 생성된 설명">
            <a:extLst>
              <a:ext uri="{FF2B5EF4-FFF2-40B4-BE49-F238E27FC236}">
                <a16:creationId xmlns:a16="http://schemas.microsoft.com/office/drawing/2014/main" id="{AC6DAA73-B413-1940-9D35-B1F1B3F8E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053" y="5505464"/>
            <a:ext cx="1117894" cy="11178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DEAFF2E-4C04-C246-A1AA-5A2D8DE974DA}"/>
              </a:ext>
            </a:extLst>
          </p:cNvPr>
          <p:cNvSpPr txBox="1"/>
          <p:nvPr/>
        </p:nvSpPr>
        <p:spPr>
          <a:xfrm>
            <a:off x="9600700" y="6550223"/>
            <a:ext cx="1513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EC2</a:t>
            </a:r>
          </a:p>
        </p:txBody>
      </p:sp>
      <p:pic>
        <p:nvPicPr>
          <p:cNvPr id="16" name="Graphic 8">
            <a:extLst>
              <a:ext uri="{FF2B5EF4-FFF2-40B4-BE49-F238E27FC236}">
                <a16:creationId xmlns:a16="http://schemas.microsoft.com/office/drawing/2014/main" id="{6DA442D1-4CB1-D94B-83FC-3D820EC42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1753" y="5725068"/>
            <a:ext cx="711200" cy="711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419749D-E2DD-5942-A94B-54FF0644BE51}"/>
              </a:ext>
            </a:extLst>
          </p:cNvPr>
          <p:cNvSpPr txBox="1"/>
          <p:nvPr/>
        </p:nvSpPr>
        <p:spPr>
          <a:xfrm>
            <a:off x="10827824" y="6550222"/>
            <a:ext cx="1513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CDN</a:t>
            </a: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C935F53C-657E-8D4F-99CB-C068BE1EE3D7}"/>
              </a:ext>
            </a:extLst>
          </p:cNvPr>
          <p:cNvSpPr>
            <a:spLocks noEditPoints="1"/>
          </p:cNvSpPr>
          <p:nvPr/>
        </p:nvSpPr>
        <p:spPr bwMode="auto">
          <a:xfrm>
            <a:off x="3023229" y="2345359"/>
            <a:ext cx="6145541" cy="3160105"/>
          </a:xfrm>
          <a:custGeom>
            <a:avLst/>
            <a:gdLst>
              <a:gd name="T0" fmla="*/ 3354 w 3448"/>
              <a:gd name="T1" fmla="*/ 1504 h 1773"/>
              <a:gd name="T2" fmla="*/ 2152 w 3448"/>
              <a:gd name="T3" fmla="*/ 1144 h 1773"/>
              <a:gd name="T4" fmla="*/ 3068 w 3448"/>
              <a:gd name="T5" fmla="*/ 1084 h 1773"/>
              <a:gd name="T6" fmla="*/ 3043 w 3448"/>
              <a:gd name="T7" fmla="*/ 1388 h 1773"/>
              <a:gd name="T8" fmla="*/ 2791 w 3448"/>
              <a:gd name="T9" fmla="*/ 1339 h 1773"/>
              <a:gd name="T10" fmla="*/ 3012 w 3448"/>
              <a:gd name="T11" fmla="*/ 1095 h 1773"/>
              <a:gd name="T12" fmla="*/ 3123 w 3448"/>
              <a:gd name="T13" fmla="*/ 1040 h 1773"/>
              <a:gd name="T14" fmla="*/ 2958 w 3448"/>
              <a:gd name="T15" fmla="*/ 993 h 1773"/>
              <a:gd name="T16" fmla="*/ 2745 w 3448"/>
              <a:gd name="T17" fmla="*/ 1019 h 1773"/>
              <a:gd name="T18" fmla="*/ 1939 w 3448"/>
              <a:gd name="T19" fmla="*/ 551 h 1773"/>
              <a:gd name="T20" fmla="*/ 2183 w 3448"/>
              <a:gd name="T21" fmla="*/ 454 h 1773"/>
              <a:gd name="T22" fmla="*/ 2178 w 3448"/>
              <a:gd name="T23" fmla="*/ 528 h 1773"/>
              <a:gd name="T24" fmla="*/ 3088 w 3448"/>
              <a:gd name="T25" fmla="*/ 398 h 1773"/>
              <a:gd name="T26" fmla="*/ 3067 w 3448"/>
              <a:gd name="T27" fmla="*/ 610 h 1773"/>
              <a:gd name="T28" fmla="*/ 3070 w 3448"/>
              <a:gd name="T29" fmla="*/ 398 h 1773"/>
              <a:gd name="T30" fmla="*/ 1599 w 3448"/>
              <a:gd name="T31" fmla="*/ 246 h 1773"/>
              <a:gd name="T32" fmla="*/ 1576 w 3448"/>
              <a:gd name="T33" fmla="*/ 189 h 1773"/>
              <a:gd name="T34" fmla="*/ 1299 w 3448"/>
              <a:gd name="T35" fmla="*/ 208 h 1773"/>
              <a:gd name="T36" fmla="*/ 1186 w 3448"/>
              <a:gd name="T37" fmla="*/ 384 h 1773"/>
              <a:gd name="T38" fmla="*/ 3448 w 3448"/>
              <a:gd name="T39" fmla="*/ 189 h 1773"/>
              <a:gd name="T40" fmla="*/ 3211 w 3448"/>
              <a:gd name="T41" fmla="*/ 305 h 1773"/>
              <a:gd name="T42" fmla="*/ 3020 w 3448"/>
              <a:gd name="T43" fmla="*/ 322 h 1773"/>
              <a:gd name="T44" fmla="*/ 2948 w 3448"/>
              <a:gd name="T45" fmla="*/ 613 h 1773"/>
              <a:gd name="T46" fmla="*/ 2866 w 3448"/>
              <a:gd name="T47" fmla="*/ 673 h 1773"/>
              <a:gd name="T48" fmla="*/ 2698 w 3448"/>
              <a:gd name="T49" fmla="*/ 898 h 1773"/>
              <a:gd name="T50" fmla="*/ 2761 w 3448"/>
              <a:gd name="T51" fmla="*/ 1045 h 1773"/>
              <a:gd name="T52" fmla="*/ 2663 w 3448"/>
              <a:gd name="T53" fmla="*/ 961 h 1773"/>
              <a:gd name="T54" fmla="*/ 2453 w 3448"/>
              <a:gd name="T55" fmla="*/ 825 h 1773"/>
              <a:gd name="T56" fmla="*/ 2188 w 3448"/>
              <a:gd name="T57" fmla="*/ 702 h 1773"/>
              <a:gd name="T58" fmla="*/ 2257 w 3448"/>
              <a:gd name="T59" fmla="*/ 765 h 1773"/>
              <a:gd name="T60" fmla="*/ 2161 w 3448"/>
              <a:gd name="T61" fmla="*/ 857 h 1773"/>
              <a:gd name="T62" fmla="*/ 1927 w 3448"/>
              <a:gd name="T63" fmla="*/ 1336 h 1773"/>
              <a:gd name="T64" fmla="*/ 1572 w 3448"/>
              <a:gd name="T65" fmla="*/ 948 h 1773"/>
              <a:gd name="T66" fmla="*/ 1766 w 3448"/>
              <a:gd name="T67" fmla="*/ 631 h 1773"/>
              <a:gd name="T68" fmla="*/ 2005 w 3448"/>
              <a:gd name="T69" fmla="*/ 610 h 1773"/>
              <a:gd name="T70" fmla="*/ 1845 w 3448"/>
              <a:gd name="T71" fmla="*/ 559 h 1773"/>
              <a:gd name="T72" fmla="*/ 1834 w 3448"/>
              <a:gd name="T73" fmla="*/ 549 h 1773"/>
              <a:gd name="T74" fmla="*/ 1630 w 3448"/>
              <a:gd name="T75" fmla="*/ 600 h 1773"/>
              <a:gd name="T76" fmla="*/ 1599 w 3448"/>
              <a:gd name="T77" fmla="*/ 430 h 1773"/>
              <a:gd name="T78" fmla="*/ 1746 w 3448"/>
              <a:gd name="T79" fmla="*/ 305 h 1773"/>
              <a:gd name="T80" fmla="*/ 1889 w 3448"/>
              <a:gd name="T81" fmla="*/ 260 h 1773"/>
              <a:gd name="T82" fmla="*/ 1861 w 3448"/>
              <a:gd name="T83" fmla="*/ 201 h 1773"/>
              <a:gd name="T84" fmla="*/ 1872 w 3448"/>
              <a:gd name="T85" fmla="*/ 127 h 1773"/>
              <a:gd name="T86" fmla="*/ 1783 w 3448"/>
              <a:gd name="T87" fmla="*/ 322 h 1773"/>
              <a:gd name="T88" fmla="*/ 1735 w 3448"/>
              <a:gd name="T89" fmla="*/ 172 h 1773"/>
              <a:gd name="T90" fmla="*/ 2134 w 3448"/>
              <a:gd name="T91" fmla="*/ 77 h 1773"/>
              <a:gd name="T92" fmla="*/ 2361 w 3448"/>
              <a:gd name="T93" fmla="*/ 54 h 1773"/>
              <a:gd name="T94" fmla="*/ 2573 w 3448"/>
              <a:gd name="T95" fmla="*/ 31 h 1773"/>
              <a:gd name="T96" fmla="*/ 2703 w 3448"/>
              <a:gd name="T97" fmla="*/ 18 h 1773"/>
              <a:gd name="T98" fmla="*/ 337 w 3448"/>
              <a:gd name="T99" fmla="*/ 108 h 1773"/>
              <a:gd name="T100" fmla="*/ 750 w 3448"/>
              <a:gd name="T101" fmla="*/ 276 h 1773"/>
              <a:gd name="T102" fmla="*/ 969 w 3448"/>
              <a:gd name="T103" fmla="*/ 300 h 1773"/>
              <a:gd name="T104" fmla="*/ 908 w 3448"/>
              <a:gd name="T105" fmla="*/ 668 h 1773"/>
              <a:gd name="T106" fmla="*/ 673 w 3448"/>
              <a:gd name="T107" fmla="*/ 789 h 1773"/>
              <a:gd name="T108" fmla="*/ 738 w 3448"/>
              <a:gd name="T109" fmla="*/ 925 h 1773"/>
              <a:gd name="T110" fmla="*/ 1022 w 3448"/>
              <a:gd name="T111" fmla="*/ 976 h 1773"/>
              <a:gd name="T112" fmla="*/ 1127 w 3448"/>
              <a:gd name="T113" fmla="*/ 1365 h 1773"/>
              <a:gd name="T114" fmla="*/ 835 w 3448"/>
              <a:gd name="T115" fmla="*/ 1749 h 1773"/>
              <a:gd name="T116" fmla="*/ 826 w 3448"/>
              <a:gd name="T117" fmla="*/ 1015 h 1773"/>
              <a:gd name="T118" fmla="*/ 474 w 3448"/>
              <a:gd name="T119" fmla="*/ 741 h 1773"/>
              <a:gd name="T120" fmla="*/ 134 w 3448"/>
              <a:gd name="T121" fmla="*/ 308 h 1773"/>
              <a:gd name="T122" fmla="*/ 73 w 3448"/>
              <a:gd name="T123" fmla="*/ 176 h 1773"/>
              <a:gd name="T124" fmla="*/ 137 w 3448"/>
              <a:gd name="T125" fmla="*/ 0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8" h="1773">
                <a:moveTo>
                  <a:pt x="3375" y="1350"/>
                </a:moveTo>
                <a:lnTo>
                  <a:pt x="3415" y="1381"/>
                </a:lnTo>
                <a:lnTo>
                  <a:pt x="3439" y="1383"/>
                </a:lnTo>
                <a:lnTo>
                  <a:pt x="3402" y="1433"/>
                </a:lnTo>
                <a:lnTo>
                  <a:pt x="3354" y="1504"/>
                </a:lnTo>
                <a:lnTo>
                  <a:pt x="3301" y="1499"/>
                </a:lnTo>
                <a:lnTo>
                  <a:pt x="3384" y="1423"/>
                </a:lnTo>
                <a:lnTo>
                  <a:pt x="3375" y="1350"/>
                </a:lnTo>
                <a:close/>
                <a:moveTo>
                  <a:pt x="2143" y="1101"/>
                </a:moveTo>
                <a:lnTo>
                  <a:pt x="2152" y="1144"/>
                </a:lnTo>
                <a:lnTo>
                  <a:pt x="2117" y="1246"/>
                </a:lnTo>
                <a:lnTo>
                  <a:pt x="2082" y="1230"/>
                </a:lnTo>
                <a:lnTo>
                  <a:pt x="2086" y="1146"/>
                </a:lnTo>
                <a:lnTo>
                  <a:pt x="2143" y="1101"/>
                </a:lnTo>
                <a:close/>
                <a:moveTo>
                  <a:pt x="3068" y="1084"/>
                </a:moveTo>
                <a:lnTo>
                  <a:pt x="3111" y="1166"/>
                </a:lnTo>
                <a:lnTo>
                  <a:pt x="3184" y="1236"/>
                </a:lnTo>
                <a:lnTo>
                  <a:pt x="3157" y="1378"/>
                </a:lnTo>
                <a:lnTo>
                  <a:pt x="3109" y="1407"/>
                </a:lnTo>
                <a:lnTo>
                  <a:pt x="3043" y="1388"/>
                </a:lnTo>
                <a:lnTo>
                  <a:pt x="3027" y="1342"/>
                </a:lnTo>
                <a:lnTo>
                  <a:pt x="3004" y="1354"/>
                </a:lnTo>
                <a:lnTo>
                  <a:pt x="2953" y="1325"/>
                </a:lnTo>
                <a:lnTo>
                  <a:pt x="2823" y="1357"/>
                </a:lnTo>
                <a:lnTo>
                  <a:pt x="2791" y="1339"/>
                </a:lnTo>
                <a:lnTo>
                  <a:pt x="2799" y="1316"/>
                </a:lnTo>
                <a:lnTo>
                  <a:pt x="2778" y="1198"/>
                </a:lnTo>
                <a:lnTo>
                  <a:pt x="2866" y="1166"/>
                </a:lnTo>
                <a:lnTo>
                  <a:pt x="2948" y="1091"/>
                </a:lnTo>
                <a:lnTo>
                  <a:pt x="3012" y="1095"/>
                </a:lnTo>
                <a:lnTo>
                  <a:pt x="3001" y="1131"/>
                </a:lnTo>
                <a:lnTo>
                  <a:pt x="3059" y="1153"/>
                </a:lnTo>
                <a:lnTo>
                  <a:pt x="3068" y="1084"/>
                </a:lnTo>
                <a:close/>
                <a:moveTo>
                  <a:pt x="3014" y="987"/>
                </a:moveTo>
                <a:lnTo>
                  <a:pt x="3123" y="1040"/>
                </a:lnTo>
                <a:lnTo>
                  <a:pt x="3146" y="1090"/>
                </a:lnTo>
                <a:lnTo>
                  <a:pt x="3088" y="1053"/>
                </a:lnTo>
                <a:lnTo>
                  <a:pt x="3071" y="1069"/>
                </a:lnTo>
                <a:lnTo>
                  <a:pt x="3030" y="1066"/>
                </a:lnTo>
                <a:lnTo>
                  <a:pt x="2958" y="993"/>
                </a:lnTo>
                <a:lnTo>
                  <a:pt x="3014" y="987"/>
                </a:lnTo>
                <a:close/>
                <a:moveTo>
                  <a:pt x="2828" y="919"/>
                </a:moveTo>
                <a:lnTo>
                  <a:pt x="2847" y="935"/>
                </a:lnTo>
                <a:lnTo>
                  <a:pt x="2815" y="1032"/>
                </a:lnTo>
                <a:lnTo>
                  <a:pt x="2745" y="1019"/>
                </a:lnTo>
                <a:lnTo>
                  <a:pt x="2735" y="977"/>
                </a:lnTo>
                <a:lnTo>
                  <a:pt x="2828" y="919"/>
                </a:lnTo>
                <a:close/>
                <a:moveTo>
                  <a:pt x="1959" y="465"/>
                </a:moveTo>
                <a:lnTo>
                  <a:pt x="1924" y="524"/>
                </a:lnTo>
                <a:lnTo>
                  <a:pt x="1939" y="551"/>
                </a:lnTo>
                <a:lnTo>
                  <a:pt x="2004" y="541"/>
                </a:lnTo>
                <a:lnTo>
                  <a:pt x="2051" y="553"/>
                </a:lnTo>
                <a:lnTo>
                  <a:pt x="2070" y="522"/>
                </a:lnTo>
                <a:lnTo>
                  <a:pt x="1959" y="465"/>
                </a:lnTo>
                <a:close/>
                <a:moveTo>
                  <a:pt x="2183" y="454"/>
                </a:moveTo>
                <a:lnTo>
                  <a:pt x="2115" y="490"/>
                </a:lnTo>
                <a:lnTo>
                  <a:pt x="2139" y="549"/>
                </a:lnTo>
                <a:lnTo>
                  <a:pt x="2129" y="590"/>
                </a:lnTo>
                <a:lnTo>
                  <a:pt x="2188" y="594"/>
                </a:lnTo>
                <a:lnTo>
                  <a:pt x="2178" y="528"/>
                </a:lnTo>
                <a:lnTo>
                  <a:pt x="2156" y="496"/>
                </a:lnTo>
                <a:lnTo>
                  <a:pt x="2183" y="485"/>
                </a:lnTo>
                <a:lnTo>
                  <a:pt x="2183" y="454"/>
                </a:lnTo>
                <a:close/>
                <a:moveTo>
                  <a:pt x="3070" y="398"/>
                </a:moveTo>
                <a:lnTo>
                  <a:pt x="3088" y="398"/>
                </a:lnTo>
                <a:lnTo>
                  <a:pt x="3097" y="429"/>
                </a:lnTo>
                <a:lnTo>
                  <a:pt x="3080" y="484"/>
                </a:lnTo>
                <a:lnTo>
                  <a:pt x="3109" y="508"/>
                </a:lnTo>
                <a:lnTo>
                  <a:pt x="3072" y="542"/>
                </a:lnTo>
                <a:lnTo>
                  <a:pt x="3067" y="610"/>
                </a:lnTo>
                <a:lnTo>
                  <a:pt x="2955" y="675"/>
                </a:lnTo>
                <a:lnTo>
                  <a:pt x="2958" y="636"/>
                </a:lnTo>
                <a:lnTo>
                  <a:pt x="3020" y="592"/>
                </a:lnTo>
                <a:lnTo>
                  <a:pt x="3067" y="492"/>
                </a:lnTo>
                <a:lnTo>
                  <a:pt x="3070" y="398"/>
                </a:lnTo>
                <a:close/>
                <a:moveTo>
                  <a:pt x="1610" y="166"/>
                </a:moveTo>
                <a:lnTo>
                  <a:pt x="1669" y="276"/>
                </a:lnTo>
                <a:lnTo>
                  <a:pt x="1653" y="299"/>
                </a:lnTo>
                <a:lnTo>
                  <a:pt x="1599" y="322"/>
                </a:lnTo>
                <a:lnTo>
                  <a:pt x="1599" y="246"/>
                </a:lnTo>
                <a:lnTo>
                  <a:pt x="1582" y="297"/>
                </a:lnTo>
                <a:lnTo>
                  <a:pt x="1543" y="297"/>
                </a:lnTo>
                <a:lnTo>
                  <a:pt x="1545" y="256"/>
                </a:lnTo>
                <a:lnTo>
                  <a:pt x="1578" y="218"/>
                </a:lnTo>
                <a:lnTo>
                  <a:pt x="1576" y="189"/>
                </a:lnTo>
                <a:lnTo>
                  <a:pt x="1610" y="166"/>
                </a:lnTo>
                <a:close/>
                <a:moveTo>
                  <a:pt x="1165" y="62"/>
                </a:moveTo>
                <a:lnTo>
                  <a:pt x="1225" y="78"/>
                </a:lnTo>
                <a:lnTo>
                  <a:pt x="1276" y="165"/>
                </a:lnTo>
                <a:lnTo>
                  <a:pt x="1299" y="208"/>
                </a:lnTo>
                <a:lnTo>
                  <a:pt x="1267" y="267"/>
                </a:lnTo>
                <a:lnTo>
                  <a:pt x="1265" y="297"/>
                </a:lnTo>
                <a:lnTo>
                  <a:pt x="1235" y="316"/>
                </a:lnTo>
                <a:lnTo>
                  <a:pt x="1232" y="395"/>
                </a:lnTo>
                <a:lnTo>
                  <a:pt x="1186" y="384"/>
                </a:lnTo>
                <a:lnTo>
                  <a:pt x="1091" y="140"/>
                </a:lnTo>
                <a:lnTo>
                  <a:pt x="1165" y="62"/>
                </a:lnTo>
                <a:close/>
                <a:moveTo>
                  <a:pt x="2716" y="17"/>
                </a:moveTo>
                <a:lnTo>
                  <a:pt x="3421" y="115"/>
                </a:lnTo>
                <a:lnTo>
                  <a:pt x="3448" y="189"/>
                </a:lnTo>
                <a:lnTo>
                  <a:pt x="3352" y="241"/>
                </a:lnTo>
                <a:lnTo>
                  <a:pt x="3279" y="256"/>
                </a:lnTo>
                <a:lnTo>
                  <a:pt x="3282" y="316"/>
                </a:lnTo>
                <a:lnTo>
                  <a:pt x="3214" y="400"/>
                </a:lnTo>
                <a:lnTo>
                  <a:pt x="3211" y="305"/>
                </a:lnTo>
                <a:lnTo>
                  <a:pt x="3300" y="198"/>
                </a:lnTo>
                <a:lnTo>
                  <a:pt x="3246" y="206"/>
                </a:lnTo>
                <a:lnTo>
                  <a:pt x="3174" y="264"/>
                </a:lnTo>
                <a:lnTo>
                  <a:pt x="3085" y="258"/>
                </a:lnTo>
                <a:lnTo>
                  <a:pt x="3020" y="322"/>
                </a:lnTo>
                <a:lnTo>
                  <a:pt x="3067" y="355"/>
                </a:lnTo>
                <a:lnTo>
                  <a:pt x="3011" y="508"/>
                </a:lnTo>
                <a:lnTo>
                  <a:pt x="2964" y="516"/>
                </a:lnTo>
                <a:lnTo>
                  <a:pt x="2934" y="557"/>
                </a:lnTo>
                <a:lnTo>
                  <a:pt x="2948" y="613"/>
                </a:lnTo>
                <a:lnTo>
                  <a:pt x="2913" y="631"/>
                </a:lnTo>
                <a:lnTo>
                  <a:pt x="2903" y="581"/>
                </a:lnTo>
                <a:lnTo>
                  <a:pt x="2873" y="542"/>
                </a:lnTo>
                <a:lnTo>
                  <a:pt x="2833" y="583"/>
                </a:lnTo>
                <a:lnTo>
                  <a:pt x="2866" y="673"/>
                </a:lnTo>
                <a:lnTo>
                  <a:pt x="2820" y="754"/>
                </a:lnTo>
                <a:lnTo>
                  <a:pt x="2722" y="759"/>
                </a:lnTo>
                <a:lnTo>
                  <a:pt x="2701" y="793"/>
                </a:lnTo>
                <a:lnTo>
                  <a:pt x="2745" y="858"/>
                </a:lnTo>
                <a:lnTo>
                  <a:pt x="2698" y="898"/>
                </a:lnTo>
                <a:lnTo>
                  <a:pt x="2648" y="848"/>
                </a:lnTo>
                <a:lnTo>
                  <a:pt x="2647" y="895"/>
                </a:lnTo>
                <a:lnTo>
                  <a:pt x="2689" y="943"/>
                </a:lnTo>
                <a:lnTo>
                  <a:pt x="2708" y="1027"/>
                </a:lnTo>
                <a:lnTo>
                  <a:pt x="2761" y="1045"/>
                </a:lnTo>
                <a:lnTo>
                  <a:pt x="2833" y="1074"/>
                </a:lnTo>
                <a:lnTo>
                  <a:pt x="2701" y="1050"/>
                </a:lnTo>
                <a:lnTo>
                  <a:pt x="2645" y="998"/>
                </a:lnTo>
                <a:lnTo>
                  <a:pt x="2594" y="927"/>
                </a:lnTo>
                <a:lnTo>
                  <a:pt x="2663" y="961"/>
                </a:lnTo>
                <a:lnTo>
                  <a:pt x="2631" y="904"/>
                </a:lnTo>
                <a:lnTo>
                  <a:pt x="2625" y="825"/>
                </a:lnTo>
                <a:lnTo>
                  <a:pt x="2594" y="833"/>
                </a:lnTo>
                <a:lnTo>
                  <a:pt x="2557" y="754"/>
                </a:lnTo>
                <a:lnTo>
                  <a:pt x="2453" y="825"/>
                </a:lnTo>
                <a:lnTo>
                  <a:pt x="2453" y="871"/>
                </a:lnTo>
                <a:lnTo>
                  <a:pt x="2416" y="906"/>
                </a:lnTo>
                <a:lnTo>
                  <a:pt x="2368" y="789"/>
                </a:lnTo>
                <a:lnTo>
                  <a:pt x="2316" y="726"/>
                </a:lnTo>
                <a:lnTo>
                  <a:pt x="2188" y="702"/>
                </a:lnTo>
                <a:lnTo>
                  <a:pt x="2151" y="671"/>
                </a:lnTo>
                <a:lnTo>
                  <a:pt x="2132" y="681"/>
                </a:lnTo>
                <a:lnTo>
                  <a:pt x="2158" y="745"/>
                </a:lnTo>
                <a:lnTo>
                  <a:pt x="2201" y="723"/>
                </a:lnTo>
                <a:lnTo>
                  <a:pt x="2257" y="765"/>
                </a:lnTo>
                <a:lnTo>
                  <a:pt x="2092" y="863"/>
                </a:lnTo>
                <a:lnTo>
                  <a:pt x="2007" y="697"/>
                </a:lnTo>
                <a:lnTo>
                  <a:pt x="1988" y="700"/>
                </a:lnTo>
                <a:lnTo>
                  <a:pt x="2076" y="897"/>
                </a:lnTo>
                <a:lnTo>
                  <a:pt x="2161" y="857"/>
                </a:lnTo>
                <a:lnTo>
                  <a:pt x="2134" y="949"/>
                </a:lnTo>
                <a:lnTo>
                  <a:pt x="2050" y="1025"/>
                </a:lnTo>
                <a:lnTo>
                  <a:pt x="2062" y="1137"/>
                </a:lnTo>
                <a:lnTo>
                  <a:pt x="2015" y="1174"/>
                </a:lnTo>
                <a:lnTo>
                  <a:pt x="1927" y="1336"/>
                </a:lnTo>
                <a:lnTo>
                  <a:pt x="1840" y="1352"/>
                </a:lnTo>
                <a:lnTo>
                  <a:pt x="1763" y="1169"/>
                </a:lnTo>
                <a:lnTo>
                  <a:pt x="1782" y="1084"/>
                </a:lnTo>
                <a:lnTo>
                  <a:pt x="1733" y="937"/>
                </a:lnTo>
                <a:lnTo>
                  <a:pt x="1572" y="948"/>
                </a:lnTo>
                <a:lnTo>
                  <a:pt x="1481" y="861"/>
                </a:lnTo>
                <a:lnTo>
                  <a:pt x="1497" y="720"/>
                </a:lnTo>
                <a:lnTo>
                  <a:pt x="1584" y="616"/>
                </a:lnTo>
                <a:lnTo>
                  <a:pt x="1754" y="586"/>
                </a:lnTo>
                <a:lnTo>
                  <a:pt x="1766" y="631"/>
                </a:lnTo>
                <a:lnTo>
                  <a:pt x="1834" y="675"/>
                </a:lnTo>
                <a:lnTo>
                  <a:pt x="1861" y="639"/>
                </a:lnTo>
                <a:lnTo>
                  <a:pt x="1966" y="666"/>
                </a:lnTo>
                <a:lnTo>
                  <a:pt x="1994" y="649"/>
                </a:lnTo>
                <a:lnTo>
                  <a:pt x="2005" y="610"/>
                </a:lnTo>
                <a:lnTo>
                  <a:pt x="1933" y="598"/>
                </a:lnTo>
                <a:lnTo>
                  <a:pt x="1909" y="558"/>
                </a:lnTo>
                <a:lnTo>
                  <a:pt x="1892" y="549"/>
                </a:lnTo>
                <a:lnTo>
                  <a:pt x="1877" y="600"/>
                </a:lnTo>
                <a:lnTo>
                  <a:pt x="1845" y="559"/>
                </a:lnTo>
                <a:lnTo>
                  <a:pt x="1847" y="526"/>
                </a:lnTo>
                <a:lnTo>
                  <a:pt x="1804" y="492"/>
                </a:lnTo>
                <a:lnTo>
                  <a:pt x="1777" y="479"/>
                </a:lnTo>
                <a:lnTo>
                  <a:pt x="1779" y="514"/>
                </a:lnTo>
                <a:lnTo>
                  <a:pt x="1834" y="549"/>
                </a:lnTo>
                <a:lnTo>
                  <a:pt x="1806" y="581"/>
                </a:lnTo>
                <a:lnTo>
                  <a:pt x="1767" y="530"/>
                </a:lnTo>
                <a:lnTo>
                  <a:pt x="1739" y="498"/>
                </a:lnTo>
                <a:lnTo>
                  <a:pt x="1675" y="530"/>
                </a:lnTo>
                <a:lnTo>
                  <a:pt x="1630" y="600"/>
                </a:lnTo>
                <a:lnTo>
                  <a:pt x="1561" y="590"/>
                </a:lnTo>
                <a:lnTo>
                  <a:pt x="1557" y="505"/>
                </a:lnTo>
                <a:lnTo>
                  <a:pt x="1644" y="511"/>
                </a:lnTo>
                <a:lnTo>
                  <a:pt x="1617" y="467"/>
                </a:lnTo>
                <a:lnTo>
                  <a:pt x="1599" y="430"/>
                </a:lnTo>
                <a:lnTo>
                  <a:pt x="1667" y="409"/>
                </a:lnTo>
                <a:lnTo>
                  <a:pt x="1702" y="360"/>
                </a:lnTo>
                <a:lnTo>
                  <a:pt x="1732" y="358"/>
                </a:lnTo>
                <a:lnTo>
                  <a:pt x="1727" y="330"/>
                </a:lnTo>
                <a:lnTo>
                  <a:pt x="1746" y="305"/>
                </a:lnTo>
                <a:lnTo>
                  <a:pt x="1760" y="348"/>
                </a:lnTo>
                <a:lnTo>
                  <a:pt x="1845" y="350"/>
                </a:lnTo>
                <a:lnTo>
                  <a:pt x="1868" y="290"/>
                </a:lnTo>
                <a:lnTo>
                  <a:pt x="1901" y="301"/>
                </a:lnTo>
                <a:lnTo>
                  <a:pt x="1889" y="260"/>
                </a:lnTo>
                <a:lnTo>
                  <a:pt x="1940" y="245"/>
                </a:lnTo>
                <a:lnTo>
                  <a:pt x="1924" y="227"/>
                </a:lnTo>
                <a:lnTo>
                  <a:pt x="1879" y="239"/>
                </a:lnTo>
                <a:lnTo>
                  <a:pt x="1863" y="201"/>
                </a:lnTo>
                <a:lnTo>
                  <a:pt x="1861" y="201"/>
                </a:lnTo>
                <a:lnTo>
                  <a:pt x="1862" y="198"/>
                </a:lnTo>
                <a:lnTo>
                  <a:pt x="1855" y="182"/>
                </a:lnTo>
                <a:lnTo>
                  <a:pt x="1873" y="169"/>
                </a:lnTo>
                <a:lnTo>
                  <a:pt x="1889" y="129"/>
                </a:lnTo>
                <a:lnTo>
                  <a:pt x="1872" y="127"/>
                </a:lnTo>
                <a:lnTo>
                  <a:pt x="1845" y="160"/>
                </a:lnTo>
                <a:lnTo>
                  <a:pt x="1821" y="212"/>
                </a:lnTo>
                <a:lnTo>
                  <a:pt x="1847" y="240"/>
                </a:lnTo>
                <a:lnTo>
                  <a:pt x="1821" y="307"/>
                </a:lnTo>
                <a:lnTo>
                  <a:pt x="1783" y="322"/>
                </a:lnTo>
                <a:lnTo>
                  <a:pt x="1760" y="254"/>
                </a:lnTo>
                <a:lnTo>
                  <a:pt x="1716" y="279"/>
                </a:lnTo>
                <a:lnTo>
                  <a:pt x="1695" y="267"/>
                </a:lnTo>
                <a:lnTo>
                  <a:pt x="1696" y="201"/>
                </a:lnTo>
                <a:lnTo>
                  <a:pt x="1735" y="172"/>
                </a:lnTo>
                <a:lnTo>
                  <a:pt x="1768" y="94"/>
                </a:lnTo>
                <a:lnTo>
                  <a:pt x="1849" y="49"/>
                </a:lnTo>
                <a:lnTo>
                  <a:pt x="2054" y="85"/>
                </a:lnTo>
                <a:lnTo>
                  <a:pt x="2092" y="82"/>
                </a:lnTo>
                <a:lnTo>
                  <a:pt x="2134" y="77"/>
                </a:lnTo>
                <a:lnTo>
                  <a:pt x="2177" y="73"/>
                </a:lnTo>
                <a:lnTo>
                  <a:pt x="2222" y="69"/>
                </a:lnTo>
                <a:lnTo>
                  <a:pt x="2268" y="64"/>
                </a:lnTo>
                <a:lnTo>
                  <a:pt x="2315" y="58"/>
                </a:lnTo>
                <a:lnTo>
                  <a:pt x="2361" y="54"/>
                </a:lnTo>
                <a:lnTo>
                  <a:pt x="2406" y="49"/>
                </a:lnTo>
                <a:lnTo>
                  <a:pt x="2452" y="45"/>
                </a:lnTo>
                <a:lnTo>
                  <a:pt x="2494" y="40"/>
                </a:lnTo>
                <a:lnTo>
                  <a:pt x="2535" y="35"/>
                </a:lnTo>
                <a:lnTo>
                  <a:pt x="2573" y="31"/>
                </a:lnTo>
                <a:lnTo>
                  <a:pt x="2608" y="28"/>
                </a:lnTo>
                <a:lnTo>
                  <a:pt x="2639" y="25"/>
                </a:lnTo>
                <a:lnTo>
                  <a:pt x="2665" y="22"/>
                </a:lnTo>
                <a:lnTo>
                  <a:pt x="2686" y="20"/>
                </a:lnTo>
                <a:lnTo>
                  <a:pt x="2703" y="18"/>
                </a:lnTo>
                <a:lnTo>
                  <a:pt x="2713" y="17"/>
                </a:lnTo>
                <a:lnTo>
                  <a:pt x="2716" y="17"/>
                </a:lnTo>
                <a:close/>
                <a:moveTo>
                  <a:pt x="137" y="0"/>
                </a:moveTo>
                <a:lnTo>
                  <a:pt x="138" y="0"/>
                </a:lnTo>
                <a:lnTo>
                  <a:pt x="337" y="108"/>
                </a:lnTo>
                <a:lnTo>
                  <a:pt x="410" y="41"/>
                </a:lnTo>
                <a:lnTo>
                  <a:pt x="568" y="132"/>
                </a:lnTo>
                <a:lnTo>
                  <a:pt x="872" y="100"/>
                </a:lnTo>
                <a:lnTo>
                  <a:pt x="872" y="252"/>
                </a:lnTo>
                <a:lnTo>
                  <a:pt x="750" y="276"/>
                </a:lnTo>
                <a:lnTo>
                  <a:pt x="726" y="341"/>
                </a:lnTo>
                <a:lnTo>
                  <a:pt x="843" y="465"/>
                </a:lnTo>
                <a:lnTo>
                  <a:pt x="872" y="460"/>
                </a:lnTo>
                <a:lnTo>
                  <a:pt x="892" y="304"/>
                </a:lnTo>
                <a:lnTo>
                  <a:pt x="969" y="300"/>
                </a:lnTo>
                <a:lnTo>
                  <a:pt x="1002" y="389"/>
                </a:lnTo>
                <a:lnTo>
                  <a:pt x="1042" y="365"/>
                </a:lnTo>
                <a:lnTo>
                  <a:pt x="1131" y="560"/>
                </a:lnTo>
                <a:lnTo>
                  <a:pt x="1006" y="616"/>
                </a:lnTo>
                <a:lnTo>
                  <a:pt x="908" y="668"/>
                </a:lnTo>
                <a:lnTo>
                  <a:pt x="832" y="772"/>
                </a:lnTo>
                <a:lnTo>
                  <a:pt x="832" y="824"/>
                </a:lnTo>
                <a:lnTo>
                  <a:pt x="803" y="828"/>
                </a:lnTo>
                <a:lnTo>
                  <a:pt x="782" y="772"/>
                </a:lnTo>
                <a:lnTo>
                  <a:pt x="673" y="789"/>
                </a:lnTo>
                <a:lnTo>
                  <a:pt x="649" y="856"/>
                </a:lnTo>
                <a:lnTo>
                  <a:pt x="677" y="897"/>
                </a:lnTo>
                <a:lnTo>
                  <a:pt x="718" y="865"/>
                </a:lnTo>
                <a:lnTo>
                  <a:pt x="758" y="868"/>
                </a:lnTo>
                <a:lnTo>
                  <a:pt x="738" y="925"/>
                </a:lnTo>
                <a:lnTo>
                  <a:pt x="786" y="928"/>
                </a:lnTo>
                <a:lnTo>
                  <a:pt x="803" y="989"/>
                </a:lnTo>
                <a:lnTo>
                  <a:pt x="835" y="999"/>
                </a:lnTo>
                <a:lnTo>
                  <a:pt x="860" y="960"/>
                </a:lnTo>
                <a:lnTo>
                  <a:pt x="1022" y="976"/>
                </a:lnTo>
                <a:lnTo>
                  <a:pt x="1131" y="1056"/>
                </a:lnTo>
                <a:lnTo>
                  <a:pt x="1147" y="1121"/>
                </a:lnTo>
                <a:lnTo>
                  <a:pt x="1290" y="1189"/>
                </a:lnTo>
                <a:lnTo>
                  <a:pt x="1208" y="1352"/>
                </a:lnTo>
                <a:lnTo>
                  <a:pt x="1127" y="1365"/>
                </a:lnTo>
                <a:lnTo>
                  <a:pt x="1115" y="1429"/>
                </a:lnTo>
                <a:lnTo>
                  <a:pt x="949" y="1569"/>
                </a:lnTo>
                <a:lnTo>
                  <a:pt x="872" y="1712"/>
                </a:lnTo>
                <a:lnTo>
                  <a:pt x="929" y="1773"/>
                </a:lnTo>
                <a:lnTo>
                  <a:pt x="835" y="1749"/>
                </a:lnTo>
                <a:lnTo>
                  <a:pt x="803" y="1669"/>
                </a:lnTo>
                <a:lnTo>
                  <a:pt x="896" y="1297"/>
                </a:lnTo>
                <a:lnTo>
                  <a:pt x="819" y="1229"/>
                </a:lnTo>
                <a:lnTo>
                  <a:pt x="782" y="1084"/>
                </a:lnTo>
                <a:lnTo>
                  <a:pt x="826" y="1015"/>
                </a:lnTo>
                <a:lnTo>
                  <a:pt x="786" y="1021"/>
                </a:lnTo>
                <a:lnTo>
                  <a:pt x="729" y="948"/>
                </a:lnTo>
                <a:lnTo>
                  <a:pt x="681" y="924"/>
                </a:lnTo>
                <a:lnTo>
                  <a:pt x="568" y="884"/>
                </a:lnTo>
                <a:lnTo>
                  <a:pt x="474" y="741"/>
                </a:lnTo>
                <a:lnTo>
                  <a:pt x="418" y="636"/>
                </a:lnTo>
                <a:lnTo>
                  <a:pt x="418" y="497"/>
                </a:lnTo>
                <a:lnTo>
                  <a:pt x="324" y="341"/>
                </a:lnTo>
                <a:lnTo>
                  <a:pt x="207" y="268"/>
                </a:lnTo>
                <a:lnTo>
                  <a:pt x="134" y="308"/>
                </a:lnTo>
                <a:lnTo>
                  <a:pt x="0" y="372"/>
                </a:lnTo>
                <a:lnTo>
                  <a:pt x="85" y="304"/>
                </a:lnTo>
                <a:lnTo>
                  <a:pt x="33" y="292"/>
                </a:lnTo>
                <a:lnTo>
                  <a:pt x="13" y="224"/>
                </a:lnTo>
                <a:lnTo>
                  <a:pt x="73" y="176"/>
                </a:lnTo>
                <a:lnTo>
                  <a:pt x="13" y="168"/>
                </a:lnTo>
                <a:lnTo>
                  <a:pt x="24" y="124"/>
                </a:lnTo>
                <a:lnTo>
                  <a:pt x="69" y="124"/>
                </a:lnTo>
                <a:lnTo>
                  <a:pt x="28" y="65"/>
                </a:lnTo>
                <a:lnTo>
                  <a:pt x="137" y="0"/>
                </a:lnTo>
                <a:close/>
              </a:path>
            </a:pathLst>
          </a:custGeom>
          <a:solidFill>
            <a:srgbClr val="A48A7B">
              <a:alpha val="6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21" name="그림 20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77B2C0D6-0EC7-9A4B-88A7-4F43EE1873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7762131" y="2646101"/>
            <a:ext cx="667750" cy="66775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F1918C3-AAE8-CE40-862D-DA8F2C885280}"/>
              </a:ext>
            </a:extLst>
          </p:cNvPr>
          <p:cNvSpPr/>
          <p:nvPr/>
        </p:nvSpPr>
        <p:spPr>
          <a:xfrm flipH="1">
            <a:off x="7597814" y="2323639"/>
            <a:ext cx="1421995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origin server</a:t>
            </a:r>
          </a:p>
        </p:txBody>
      </p:sp>
      <p:pic>
        <p:nvPicPr>
          <p:cNvPr id="23" name="그림 22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C12A7329-1206-614D-AEC7-54648F384F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045818" y="3127195"/>
            <a:ext cx="542307" cy="542307"/>
          </a:xfrm>
          <a:prstGeom prst="rect">
            <a:avLst/>
          </a:prstGeom>
        </p:spPr>
      </p:pic>
      <p:pic>
        <p:nvPicPr>
          <p:cNvPr id="24" name="그림 23" descr="개체, 모니터, 검은색, 앉아있는이(가) 표시된 사진&#10;&#10;자동 생성된 설명">
            <a:extLst>
              <a:ext uri="{FF2B5EF4-FFF2-40B4-BE49-F238E27FC236}">
                <a16:creationId xmlns:a16="http://schemas.microsoft.com/office/drawing/2014/main" id="{B4DAC388-F36E-954B-94BE-EDA6DA54E3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06" y="3913410"/>
            <a:ext cx="548516" cy="548516"/>
          </a:xfrm>
          <a:prstGeom prst="rect">
            <a:avLst/>
          </a:prstGeom>
        </p:spPr>
      </p:pic>
      <p:pic>
        <p:nvPicPr>
          <p:cNvPr id="25" name="그림 24" descr="개체, 모니터, 검은색, 앉아있는이(가) 표시된 사진&#10;&#10;자동 생성된 설명">
            <a:extLst>
              <a:ext uri="{FF2B5EF4-FFF2-40B4-BE49-F238E27FC236}">
                <a16:creationId xmlns:a16="http://schemas.microsoft.com/office/drawing/2014/main" id="{7E4C1F59-87D7-104A-B38D-61F6B1F682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237" y="3534379"/>
            <a:ext cx="548516" cy="5485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518BC676-3477-B940-842A-F65B45EA62F9}"/>
                  </a:ext>
                </a:extLst>
              </p14:cNvPr>
              <p14:cNvContentPartPr/>
              <p14:nvPr/>
            </p14:nvContentPartPr>
            <p14:xfrm>
              <a:off x="4196199" y="3702479"/>
              <a:ext cx="232825" cy="168606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518BC676-3477-B940-842A-F65B45EA62F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87189" y="3693472"/>
                <a:ext cx="250485" cy="186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2A52EDB6-89B0-5D48-ADC2-8DFB47611847}"/>
                  </a:ext>
                </a:extLst>
              </p14:cNvPr>
              <p14:cNvContentPartPr/>
              <p14:nvPr/>
            </p14:nvContentPartPr>
            <p14:xfrm>
              <a:off x="7658766" y="3420225"/>
              <a:ext cx="246625" cy="318803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2A52EDB6-89B0-5D48-ADC2-8DFB4761184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49765" y="3411219"/>
                <a:ext cx="264267" cy="336454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108DC829-6AB3-6B4D-84C1-CCAF0A7BD9B4}"/>
              </a:ext>
            </a:extLst>
          </p:cNvPr>
          <p:cNvGrpSpPr/>
          <p:nvPr/>
        </p:nvGrpSpPr>
        <p:grpSpPr>
          <a:xfrm flipH="1" flipV="1">
            <a:off x="3217526" y="3662376"/>
            <a:ext cx="823918" cy="823918"/>
            <a:chOff x="2486529" y="2334918"/>
            <a:chExt cx="1254828" cy="1254828"/>
          </a:xfrm>
        </p:grpSpPr>
        <p:sp>
          <p:nvSpPr>
            <p:cNvPr id="36" name="눈물 방울 35">
              <a:extLst>
                <a:ext uri="{FF2B5EF4-FFF2-40B4-BE49-F238E27FC236}">
                  <a16:creationId xmlns:a16="http://schemas.microsoft.com/office/drawing/2014/main" id="{620738A9-3D7A-4E43-A4BA-B3D3BBE5F14B}"/>
                </a:ext>
              </a:extLst>
            </p:cNvPr>
            <p:cNvSpPr/>
            <p:nvPr/>
          </p:nvSpPr>
          <p:spPr>
            <a:xfrm rot="10800000">
              <a:off x="2486529" y="2334918"/>
              <a:ext cx="1254828" cy="1254828"/>
            </a:xfrm>
            <a:prstGeom prst="teardrop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0CD8472-404B-204E-A0FE-BAC961DA3CDF}"/>
                </a:ext>
              </a:extLst>
            </p:cNvPr>
            <p:cNvSpPr/>
            <p:nvPr/>
          </p:nvSpPr>
          <p:spPr>
            <a:xfrm rot="10800000">
              <a:off x="2585492" y="2433881"/>
              <a:ext cx="1056903" cy="10569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white"/>
                  </a:solidFill>
                </a:rPr>
                <a:t>미국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30858CD-A715-4E4F-828D-7DA59648F131}"/>
              </a:ext>
            </a:extLst>
          </p:cNvPr>
          <p:cNvGrpSpPr/>
          <p:nvPr/>
        </p:nvGrpSpPr>
        <p:grpSpPr>
          <a:xfrm rot="20245833" flipH="1" flipV="1">
            <a:off x="8435374" y="3188835"/>
            <a:ext cx="823918" cy="823918"/>
            <a:chOff x="2486529" y="2334918"/>
            <a:chExt cx="1254828" cy="1254828"/>
          </a:xfrm>
        </p:grpSpPr>
        <p:sp>
          <p:nvSpPr>
            <p:cNvPr id="39" name="눈물 방울 38">
              <a:extLst>
                <a:ext uri="{FF2B5EF4-FFF2-40B4-BE49-F238E27FC236}">
                  <a16:creationId xmlns:a16="http://schemas.microsoft.com/office/drawing/2014/main" id="{3E2F6549-D6D3-6D4E-9056-009E18B1B94B}"/>
                </a:ext>
              </a:extLst>
            </p:cNvPr>
            <p:cNvSpPr/>
            <p:nvPr/>
          </p:nvSpPr>
          <p:spPr>
            <a:xfrm rot="5400000">
              <a:off x="2486529" y="2334918"/>
              <a:ext cx="1254828" cy="1254828"/>
            </a:xfrm>
            <a:prstGeom prst="teardrop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97F1257-16D6-0D4D-9070-1E37C0E9BE87}"/>
                </a:ext>
              </a:extLst>
            </p:cNvPr>
            <p:cNvSpPr/>
            <p:nvPr/>
          </p:nvSpPr>
          <p:spPr>
            <a:xfrm rot="10800000">
              <a:off x="2585492" y="2433881"/>
              <a:ext cx="1056903" cy="105690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srgbClr val="49A5BE"/>
                  </a:solidFill>
                </a:rPr>
                <a:t>한국</a:t>
              </a:r>
              <a:endParaRPr lang="ko-KR" altLang="en-US" sz="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6078066-5356-9C48-9B43-AC72B3812FCD}"/>
              </a:ext>
            </a:extLst>
          </p:cNvPr>
          <p:cNvGrpSpPr/>
          <p:nvPr/>
        </p:nvGrpSpPr>
        <p:grpSpPr>
          <a:xfrm>
            <a:off x="4551771" y="2637186"/>
            <a:ext cx="3117240" cy="529560"/>
            <a:chOff x="4439727" y="3192741"/>
            <a:chExt cx="311724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9779B16F-145E-8248-8C1E-288C08F50FF6}"/>
                    </a:ext>
                  </a:extLst>
                </p14:cNvPr>
                <p14:cNvContentPartPr/>
                <p14:nvPr/>
              </p14:nvContentPartPr>
              <p14:xfrm>
                <a:off x="4487607" y="3192741"/>
                <a:ext cx="3069360" cy="4298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8AD8030-720F-B54B-B749-CF419A81565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69607" y="3175101"/>
                  <a:ext cx="310500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6CA73D9C-C6A7-C14F-BF0C-FA458E145AFF}"/>
                    </a:ext>
                  </a:extLst>
                </p14:cNvPr>
                <p14:cNvContentPartPr/>
                <p14:nvPr/>
              </p14:nvContentPartPr>
              <p14:xfrm>
                <a:off x="4439727" y="3397941"/>
                <a:ext cx="285840" cy="3243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3580F1EE-149A-D241-B660-6F555EEA33C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21727" y="3379941"/>
                  <a:ext cx="321480" cy="360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B421D92-0C9E-3C44-8CAB-28EB122A0065}"/>
              </a:ext>
            </a:extLst>
          </p:cNvPr>
          <p:cNvSpPr/>
          <p:nvPr/>
        </p:nvSpPr>
        <p:spPr>
          <a:xfrm flipH="1">
            <a:off x="3756511" y="2788599"/>
            <a:ext cx="1421995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cache server</a:t>
            </a:r>
          </a:p>
        </p:txBody>
      </p:sp>
    </p:spTree>
    <p:extLst>
      <p:ext uri="{BB962C8B-B14F-4D97-AF65-F5344CB8AC3E}">
        <p14:creationId xmlns:p14="http://schemas.microsoft.com/office/powerpoint/2010/main" val="391359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A3FBA5A-EE12-FF43-94B2-0409734F26BD}"/>
              </a:ext>
            </a:extLst>
          </p:cNvPr>
          <p:cNvSpPr/>
          <p:nvPr/>
        </p:nvSpPr>
        <p:spPr>
          <a:xfrm>
            <a:off x="3469089" y="142341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클라우드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(Cloud)</a:t>
            </a:r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D19CD524-5309-8644-B972-9C5B70A1D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" y="1348239"/>
            <a:ext cx="5093050" cy="3240244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ED81D0D4-CF9A-B84C-B41B-D328BB854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316" y="1348239"/>
            <a:ext cx="6618512" cy="3569417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DB60DA92-72AE-644A-9EF5-F17D91450E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5077549"/>
            <a:ext cx="10800000" cy="16381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36B12D2-9B8F-C84E-9D55-AF890F115776}"/>
                  </a:ext>
                </a:extLst>
              </p14:cNvPr>
              <p14:cNvContentPartPr/>
              <p14:nvPr/>
            </p14:nvContentPartPr>
            <p14:xfrm>
              <a:off x="2989451" y="2810034"/>
              <a:ext cx="692640" cy="3247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36B12D2-9B8F-C84E-9D55-AF890F1157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80451" y="2801394"/>
                <a:ext cx="71028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70687AE-737D-984F-B602-7A16ED54FE1B}"/>
                  </a:ext>
                </a:extLst>
              </p14:cNvPr>
              <p14:cNvContentPartPr/>
              <p14:nvPr/>
            </p14:nvContentPartPr>
            <p14:xfrm>
              <a:off x="5502971" y="3845394"/>
              <a:ext cx="497520" cy="2937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70687AE-737D-984F-B602-7A16ED54FE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93971" y="3836754"/>
                <a:ext cx="51516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11904F4F-5BFB-2748-A753-59344BD68E3A}"/>
                  </a:ext>
                </a:extLst>
              </p14:cNvPr>
              <p14:cNvContentPartPr/>
              <p14:nvPr/>
            </p14:nvContentPartPr>
            <p14:xfrm>
              <a:off x="11451611" y="2704194"/>
              <a:ext cx="142560" cy="5454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11904F4F-5BFB-2748-A753-59344BD68E3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442611" y="2695194"/>
                <a:ext cx="16020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4D7C5552-ED99-A148-90B0-EDD492BC2855}"/>
                  </a:ext>
                </a:extLst>
              </p14:cNvPr>
              <p14:cNvContentPartPr/>
              <p14:nvPr/>
            </p14:nvContentPartPr>
            <p14:xfrm>
              <a:off x="10478891" y="5964714"/>
              <a:ext cx="1092960" cy="3668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4D7C5552-ED99-A148-90B0-EDD492BC285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470251" y="5956074"/>
                <a:ext cx="111060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7F5CF427-4CFF-534F-8458-F7895438466C}"/>
                  </a:ext>
                </a:extLst>
              </p14:cNvPr>
              <p14:cNvContentPartPr/>
              <p14:nvPr/>
            </p14:nvContentPartPr>
            <p14:xfrm>
              <a:off x="5656346" y="3972651"/>
              <a:ext cx="26640" cy="612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7F5CF427-4CFF-534F-8458-F789543846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47346" y="3963651"/>
                <a:ext cx="4428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4654A000-06A0-A44E-9FA6-71266C3327C7}"/>
                  </a:ext>
                </a:extLst>
              </p14:cNvPr>
              <p14:cNvContentPartPr/>
              <p14:nvPr/>
            </p14:nvContentPartPr>
            <p14:xfrm>
              <a:off x="5561306" y="3933771"/>
              <a:ext cx="100440" cy="1065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4654A000-06A0-A44E-9FA6-71266C3327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52666" y="3925131"/>
                <a:ext cx="118080" cy="1242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3469D72-BF2A-B744-9E7F-DCF50D161704}"/>
              </a:ext>
            </a:extLst>
          </p:cNvPr>
          <p:cNvSpPr txBox="1"/>
          <p:nvPr/>
        </p:nvSpPr>
        <p:spPr>
          <a:xfrm>
            <a:off x="5510076" y="3899376"/>
            <a:ext cx="29253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2278B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r5</a:t>
            </a:r>
            <a:endParaRPr kumimoji="1" lang="ko-Kore-KR" altLang="en-US" sz="750" dirty="0">
              <a:solidFill>
                <a:srgbClr val="2278B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89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운영체제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(OS)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85C5DAE-3C40-2F42-863D-AE2E6F7FC193}"/>
              </a:ext>
            </a:extLst>
          </p:cNvPr>
          <p:cNvSpPr/>
          <p:nvPr/>
        </p:nvSpPr>
        <p:spPr>
          <a:xfrm>
            <a:off x="1133103" y="1798155"/>
            <a:ext cx="1495923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OS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선택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4F9715D-882A-3642-B4DA-8308C8C2C0DE}"/>
              </a:ext>
            </a:extLst>
          </p:cNvPr>
          <p:cNvSpPr/>
          <p:nvPr/>
        </p:nvSpPr>
        <p:spPr>
          <a:xfrm>
            <a:off x="5067743" y="1808037"/>
            <a:ext cx="396023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OS 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비교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62427C4-103D-D446-86A7-45DD2A27C5FB}"/>
              </a:ext>
            </a:extLst>
          </p:cNvPr>
          <p:cNvSpPr/>
          <p:nvPr/>
        </p:nvSpPr>
        <p:spPr>
          <a:xfrm>
            <a:off x="1689944" y="4051551"/>
            <a:ext cx="1022631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리눅스</a:t>
            </a:r>
            <a:endParaRPr lang="en-US" altLang="ko-KR" sz="16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9163753-5F5E-844A-9491-82F3C0AE2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377" y="2574619"/>
            <a:ext cx="1476932" cy="1476932"/>
          </a:xfrm>
          <a:prstGeom prst="rect">
            <a:avLst/>
          </a:prstGeom>
        </p:spPr>
      </p:pic>
      <p:pic>
        <p:nvPicPr>
          <p:cNvPr id="14" name="그림 13" descr="건물, 그리기, 창문이(가) 표시된 사진&#10;&#10;자동 생성된 설명">
            <a:extLst>
              <a:ext uri="{FF2B5EF4-FFF2-40B4-BE49-F238E27FC236}">
                <a16:creationId xmlns:a16="http://schemas.microsoft.com/office/drawing/2014/main" id="{A24D5191-0A7F-ED4E-84B9-8950FCA32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849" y="2748809"/>
            <a:ext cx="1259246" cy="1305639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045FE3A2-99F6-844A-A037-3CC50E77C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242" y="2574619"/>
            <a:ext cx="1476933" cy="1476933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C2C96F7F-C02D-C34A-841E-3640D05C8EDD}"/>
              </a:ext>
            </a:extLst>
          </p:cNvPr>
          <p:cNvSpPr/>
          <p:nvPr/>
        </p:nvSpPr>
        <p:spPr>
          <a:xfrm>
            <a:off x="7774256" y="3194674"/>
            <a:ext cx="1022631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VS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CBBB911-A7EA-1446-8BC0-CD6C81299E94}"/>
              </a:ext>
            </a:extLst>
          </p:cNvPr>
          <p:cNvSpPr/>
          <p:nvPr/>
        </p:nvSpPr>
        <p:spPr>
          <a:xfrm>
            <a:off x="8538235" y="4049803"/>
            <a:ext cx="1022631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리눅스</a:t>
            </a:r>
            <a:endParaRPr lang="en-US" altLang="ko-KR" sz="16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94137EC-347F-0E4D-9188-2B549612C800}"/>
              </a:ext>
            </a:extLst>
          </p:cNvPr>
          <p:cNvSpPr/>
          <p:nvPr/>
        </p:nvSpPr>
        <p:spPr>
          <a:xfrm>
            <a:off x="6536544" y="4051551"/>
            <a:ext cx="1022631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윈도우</a:t>
            </a:r>
            <a:endParaRPr lang="en-US" altLang="ko-KR" sz="16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B2B13C2-8326-E646-8FD8-930CCD6BCE5F}"/>
              </a:ext>
            </a:extLst>
          </p:cNvPr>
          <p:cNvSpPr/>
          <p:nvPr/>
        </p:nvSpPr>
        <p:spPr>
          <a:xfrm>
            <a:off x="1348377" y="4605783"/>
            <a:ext cx="2540865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비용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안정성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신뢰도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CA5D09C-A640-6B4E-B473-8028EA1A108D}"/>
              </a:ext>
            </a:extLst>
          </p:cNvPr>
          <p:cNvSpPr/>
          <p:nvPr/>
        </p:nvSpPr>
        <p:spPr>
          <a:xfrm>
            <a:off x="6382081" y="4605783"/>
            <a:ext cx="1623488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비용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O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오픈소스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8F1F902-8495-244B-AFBD-66B1E0FCA63E}"/>
              </a:ext>
            </a:extLst>
          </p:cNvPr>
          <p:cNvSpPr/>
          <p:nvPr/>
        </p:nvSpPr>
        <p:spPr>
          <a:xfrm>
            <a:off x="8409005" y="4605783"/>
            <a:ext cx="1623488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비용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오픈소스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O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E041F6-415B-9149-BCEC-2B0D3835031B}"/>
              </a:ext>
            </a:extLst>
          </p:cNvPr>
          <p:cNvSpPr txBox="1"/>
          <p:nvPr/>
        </p:nvSpPr>
        <p:spPr>
          <a:xfrm>
            <a:off x="10093103" y="3194674"/>
            <a:ext cx="176152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ore-KR" sz="3000" b="1" dirty="0"/>
              <a:t> </a:t>
            </a:r>
            <a:r>
              <a:rPr kumimoji="1" lang="ko-KR" altLang="en-US" sz="3000" b="1" dirty="0"/>
              <a:t> </a:t>
            </a:r>
            <a:r>
              <a:rPr kumimoji="1" lang="en-US" altLang="ko-Kore-KR" sz="3000" b="1" dirty="0"/>
              <a:t>UNIX</a:t>
            </a:r>
            <a:endParaRPr kumimoji="1" lang="ko-Kore-KR" altLang="en-US" sz="3000" b="1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4981BD3-46E3-0C4A-B170-6A363B388DD7}"/>
              </a:ext>
            </a:extLst>
          </p:cNvPr>
          <p:cNvSpPr/>
          <p:nvPr/>
        </p:nvSpPr>
        <p:spPr>
          <a:xfrm>
            <a:off x="9492266" y="3228926"/>
            <a:ext cx="1022631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VS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B182476-B58E-A14D-AC37-0ACA373A467C}"/>
              </a:ext>
            </a:extLst>
          </p:cNvPr>
          <p:cNvSpPr/>
          <p:nvPr/>
        </p:nvSpPr>
        <p:spPr>
          <a:xfrm>
            <a:off x="10373486" y="4605783"/>
            <a:ext cx="1623488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비용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O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오픈소스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5D5932E-E1DE-B742-8E4C-A3CAB6DB9EAD}"/>
              </a:ext>
            </a:extLst>
          </p:cNvPr>
          <p:cNvSpPr/>
          <p:nvPr/>
        </p:nvSpPr>
        <p:spPr>
          <a:xfrm>
            <a:off x="10530006" y="4049802"/>
            <a:ext cx="1022631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유닉스</a:t>
            </a:r>
            <a:endParaRPr lang="en-US" altLang="ko-KR" sz="16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763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운영체제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(OS)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85B063-8998-5B42-9FE3-6C1A61074355}"/>
              </a:ext>
            </a:extLst>
          </p:cNvPr>
          <p:cNvSpPr/>
          <p:nvPr/>
        </p:nvSpPr>
        <p:spPr>
          <a:xfrm>
            <a:off x="1016048" y="1609178"/>
            <a:ext cx="142699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Process</a:t>
            </a:r>
            <a:endParaRPr lang="ko-KR" altLang="en-US" sz="2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원통[C] 1">
            <a:extLst>
              <a:ext uri="{FF2B5EF4-FFF2-40B4-BE49-F238E27FC236}">
                <a16:creationId xmlns:a16="http://schemas.microsoft.com/office/drawing/2014/main" id="{4C903700-B4A1-C645-A285-B094B2AB3469}"/>
              </a:ext>
            </a:extLst>
          </p:cNvPr>
          <p:cNvSpPr/>
          <p:nvPr/>
        </p:nvSpPr>
        <p:spPr>
          <a:xfrm>
            <a:off x="1934294" y="2810099"/>
            <a:ext cx="1621766" cy="217813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8253F0-CEA3-7942-801E-5D032263272C}"/>
              </a:ext>
            </a:extLst>
          </p:cNvPr>
          <p:cNvSpPr/>
          <p:nvPr/>
        </p:nvSpPr>
        <p:spPr>
          <a:xfrm>
            <a:off x="2167322" y="3586402"/>
            <a:ext cx="1155710" cy="8598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Program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1B005-CD1E-3E44-8137-94FBD828ABEA}"/>
              </a:ext>
            </a:extLst>
          </p:cNvPr>
          <p:cNvSpPr txBox="1"/>
          <p:nvPr/>
        </p:nvSpPr>
        <p:spPr>
          <a:xfrm>
            <a:off x="1396553" y="4988231"/>
            <a:ext cx="2582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Job</a:t>
            </a:r>
          </a:p>
          <a:p>
            <a:pPr algn="ctr"/>
            <a:r>
              <a:rPr kumimoji="1" lang="en-US" altLang="ko-Kore-KR" dirty="0"/>
              <a:t>(</a:t>
            </a:r>
            <a:r>
              <a:rPr kumimoji="1" lang="ko-KR" altLang="en-US" dirty="0"/>
              <a:t>실행할 프로그램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79FAB0A-88B2-1041-A41F-7FAC26262622}"/>
              </a:ext>
            </a:extLst>
          </p:cNvPr>
          <p:cNvSpPr/>
          <p:nvPr/>
        </p:nvSpPr>
        <p:spPr>
          <a:xfrm>
            <a:off x="5458835" y="2582968"/>
            <a:ext cx="6037165" cy="30515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C86F4B6-A6BB-5A4B-958F-BEF1F9D3AFDE}"/>
              </a:ext>
            </a:extLst>
          </p:cNvPr>
          <p:cNvSpPr/>
          <p:nvPr/>
        </p:nvSpPr>
        <p:spPr>
          <a:xfrm>
            <a:off x="7728873" y="4741515"/>
            <a:ext cx="1621766" cy="661939"/>
          </a:xfrm>
          <a:prstGeom prst="ellipse">
            <a:avLst/>
          </a:prstGeom>
          <a:solidFill>
            <a:srgbClr val="B15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Process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9DBF2C-6B3F-8B48-AACD-8A785B4A2B1C}"/>
              </a:ext>
            </a:extLst>
          </p:cNvPr>
          <p:cNvSpPr/>
          <p:nvPr/>
        </p:nvSpPr>
        <p:spPr>
          <a:xfrm>
            <a:off x="7814608" y="3029841"/>
            <a:ext cx="1155710" cy="6619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Kernel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BD2FC5-1343-894A-9FFD-4C2DDFC93378}"/>
              </a:ext>
            </a:extLst>
          </p:cNvPr>
          <p:cNvSpPr txBox="1"/>
          <p:nvPr/>
        </p:nvSpPr>
        <p:spPr>
          <a:xfrm>
            <a:off x="9440275" y="3896241"/>
            <a:ext cx="2165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computer system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7B87FF9-8EA5-9F45-B6B7-88A189331E6C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3556060" y="3899165"/>
            <a:ext cx="25708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3F5D317-3179-A74F-9214-691DF5A949F7}"/>
              </a:ext>
            </a:extLst>
          </p:cNvPr>
          <p:cNvSpPr txBox="1"/>
          <p:nvPr/>
        </p:nvSpPr>
        <p:spPr>
          <a:xfrm>
            <a:off x="3960266" y="3499917"/>
            <a:ext cx="1516894" cy="383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submission</a:t>
            </a:r>
            <a:endParaRPr kumimoji="1" lang="ko-Kore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3A5C417-8CE9-6D44-A77D-9F38668F119C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6126923" y="3893870"/>
            <a:ext cx="1601950" cy="1178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B246799-F2FE-914A-AD34-7FF9BA51DF49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6136070" y="3360811"/>
            <a:ext cx="1678538" cy="49048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5E5A809-B26C-3446-8577-3CC1ED362982}"/>
              </a:ext>
            </a:extLst>
          </p:cNvPr>
          <p:cNvSpPr txBox="1"/>
          <p:nvPr/>
        </p:nvSpPr>
        <p:spPr>
          <a:xfrm rot="20775585">
            <a:off x="6216891" y="3182325"/>
            <a:ext cx="1516894" cy="383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registration</a:t>
            </a:r>
            <a:endParaRPr kumimoji="1" lang="ko-Kore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5A97B23-4DA0-8B4A-B63F-0790D17ACF74}"/>
              </a:ext>
            </a:extLst>
          </p:cNvPr>
          <p:cNvSpPr/>
          <p:nvPr/>
        </p:nvSpPr>
        <p:spPr>
          <a:xfrm>
            <a:off x="1396553" y="2095388"/>
            <a:ext cx="3257782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3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실행을 위해 커널에 등록된 프로그램</a:t>
            </a:r>
            <a:endParaRPr lang="en-US" altLang="ko-KR" sz="13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A54C1C-1918-EA47-BFAE-34183763E9EE}"/>
              </a:ext>
            </a:extLst>
          </p:cNvPr>
          <p:cNvSpPr/>
          <p:nvPr/>
        </p:nvSpPr>
        <p:spPr>
          <a:xfrm>
            <a:off x="683056" y="1178262"/>
            <a:ext cx="2183611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프로세스 관리</a:t>
            </a:r>
          </a:p>
        </p:txBody>
      </p:sp>
    </p:spTree>
    <p:extLst>
      <p:ext uri="{BB962C8B-B14F-4D97-AF65-F5344CB8AC3E}">
        <p14:creationId xmlns:p14="http://schemas.microsoft.com/office/powerpoint/2010/main" val="277052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운영체제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(OS)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85C5DAE-3C40-2F42-863D-AE2E6F7FC193}"/>
              </a:ext>
            </a:extLst>
          </p:cNvPr>
          <p:cNvSpPr/>
          <p:nvPr/>
        </p:nvSpPr>
        <p:spPr>
          <a:xfrm>
            <a:off x="957365" y="1528850"/>
            <a:ext cx="3701655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PCB(Process Control Block)</a:t>
            </a:r>
            <a:endParaRPr lang="ko-KR" altLang="en-US" sz="2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9A4711-9AFE-E14A-8126-6D38796EBF41}"/>
              </a:ext>
            </a:extLst>
          </p:cNvPr>
          <p:cNvSpPr/>
          <p:nvPr/>
        </p:nvSpPr>
        <p:spPr>
          <a:xfrm>
            <a:off x="1166594" y="2026011"/>
            <a:ext cx="6631603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3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프로세스를 관리하기 위해서 필요한 데이터를 저장하는 공간</a:t>
            </a:r>
            <a:endParaRPr lang="en-US" altLang="ko-KR" sz="13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D471E2-0E3F-824D-B64B-F9E57B571D6F}"/>
              </a:ext>
            </a:extLst>
          </p:cNvPr>
          <p:cNvSpPr/>
          <p:nvPr/>
        </p:nvSpPr>
        <p:spPr>
          <a:xfrm>
            <a:off x="2060328" y="2916422"/>
            <a:ext cx="2196662" cy="31179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B91EC-E215-7345-B068-B8FB5D640345}"/>
              </a:ext>
            </a:extLst>
          </p:cNvPr>
          <p:cNvSpPr txBox="1"/>
          <p:nvPr/>
        </p:nvSpPr>
        <p:spPr>
          <a:xfrm>
            <a:off x="1867640" y="6129564"/>
            <a:ext cx="258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Memory</a:t>
            </a:r>
            <a:endParaRPr kumimoji="1" lang="ko-Kore-KR" altLang="en-US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8CCA620A-5116-BB46-AE1A-6407E785A41B}"/>
              </a:ext>
            </a:extLst>
          </p:cNvPr>
          <p:cNvCxnSpPr/>
          <p:nvPr/>
        </p:nvCxnSpPr>
        <p:spPr>
          <a:xfrm>
            <a:off x="2060328" y="4114648"/>
            <a:ext cx="219666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7A70E1-415A-D245-B8DA-BA00EF334C66}"/>
              </a:ext>
            </a:extLst>
          </p:cNvPr>
          <p:cNvSpPr/>
          <p:nvPr/>
        </p:nvSpPr>
        <p:spPr>
          <a:xfrm>
            <a:off x="2060328" y="2916422"/>
            <a:ext cx="2196662" cy="11982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4993D3-4ADC-B34B-988C-2B1976CECF06}"/>
              </a:ext>
            </a:extLst>
          </p:cNvPr>
          <p:cNvSpPr txBox="1"/>
          <p:nvPr/>
        </p:nvSpPr>
        <p:spPr>
          <a:xfrm>
            <a:off x="957365" y="3359722"/>
            <a:ext cx="128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Kernel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801CA7-12D1-364C-B1E0-EF093E07C28C}"/>
              </a:ext>
            </a:extLst>
          </p:cNvPr>
          <p:cNvSpPr/>
          <p:nvPr/>
        </p:nvSpPr>
        <p:spPr>
          <a:xfrm>
            <a:off x="2119544" y="3402576"/>
            <a:ext cx="570046" cy="4314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>
                <a:solidFill>
                  <a:schemeClr val="tx1"/>
                </a:solidFill>
              </a:rPr>
              <a:t>PCB-1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E428ECE-6741-BA49-ACD4-AAC67404BFDD}"/>
              </a:ext>
            </a:extLst>
          </p:cNvPr>
          <p:cNvSpPr/>
          <p:nvPr/>
        </p:nvSpPr>
        <p:spPr>
          <a:xfrm>
            <a:off x="2873636" y="3408665"/>
            <a:ext cx="570046" cy="4314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>
                <a:solidFill>
                  <a:schemeClr val="tx1"/>
                </a:solidFill>
              </a:rPr>
              <a:t>PCB-2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E0493BD-EF65-9248-95A4-675080094A48}"/>
              </a:ext>
            </a:extLst>
          </p:cNvPr>
          <p:cNvSpPr/>
          <p:nvPr/>
        </p:nvSpPr>
        <p:spPr>
          <a:xfrm>
            <a:off x="3613266" y="3408665"/>
            <a:ext cx="570046" cy="4314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>
                <a:solidFill>
                  <a:schemeClr val="tx1"/>
                </a:solidFill>
              </a:rPr>
              <a:t>PCB-n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40774BA-5A7A-8D4F-9DBF-E31D8BF96245}"/>
              </a:ext>
            </a:extLst>
          </p:cNvPr>
          <p:cNvSpPr/>
          <p:nvPr/>
        </p:nvSpPr>
        <p:spPr>
          <a:xfrm>
            <a:off x="2250132" y="4412585"/>
            <a:ext cx="623504" cy="66193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P1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CAE5FC7-E6EB-7A46-BF8E-FF173A97CA7B}"/>
              </a:ext>
            </a:extLst>
          </p:cNvPr>
          <p:cNvSpPr/>
          <p:nvPr/>
        </p:nvSpPr>
        <p:spPr>
          <a:xfrm>
            <a:off x="2655008" y="5228091"/>
            <a:ext cx="623504" cy="66193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P2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52093E4-0DFB-1547-B5E3-C01E7ACB4A1D}"/>
              </a:ext>
            </a:extLst>
          </p:cNvPr>
          <p:cNvSpPr/>
          <p:nvPr/>
        </p:nvSpPr>
        <p:spPr>
          <a:xfrm>
            <a:off x="3507227" y="4460167"/>
            <a:ext cx="648138" cy="66193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Pn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7E187E-EEE9-1F4D-BA10-117F274213E4}"/>
              </a:ext>
            </a:extLst>
          </p:cNvPr>
          <p:cNvSpPr/>
          <p:nvPr/>
        </p:nvSpPr>
        <p:spPr>
          <a:xfrm>
            <a:off x="7490226" y="2728960"/>
            <a:ext cx="1805302" cy="4140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&lt;PCB </a:t>
            </a:r>
            <a:r>
              <a:rPr lang="ko-KR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관리 정보</a:t>
            </a:r>
            <a:r>
              <a:rPr lang="en-US" altLang="ko-KR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  <a:endParaRPr lang="ko-KR" alt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0E0B11F-B1DE-AD41-AED2-E1C228DE51D4}"/>
              </a:ext>
            </a:extLst>
          </p:cNvPr>
          <p:cNvSpPr/>
          <p:nvPr/>
        </p:nvSpPr>
        <p:spPr>
          <a:xfrm>
            <a:off x="7666685" y="3217842"/>
            <a:ext cx="4185644" cy="3039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200000"/>
              </a:lnSpc>
              <a:buFontTx/>
              <a:buChar char="-"/>
              <a:defRPr/>
            </a:pP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PID: Process Identification Number</a:t>
            </a:r>
          </a:p>
          <a:p>
            <a:pPr marL="285750" indent="-285750" latinLnBrk="0">
              <a:lnSpc>
                <a:spcPct val="20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스케줄링 정보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20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프로세스 상태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20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메모리 관리 정보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20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입출력 상태 정보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20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문맥 저장 영역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20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계정 정보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C81F9AA-3DE0-F849-B75C-712973E33A6C}"/>
              </a:ext>
            </a:extLst>
          </p:cNvPr>
          <p:cNvSpPr/>
          <p:nvPr/>
        </p:nvSpPr>
        <p:spPr>
          <a:xfrm>
            <a:off x="683056" y="1178262"/>
            <a:ext cx="2183611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프로세스 관리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7F7EAEB-FD34-2742-A594-760C0D0B5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648" y="3834073"/>
            <a:ext cx="1968048" cy="273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06607"/>
      </p:ext>
    </p:extLst>
  </p:cSld>
  <p:clrMapOvr>
    <a:masterClrMapping/>
  </p:clrMapOvr>
</p:sld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</TotalTime>
  <Words>1327</Words>
  <Application>Microsoft Macintosh PowerPoint</Application>
  <PresentationFormat>와이드스크린</PresentationFormat>
  <Paragraphs>392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Apple SD Gothic Neo</vt:lpstr>
      <vt:lpstr>맑은 고딕</vt:lpstr>
      <vt:lpstr>YuKyokasho Medium</vt:lpstr>
      <vt:lpstr>Arial</vt:lpstr>
      <vt:lpstr>Calibri</vt:lpstr>
      <vt:lpstr>Courier New</vt:lpstr>
      <vt:lpstr>Times New Roman</vt:lpstr>
      <vt:lpstr>Wingdings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송유진</cp:lastModifiedBy>
  <cp:revision>137</cp:revision>
  <dcterms:created xsi:type="dcterms:W3CDTF">2020-03-31T04:06:26Z</dcterms:created>
  <dcterms:modified xsi:type="dcterms:W3CDTF">2020-06-02T05:14:17Z</dcterms:modified>
</cp:coreProperties>
</file>