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5.xml" ContentType="application/inkml+xml"/>
  <Override PartName="/ppt/notesSlides/notesSlide12.xml" ContentType="application/vnd.openxmlformats-officedocument.presentationml.notesSlide+xml"/>
  <Override PartName="/ppt/ink/ink16.xml" ContentType="application/inkml+xml"/>
  <Override PartName="/ppt/notesSlides/notesSlide13.xml" ContentType="application/vnd.openxmlformats-officedocument.presentationml.notesSlide+xml"/>
  <Override PartName="/ppt/ink/ink17.xml" ContentType="application/inkml+xml"/>
  <Override PartName="/ppt/notesSlides/notesSlide14.xml" ContentType="application/vnd.openxmlformats-officedocument.presentationml.notesSlide+xml"/>
  <Override PartName="/ppt/ink/ink18.xml" ContentType="application/inkml+xml"/>
  <Override PartName="/ppt/notesSlides/notesSlide15.xml" ContentType="application/vnd.openxmlformats-officedocument.presentationml.notesSlide+xml"/>
  <Override PartName="/ppt/ink/ink19.xml" ContentType="application/inkml+xml"/>
  <Override PartName="/ppt/notesSlides/notesSlide16.xml" ContentType="application/vnd.openxmlformats-officedocument.presentationml.notesSlide+xml"/>
  <Override PartName="/ppt/ink/ink20.xml" ContentType="application/inkml+xml"/>
  <Override PartName="/ppt/notesSlides/notesSlide17.xml" ContentType="application/vnd.openxmlformats-officedocument.presentationml.notesSlide+xml"/>
  <Override PartName="/ppt/ink/ink21.xml" ContentType="application/inkml+xml"/>
  <Override PartName="/ppt/notesSlides/notesSlide18.xml" ContentType="application/vnd.openxmlformats-officedocument.presentationml.notesSlide+xml"/>
  <Override PartName="/ppt/ink/ink22.xml" ContentType="application/inkml+xml"/>
  <Override PartName="/ppt/notesSlides/notesSlide19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4" r:id="rId4"/>
    <p:sldId id="267" r:id="rId5"/>
    <p:sldId id="260" r:id="rId6"/>
    <p:sldId id="283" r:id="rId7"/>
    <p:sldId id="265" r:id="rId8"/>
    <p:sldId id="280" r:id="rId9"/>
    <p:sldId id="281" r:id="rId10"/>
    <p:sldId id="282" r:id="rId11"/>
    <p:sldId id="268" r:id="rId12"/>
    <p:sldId id="273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9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8BA"/>
    <a:srgbClr val="0033EA"/>
    <a:srgbClr val="B15009"/>
    <a:srgbClr val="48A4BE"/>
    <a:srgbClr val="FEEBBA"/>
    <a:srgbClr val="FFEFD7"/>
    <a:srgbClr val="FAD759"/>
    <a:srgbClr val="FFE1CE"/>
    <a:srgbClr val="49A5B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9T13:48:39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 24575,'0'19'0,"0"-5"0,0 3 0,0-2 0,0 3 0,0 8 0,0-6 0,0 14 0,8 7 0,-6-2 0,5 2 0,-7-15 0,0-8 0,0 1 0,0-5 0,0 0 0,0-5 0,0 0 0,0 4 0,0-3 0,0 4 0,0-1 0,0-3 0,0 4 0,0-14 0,-4-1 0,-2-12 0,-3 3 0,-1-8 0,0 8 0,4-4 0,-3 5 0,4-1 0,-1 1 0,-2 4 0,2-3 0,1 3 0,-4-1 0,8-2 0,-8 7 0,8-7 0,-8 3 0,3-5 0,-4 1 0,1 4 0,-1 1 0,0-1 0,0 4 0,0-3 0,0 0 0,-4 3 0,3-7 0,-4 7 0,5-3 0,0 0 0,1 2 0,-1-2 0,0 0 0,0 3 0,13-3 0,-1 8 0,12 1 0,0 0 0,-3 8 0,8-7 0,-8 3 0,3-1 0,-4-3 0,-1 0 0,1 3 0,0-3 0,0 5 0,-1-5 0,1 3 0,0-3 0,0 0 0,-1 3 0,1-3 0,0 4 0,0 1 0,-1-5 0,-3 3 0,2-7 0,-6 7 0,6-7 0,-2 7 0,3-7 0,-3 7 0,2-7 0,-2 3 0,-1 0 0,4-3 0,-4 4 0,5-10 0,4 0 0,-3 0 0,8-3 0,-9 7 0,5-8 0,-6 8 0,1-7 0,0 7 0,0-3 0,-5 0 0,4-1 0,-4-1 0,5-2 0,4 3 0,-3-4 0,7-1 0,-7 5 0,8-3 0,-8 7 0,3-7 0,-4 7 0,-1-4 0,1 5 0,-4-4 0,2 3 0,-7-7 0,8 7 0,-4-7 0,5 7 0,-4-8 0,2 8 0,-7-7 0,8 7 0,-4-7 0,-4 11 0,-2-2 0,-9 4 0,-4 3 0,3-3 0,-8 4 0,8 0 0,-8 0 0,8-3 0,-7 2 0,7-7 0,-4 3 0,10 0 0,-4-3 0,4 3 0,-5 0 0,0 1 0,0 0 0,0 3 0,0-7 0,4 8 0,-2-8 0,2 7 0,-4-7 0,0 3 0,5 0 0,-4-3 0,3 7 0,-3-3 0,-1 0 0,0 3 0,0-7 0,4-1 0,2-5 0,4-4 0,0-1 0,0 1 0,0-4 0,0 2 0,4-2 0,-3 4 0,4-5 0,-5 4 0,0-4 0,0 5 0,4 0 0,-3-1 0,3 1 0,-4 0 0,0-1 0,0 1 0,0 0 0,0-1 0,5 5 0,-4-3 0,3 3 0,-4-5 0,0-3 0,0 3 0,0-4 0,0 1 0,0 2 0,0-2 0,0 4 0,0-1 0,0 1 0,0 0 0,0-1 0,0 1 0,0 0 0,0-1 0,0 1 0,-4 0 0,-2 8 0,1 2 0,0 12 0,5 9 0,-5 5 0,3-3 0,-9 8 0,10-20 0,-5 13 0,2-15 0,3 8 0,-4-4 0,5 1 0,0 2 0,0-7 0,0 4 0,0-1 0,0-3 0,0 3 0,0-3 0,0-1 0,0 0 0,0 0 0,0 0 0,0 0 0,0 0 0,0 1 0,0-1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3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1224 792 24575,'-13'0'0,"-9"5"0,-20-3 0,4 3 0,-11-5 0,0 0 0,18 0 0,-29 0 0,1 0 0,-10 0 0,-10 0 0,27 5 0,-10-4 0,23 4 0,-2-5 0,7 0 0,18 0 0,-9 0 0,15 0 0,-8 0 0,8 0 0,-4 0 0,5 0 0,-4 0 0,-2 0 0,-11 0 0,-2-5 0,-7 4 0,0-10 0,7 10 0,2-8 0,11-1 0,2 0 0,4-3 0,-5-1 0,4 4 0,-4-8 0,5 4 0,0-1 0,0-2 0,-1 7 0,1-4 0,0 5 0,-1 0 0,5-1 0,-3-3 0,7-9 0,-11 2 0,10-2 0,-7 8 0,9 1 0,0-2 0,0-11 0,0-1 0,0 3 0,0-9 0,5 10 0,2-13 0,3 13 0,-3 2 0,1 12 0,-3-1 0,0 1 0,7-4 0,1-9 0,13-1 0,-3-4 0,28-11 0,-18 18 0,13-11 0,-20 21 0,-12 1 0,-1 3 0,0-6 0,2 6 0,11-9 0,1 5 0,8 3 0,-7 2 0,-2 5 0,-8 0 0,1 0 0,-5 0 0,4 0 0,3 0 0,-5 0 0,17 0 0,-21 0 0,12 0 0,-13 0 0,2 0 0,-4 4 0,4-3 0,2 3 0,10 1 0,-4-4 0,12 5 0,-13-6 0,6 4 0,-3 1 0,-8 0 0,6 3 0,-6-3 0,3 0 0,-4-1 0,4 0 0,-4-3 0,5 3 0,-9 0 0,6-3 0,-6 7 0,5-7 0,-2 8 0,8 0 0,-4 1 0,17 4 0,-14 0 0,13-2 0,-5 8 0,0-8 0,-7-1 0,-7-3 0,-5-7 0,-4 8 0,3-8 0,-3 11 0,4-6 0,0 7 0,0-4 0,1 0 0,-5 0 0,3-4 0,-7 4 0,3-4 0,0 0 0,-3 7 0,7-6 0,-7 12 0,7-8 0,-7 3 0,3-4 0,-4 0 0,0 4 0,0-2 0,0 2 0,0 0 0,0-3 0,0 4 0,0-5 0,0 0 0,0 0 0,0 0 0,0 4 0,-4-6 0,3 9 0,-3-10 0,0 7 0,3-4 0,-7 1 0,2-1 0,1 0 0,-3 0 0,3 0 0,-4 0 0,-1 0 0,1 0 0,0 1 0,-1-1 0,1-4 0,4 3 0,-3-7 0,3 3 0,-5 0 0,1-3 0,0 7 0,-1-3 0,-3 4 0,3 1 0,-4-5 0,1 3 0,2-7 0,-2 3 0,8-4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4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24575,'4'9'0,"1"5"0,0 7 0,10 7 0,2 21 0,2-11 0,11 24 0,-10-23 0,2 10 0,-10-22 0,-3-1 0,-8 0 0,8 2 0,-7-1 0,3 7 0,-5-7 0,0 22 0,0 16 0,-9 18 0,7-22 0,-15 27 0,11-61 0,-4 26 0,2-39 0,7-1 0,-7 0 0,2 2 0,-4 10 0,-3 17 0,-8 10 0,4 0 0,-9-4 0,14-20 0,-4-2 0,7-8 0,-5-3 0,8-2 0,-6 0 0,7-3 0,-5 8 0,-3-4 0,7 0 0,-11 0 0,11-1 0,-7 1 0,3 0 0,1 0 0,0-5 0,-1 0 0,1 0 0,-4 0 0,2 0 0,-2 0 0,4 1 0,4-5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4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2760 852 24575,'-14'5'0,"0"3"0,-12 3 0,5-4 0,-25 11 0,-13-8 0,4 5 0,-21-6 0,37-4 0,-23-5 0,10 0 0,-27 0 0,-4 0-658,-13 9 658,0 2 0,0-1 0,0 7 0,0-15 0,41 7 0,0 0 0,-31-7-77,15 8 77,-3-10 0,26 0 0,-32 0 0,28 0 0,-10 0 0,10 0 0,0 0 656,-11 0-656,11 0 79,-14 0-79,1 0 0,-30-8 0,35 1 0,-18-7 0,51 4 0,1-1 0,7 2 0,0 0 0,-7-7 0,6 5 0,-6-5 0,7 7 0,1 0 0,-5-9 0,-10-11 0,4-4 0,-29-19 0,30 22 0,-23-8 0,34 18 0,-4 4 0,12 2 0,4 5 0,-3-4 0,7 2 0,-3-2 0,4 4 0,0-1 0,0-11 0,0 5 0,0-6 0,0 5 0,0 6 0,4-6 0,1 2 0,8 1 0,-7 0 0,6 5 0,-2-4 0,0 2 0,14-8 0,-7 4 0,16-8 0,-13 8 0,22-6 0,-24 10 0,22-5 0,-24 7 0,31-5 0,-16 8 0,18-6 0,-21 6 0,18-7 0,-15 7 0,18-7 0,-14 12 0,9-10 0,-7 5 0,-6-5 0,2 5 0,-10-4 0,12 9 0,0-10 0,14 10 0,-10-9 0,23 8 0,-10-10 0,13 3 0,-13-1 0,-3 3 0,-21 7 0,5 0 0,3 0 0,1-5 0,20-4 0,-5 2 0,-8-5 0,17 4 0,-17 2 0,22-1 0,-1 7 0,14 0 0,-23 0 0,19 0 0,-21 0 0,12-8 0,2-1 0,-16 0 0,10 2 0,-10 7 0,0 0 0,-3 0 0,-1 0 0,-9 0 0,10 5 0,-14-4 0,0 10 0,0-10 0,16 9 0,-20-4 0,7 4 0,-25-5 0,0 3 0,-3-7 0,4 11 0,-1-6 0,1 12 0,5-8 0,-1 3 0,0 0 0,1-2 0,-5 6 0,-1-11 0,-3 6 0,-1-2 0,0 4 0,0 4 0,0-4 0,0 4 0,-4-8 0,3 7 0,-7-6 0,3 2 0,1 0 0,1 9 0,-1 6 0,5 22 0,-8-18 0,3 5 0,-1-24 0,-3-3 0,3-1 0,-4 4 0,0 1 0,0 5 0,-4-5 0,3 3 0,-7-6 0,7 2 0,-8-8 0,8 3 0,-3-3 0,0 0 0,3 3 0,-7-7 0,7 7 0,-8-3 0,4 5 0,-4-1 0,-4 4 0,2-3 0,-2-1 0,4 0 0,-1-8 0,1 3 0,4 0 0,-3-3 0,2 7 0,-3-3 0,-4 4 0,-2 4 0,-3-3 0,-1 4 0,5-9 0,0 3 0,5-7 0,0 3 0,-1-4 0,-3 0 0,-2 4 0,5-3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50:21.731"/>
    </inkml:context>
    <inkml:brush xml:id="br0">
      <inkml:brushProperty name="width" value="0.05" units="cm"/>
      <inkml:brushProperty name="height" value="0.05" units="cm"/>
      <inkml:brushProperty name="color" value="#F2FAFF"/>
    </inkml:brush>
  </inkml:definitions>
  <inkml:trace contextRef="#ctx0" brushRef="#br0">29 23 24575,'-3'8'0,"2"-2"0,-1-3 0,2 1 0,-1 0 0,1-1 0,-1 0 0,1-1 0,-1 0 0,1 0 0,0 0 0,0 0 0,0 0 0,0 0 0,0 0 0,0 0 0,0 0 0,0 0 0,0 0 0,0 1 0,0-1 0,1 1 0,-1-1 0,2 1 0,-1-2 0,0 1 0,0-1 0,-1 1 0,1 0 0,0 0 0,0-1 0,0 2 0,-1-2 0,0 2 0,1-1 0,0-1 0,0 1 0,0 0 0,0 2 0,-1-1 0,2 1 0,-1-2 0,1 1 0,-2-1 0,2-1 0,-2 1 0,1-5 0,-1 1 0,0-3 0,0 2 0,0 1 0,0-1 0,1 1 0,-1-1 0,1 1 0,-1-1 0,1 1 0,-1 0 0,1 0 0,-1 0 0,0 0 0,0-1 0,0 1 0,0 0 0,0 0 0,0 0 0,0 0 0,1 0 0,-1 0 0,1 0 0,0 0 0,-1 0 0,1-1 0,-1 1 0,0 0 0,1 1 0,-1-1 0,1 1 0,-1-1 0,0 0 0,0 0 0,1 0 0,-1 0 0,1 0 0,-1-1 0,0 1 0,0 0 0,1-1 0,-1 1 0,1-2 0,0 2 0,0-2 0,0 1 0,1 0 0,-2 1 0,2 0 0,-2-1 0,2 1 0,-1-1 0,-1 0 0,1 0 0,0-1 0,0 1 0,-1 9 0,0-4 0,0 7 0,0-6 0,0 1 0,0-2 0,0 1 0,0-1 0,0 0 0,0 1 0,0 0 0,0 0 0,0-1 0,0 0 0,0 1 0,0-1 0,0 1 0,0 0 0,0-1 0,0 1 0,0-1 0,0 0 0,0 0 0,0 0 0,0 1 0,0 0 0,0 1 0,0-2 0,0 1 0,0-1 0,0 0 0,0 0 0,0 0 0,0 0 0,0 0 0,0 0 0,0 0 0,0 0 0,0 0 0,0 1 0,0 1 0,0-1 0,0 0 0,0-1 0,1 0 0,0 0 0,-1-1 0,1 1 0,0-1 0,-1 1 0,0 0 0,0 0 0,0 0 0,0 0 0,0 0 0,0 1 0,0 0 0,0 0 0,0-1 0,0 0 0,0 0 0,0 0 0,0 0 0,0 0 0,0 0 0,0 0 0,0 0 0,-1-1 0,0 0 0,-2-1 0,1 0 0,0-1 0,0 0 0,-1-1 0,1 0 0,-1 0 0,0 0 0,0-1 0,0 0 0,1 0 0,0 0 0,0 1 0,1-1 0,-1 0 0,1 1 0,-1-1 0,1 1 0,-1-1 0,1 0 0,-1-1 0,0 1 0,1 0 0,-1 0 0,0 0 0,1 0 0,0 0 0,1 1 0,0-1 0,-1 0 0,0 0 0,0-1 0,-1 2 0,2-2 0,-2 1 0,2 0 0,-2 1 0,2 0 0,-2 0 0,2-1 0,-2 0 0,2-1 0,-1 1 0,0 0 0,0 0 0,1 1 0,0 0 0,0 0 0,-1-1 0,0 1 0,0-2 0,1 1 0,0-1 0,0 1 0,0 0 0,0 0 0,0 1 0,0 1 0,2 4 0,-2 3 0,1 0 0,-1 1 0,0-2 0,0 1 0,0-1 0,0 0 0,0 1 0,0-2 0,0-1 0,0 0 0,0-1 0,0 1 0,0 0 0,0 1 0,0-1 0,0-1 0,0 0 0,0 0 0,0 1 0,1 2 0,0-1 0,0 2 0,-1-3 0,0 0 0,0-1 0,1 1 0,-1 1 0,1-1 0,-1 0 0,0-1 0,1-1 0,-1 1 0,1 0 0,0 0 0,-1 2 0,1-2 0,0 1 0,-1-1 0,1 0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53:07.153"/>
    </inkml:context>
    <inkml:brush xml:id="br0">
      <inkml:brushProperty name="width" value="0.05" units="cm"/>
      <inkml:brushProperty name="height" value="0.05" units="cm"/>
      <inkml:brushProperty name="color" value="#F2FAFF"/>
    </inkml:brush>
  </inkml:definitions>
  <inkml:trace contextRef="#ctx0" brushRef="#br0">278 15 24575,'-1'5'0,"-1"-1"0,2-1 0,-1 0 0,0-1 0,0 0 0,0 1 0,0-1 0,0 1 0,1-1 0,-1 0 0,0-1 0,1 1 0,-1-1 0,1 1 0,0 1 0,-1 0 0,1 0 0,-1-1 0,1 0 0,-1 0 0,1 0 0,-2-1 0,1-1 0,-1-1 0,2-2 0,0 0 0,-1-1 0,0 1 0,0-1 0,1 0 0,0 1 0,-1 0 0,0 0 0,1-2 0,0 0 0,-1-1 0,1 0 0,-1 3 0,1-2 0,-1 4 0,1-1 0,-1 1 0,0 0 0,0-1 0,-1 1 0,0 1 0,0 0 0,0 0 0,-1 0 0,0 2 0,-2 1 0,-1 0 0,-2 1 0,1-3 0,0 0 0,1 0 0,2-1 0,1 1 0,0-1 0,1 1 0,0 0 0,-1 0 0,-2 2 0,-1-2 0,-2 0 0,0 2 0,0-3 0,2 2 0,0-2 0,2 1 0,2 0 0,0-1 0,2 2 0,-2-1 0,1 1 0,-1 1 0,0-1 0,0 1 0,0-1 0,1 0 0,0-1 0,1 1 0,0 0 0,0 0 0,0 1 0,0-1 0,0 2 0,0-2 0,1 1 0,-1-1 0,2 1 0,-2-1 0,2-1 0,-2 1 0,2-2 0,-2 2 0,2-2 0,-1 1 0,2-1 0,2-3 0,-1 2 0,4-4 0,-3 2 0,0-2 0,-1 1 0,0 0 0,-2 1 0,-1 3 0,-5 2 0,1 3 0,-6 3 0,3 0 0,-1 0 0,2-2 0,3-3 0,-1 0 0,2-1 0,1 0 0,2-7 0,-2 2 0,3-7 0,-2 5 0,1 0 0,-2 2 0,1 1 0,-2 0 0,1 0 0,-2 0 0,1 1 0,-2 1 0,1 1 0,0 2 0,2 0 0,0 1 0,0 0 0,0-1 0,1-2 0,2-4 0,-1 0 0,2-2 0,-2 1 0,1 0 0,-1 1 0,2-1 0,-1 0 0,1 1 0,-1 2 0,-2 1 0,1 7 0,-1 2 0,0 6 0,-1 3 0,-2 6 0,1-3 0,-1-1 0,2-11 0,0-5 0,-1-2 0,3-8 0,-2 2 0,4-12 0,1 2 0,2-8 0,1 4 0,-2 0 0,-1 9 0,-3 3 0,-2 12 0,-1 6 0,0 9 0,-3 5 0,2-4 0,-1 2 0,0-12 0,3 2 0,-1-7 0,1-5 0,2-10 0,0-3 0,2-7 0,0 3 0,-1 0 0,0 5 0,-1 16 0,-3 8 0,0 17 0,-1-2 0,2-3 0,0-8 0,-2-1 0,2-10 0,-2 4 0,2-8 0,-1-2 0,1-8 0,-1-5 0,1-11 0,0 3 0,0-7 0,0 8 0,0-9 0,0 9 0,0 1 0,0 10 0,-1 4 0,-1 13 0,-1 0 0,-1 9 0,-2-4 0,3-2 0,-1-1 0,2-3 0,2-2 0,-2-1 0,2-2 0,0-9 0,0-1 0,0-9 0,0 2 0,0 2 0,-1 3 0,0 1 0,-1 5 0,0 0 0,-1 6 0,-1 5 0,0 3 0,-1 1 0,3-3 0,0-3 0,2-3 0,-2 0 0,2-1 0,-1-1 0,1-12 0,0 1 0,-2-10 0,2 8 0,-3 1 0,2 7 0,-2 0 0,2 6 0,-1 5 0,0 0 0,-1 4 0,0-5 0,1 0 0,0-2 0,1-1 0,0 0 0,2-9 0,1 2 0,0-7 0,1 0 0,-1 4 0,-1-1 0,-1 5 0,0 2 0,-1 7 0,-3 3 0,0 3 0,-2 2 0,2-5 0,0 0 0,2-4 0,0-4 0,1-7 0,0 0 0,1-8 0,-1 2 0,0 1 0,-1 1 0,-1 5 0,1 2 0,-1 2 0,0 0 0,0 1 0,0 2 0,0 0 0,0 2 0,0 1 0,1-2 0,0-1 0,2 0 0,1-8 0,-1 5 0,2-7 0,-2 6 0,1 0 0,-2 6 0,2-1 0,-2 3 0,0-4 0,1-2 0,-1-6 0,1 0 0,0-2 0,0 3 0,-1 2 0,0-3 0,-1 4 0,0-1 0,1 2 0,-2 2 0,1 1 0,-1 2 0,1-1 0,1 1 0,-1-1 0,1 1 0,0-2 0,0 1 0,1-9 0,0 3 0,0-6 0,0 5 0,0 0 0,-3 6 0,0 1 0,0 3 0,-1 1 0,2-4 0,-2 3 0,2-2 0,-1 2 0,3 4 0,-1-2 0,1 3 0,0 0 0,0-2 0,0 0 0,0-3 0,0-3 0,0-3 0,3-1 0,-3-2 0,4 0 0,-3 3 0,0 3 0,0 1 0,-2 7 0,0-4 0,-1 7 0,2-4 0,0 2 0,0-3 0,1-4 0,1-7 0,1-1 0,2-8 0,1 2 0,1-5 0,-2 5 0,3-5 0,-2 3 0,0 1 0,-1 1 0,-3 6 0,0 0 0,-3 10 0,1 1 0,-1 1 0,1 5 0,0-2 0,0-2 0,0 3 0,0-9 0,0 1 0,0-4 0,2-6 0,0 3 0,1-5 0,-1 5 0,-1 2 0,0 3 0,-1 1 0,0 1 0,0-3 0,0 1 0,0-1 0,0 1 0,3-9 0,0 2 0,2-5 0,0 3 0,-3 2 0,1 1 0,-1 1 0,-1 5 0,0 0 0,-1 3 0,1 2 0,-1-4 0,2 1 0,0-3 0,-1 0 0,1-8 0,4-3 0,-2-1 0,3 0 0,-3 4 0,-3 5 0,0 5 0,-1 1 0,-2 12 0,1-9 0,0 5 0,0-5 0,1-2 0,0-2 0,1-3 0,2-7 0,-1 3 0,2-8 0,-2 4 0,1-1 0,-1 3 0,1-2 0,-2 4 0,0-2 0,-1 5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9T13:48:44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24575,'0'9'0,"6"12"0,0-5 0,6 17 0,-1-5 0,1 7 0,-5-7 0,4 5 0,2-5 0,4 0 0,1-2 0,-4-12 0,2 11 0,-4-13 0,5 20 0,-2-15 0,-3 9 0,2-8 0,-8 1 0,2-5 0,-2-1 0,3 0 0,-3 2 0,2 3 0,-2 1 0,-1-5 0,4-5 0,-8 0 0,3-4 0,1 0 0,-4 3 0,7-7 0,-2 7 0,4-3 0,-1 0 0,-3 3 0,2-7 0,-7 7 0,8-7 0,-3 8 0,3-8 0,1 3 0,0 0 0,4-3 0,-3 3 0,3-4 0,-4 0 0,-1 0 0,6 0 0,0 0 0,5 0 0,-5 0 0,3 0 0,-7 0 0,3 0 0,-4 4 0,0-3 0,-5 7 0,4-7 0,-4 3 0,5-4 0,0 4 0,0-3 0,-5-1 0,-5-1 0,-1-7 0,-8 7 0,8-12 0,-8 7 0,8-7 0,-8 3 0,8-3 0,-3 3 0,-1 0 0,4 2 0,-3 3 0,4-4 0,-5-1 0,4 1 0,-3-5 0,-1 0 0,4-5 0,-7 5 0,6 0 0,-2 5 0,4-4 0,0 2 0,-4 2 0,3 1 0,-4 2 0,1-3 0,3 0 0,-8 4 0,8 9 0,-4 2 0,5 7 0,5 0 0,0-2 0,0 6 0,4-7 0,-3 8 0,-1-8 0,4 7 0,-8-6 0,7-2 0,-7-1 0,8-3 0,-8 4 0,8 0 0,-8 0 0,8 1 0,-8-1 0,3 0 0,0 0 0,-3 0 0,8 5 0,-8 0 0,8-4 0,-8 2 0,8-10 0,-8 6 0,7-3 0,-2 4 0,-1 0 0,4-4 0,-8 3 0,8-7 0,-8 7 0,3-2 0,0-1 0,-7 3 0,-3-3 0,-9 4 0,-5 0 0,0-4 0,0 3 0,5-2 0,-4 3 0,8 0 0,-3 0 0,0-4 0,3-1 0,1 0 0,1-3 0,3 7 0,-3-7 0,-1 8 0,0-8 0,0 3 0,0 0 0,0-3 0,0 3 0,0-4 0,0 0 0,0 4 0,0-3 0,0 3 0,1 0 0,-1-3 0,4 7 0,2-7 0,4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1T09:38:3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1:20:58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8525 508 24575,'-9'-4'0,"-1"3"0,5-6 0,-21-19 0,4 7 0,-6-11 0,6 12 0,3 9 0,2-7 0,-12 5 0,15 0 0,-8 2 0,10 1 0,-11-1 0,9 0 0,-7 0 0,8 1 0,-3 4 0,0-3 0,-6 1 0,4-2 0,-11-2 0,5 1 0,0 3 0,-5-3 0,5 3 0,-6-4 0,-1 0 0,7 4 0,-5-3 0,5 4 0,-6-6 0,-12-1 0,15 3 0,-25 2 0,25-2 0,-15 4 0,11-5 0,1 4 0,-12-5 0,-3 9 0,0-4 0,2 2 0,-24-4 0,27-3 0,-20 4 0,7-5 0,34 10 0,-33-10 0,8 11 0,15-3 0,-24-1 0,29 4 0,-6-8 0,-12 8 0,-17-10 0,-1 9 0,2-4 0,4 0 0,21 4 0,-10-4 0,19 6 0,-4 0 0,13 0 0,-12 0 0,12 0 0,-7 0 0,0 0 0,-2 0 0,-10 0 0,2 0 0,-2 0 0,4 0 0,-12 0 0,8 0 0,-8 0 0,12 0 0,-1 0 0,1 0 0,6 0 0,-5 0 0,5 0 0,0 0 0,-17 0 0,21 0 0,-28 0 0,29 0 0,-17 0 0,18 0 0,-4 0 0,-12 0 0,7 0 0,-27 0 0,27 0 0,-14 0 0,17 0 0,-18 6 0,-16-4 0,-2 4 0,-11-6 0,26 0 0,-8 0 0,8 0 0,0 0 0,-9 0 0,21 4 0,-21-3 0,20 4 0,-8-5 0,0 0 0,9 4 0,-9-2 0,11 2 0,-11 2 0,9-4 0,-46 4 0,28 0 0,-31-4 0,25 4 0,0 1 0,1-6 0,11 5 0,3-6 0,17 0 0,-3 0 0,4 0 0,-7 0 0,-6 4 0,4-3 0,-4 2 0,6 2 0,1-4 0,-1 3 0,1-4 0,6 0 0,-5 0 0,5 5 0,0-4 0,-5 3 0,12-4 0,-6 0 0,1 0 0,-2 5 0,-20 0 0,10 1 0,-4-1 0,9-1 0,5-3 0,-18 4 0,9-1 0,-9-3 0,11 4 0,1-5 0,-1 4 0,1-3 0,0 4 0,6-5 0,-2 0 0,9 3 0,-9-2 0,8 3 0,-4-1 0,-1-2 0,-13 2 0,13 1 0,-28 3 0,27-2 0,-11 5 0,6-9 0,4 6 0,1-6 0,1 2 0,7 1 0,0-3 0,-7 2 0,-1 2 0,-6-4 0,6 7 0,-5-3 0,11 0 0,-4-1 0,6-4 0,3 4 0,-2-3 0,3 2 0,-5 1 0,-5-4 0,-2 8 0,-6-7 0,-14 8 0,16-4 0,-8 0 0,20-1 0,-6 0 0,4 1 0,-4 0 0,9-1 0,-8-4 0,0 4 0,-16 1 0,4 5 0,-4-1 0,13-4 0,5 3 0,4-7 0,2 3 0,1-4 0,-3 3 0,-4-2 0,1 6 0,-4-6 0,6 6 0,3-6 0,-8 7 0,6-7 0,-20 7 0,9-7 0,-5 2 0,2 2 0,5 0 0,0 1 0,-17 5 0,14-5 0,-27 1 0,27 1 0,-13-7 0,16 7 0,-7-7 0,11 4 0,-15-2 0,19 1 0,-14 1 0,14 2 0,0-6 0,0 2 0,0 1 0,4-3 0,-3 6 0,2-3 0,-3 0 0,0 0 0,0-1 0,0-2 0,-14 11 0,11-10 0,-7 6 0,11-5 0,6-2 0,-13 7 0,8-3 0,-8 4 0,-1-1 0,6-3 0,-12 4 0,5-3 0,0 3 0,-5 0 0,5-4 0,-6 4 0,-8-3 0,6 4 0,1-1 0,12-4 0,7-1 0,4-1 0,0-2 0,0 2 0,-4 1 0,4-3 0,-4 6 0,0-3 0,0 4 0,-1-3 0,-2 2 0,6-7 0,-2 4 0,3-1 0,0 2 0,0 3 0,0 0 0,0-4 0,0 3 0,0-3 0,0 1 0,3 2 0,-2-6 0,3 6 0,-4-3 0,0 0 0,0 3 0,0-2 0,0-1 0,0 3 0,0-6 0,-1 6 0,1-6 0,4 6 0,-7-3 0,6 4 0,-7-3 0,8 2 0,-7-3 0,6 0 0,-3 3 0,1-6 0,2 6 0,-3-2 0,0-1 0,0 3 0,0-3 0,0 1 0,0 2 0,0-3 0,0 0 0,0 3 0,0-6 0,0 6 0,-3-2 0,2 3 0,-3 0 0,4-1 0,0-2 0,4 2 0,-4-6 0,4 6 0,-1-3 0,-2 0 0,3 3 0,-1-2 0,-2-1 0,6 3 0,-6 1 0,3 1 0,-8 2 0,3-3 0,-2 0 0,3 0 0,3 0 0,-2-4 0,3 0 0,-4-1 0,0 2 0,0 3 0,0 3 0,0-2 0,0 2 0,0-3 0,0 4 0,0-7 0,0 5 0,-1-9 0,1 6 0,4-2 0,-3 3 0,2-4 0,-3 6 0,0-8 0,4 9 0,0-7 0,8 1 0,0-2 0,1-3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1:21:00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24575,'0'13'0,"0"-2"0,0-3 0,0 0 0,0 3 0,0 8 0,0 5 0,-4 6 0,3 0 0,-4-6 0,5-1 0,0-1 0,0 13 0,0 22 0,13 2 0,-10 10 0,13-31 0,-15-4 0,6-22 0,-6 0 0,2-4 0,-3 0 0,0 0 0,0-1 0,0 1 0,0 4 0,0 6 0,0 6 0,0 0 0,0-1 0,4-11 0,-3-1 0,6-6 0,1-2 0,4-3 0,10 0 0,-4 4 0,22 3 0,-20 5 0,21 1 0,-24-2 0,2-2 0,-4-1 0,-6-4 0,2 0 0,-3-4 0,0 0 0,0 0 0,0 0 0,0 0 0,3 0 0,2 0 0,2 0 0,-2 0 0,-2 3 0,1-2 0,-4 6 0,4-2 0,-4-1 0,0 0 0,0-4 0,-1 3 0,1 1 0,0 1 0,0-2 0,0 1 0,0-3 0,0 2 0,-4 1 0,3-3 0,-3 2 0,4-3 0,0 4 0,0-4 0,0 4 0,0-1 0,0-2 0,0 3 0,0-4 0,-4 3 0,3-2 0,-3 3 0,4-4 0,-3 3 0,2-2 0,-3 3 0,4-4 0,3 0 0,-2 3 0,3-2 0,-5 2 0,1-3 0,0 0 0,-3 4 0,2-3 0,-3 2 0,0 1 0,3-3 0,-2 2 0,3-3 0,-1 0 0,1 0 0,0 0 0,0 0 0,0 0 0,0 0 0,0 0 0,-4 4 0,3-3 0,-6 2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0:07:31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 24575,'0'19'0,"0"-5"0,0 3 0,0-2 0,0 3 0,0 8 0,0-6 0,0 14 0,8 7 0,-6-2 0,5 2 0,-7-15 0,0-8 0,0 1 0,0-5 0,0 0 0,0-5 0,0 0 0,0 4 0,0-3 0,0 4 0,0-1 0,0-3 0,0 4 0,0-14 0,-4-1 0,-2-12 0,-3 3 0,-1-8 0,0 8 0,4-4 0,-3 5 0,4-1 0,-1 1 0,-2 4 0,2-3 0,1 3 0,-4-1 0,8-2 0,-8 7 0,8-7 0,-8 3 0,3-5 0,-4 1 0,1 4 0,-1 1 0,0-1 0,0 4 0,0-3 0,0 0 0,-4 3 0,3-7 0,-4 7 0,5-3 0,0 0 0,1 2 0,-1-2 0,0 0 0,0 3 0,13-3 0,-1 8 0,12 1 0,0 0 0,-3 8 0,8-7 0,-8 3 0,3-1 0,-4-3 0,-1 0 0,1 3 0,0-3 0,0 5 0,-1-5 0,1 3 0,0-3 0,0 0 0,-1 3 0,1-3 0,0 4 0,0 1 0,-1-5 0,-3 3 0,2-7 0,-6 7 0,6-7 0,-2 7 0,3-7 0,-3 7 0,2-7 0,-2 3 0,-1 0 0,4-3 0,-4 4 0,5-10 0,4 0 0,-3 0 0,8-3 0,-9 7 0,5-8 0,-6 8 0,1-7 0,0 7 0,0-3 0,-5 0 0,4-1 0,-4-1 0,5-2 0,4 3 0,-3-4 0,7-1 0,-7 5 0,8-3 0,-8 7 0,3-7 0,-4 7 0,-1-4 0,1 5 0,-4-4 0,2 3 0,-7-7 0,8 7 0,-4-7 0,5 7 0,-4-8 0,2 8 0,-7-7 0,8 7 0,-4-7 0,-4 11 0,-2-2 0,-9 4 0,-4 3 0,3-3 0,-8 4 0,8 0 0,-8 0 0,8-3 0,-7 2 0,7-7 0,-4 3 0,10 0 0,-4-3 0,4 3 0,-5 0 0,0 1 0,0 0 0,0 3 0,0-7 0,4 8 0,-2-8 0,2 7 0,-4-7 0,0 3 0,5 0 0,-4-3 0,3 7 0,-3-3 0,-1 0 0,0 3 0,0-7 0,4-1 0,2-5 0,4-4 0,0-1 0,0 1 0,0-4 0,0 2 0,4-2 0,-3 4 0,4-5 0,-5 4 0,0-4 0,0 5 0,4 0 0,-3-1 0,3 1 0,-4 0 0,0-1 0,0 1 0,0 0 0,0-1 0,5 5 0,-4-3 0,3 3 0,-4-5 0,0-3 0,0 3 0,0-4 0,0 1 0,0 2 0,0-2 0,0 4 0,0-1 0,0 1 0,0 0 0,0-1 0,0 1 0,0 0 0,0-1 0,0 1 0,-4 0 0,-2 8 0,1 2 0,0 12 0,5 9 0,-5 5 0,3-3 0,-9 8 0,10-20 0,-5 13 0,2-15 0,3 8 0,-4-4 0,5 1 0,0 2 0,0-7 0,0 4 0,0-1 0,0-3 0,0 3 0,0-3 0,0-1 0,0 0 0,0 0 0,0 0 0,0 0 0,0 0 0,0 1 0,0-1 0,0-4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0:07:31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24575,'0'9'0,"6"12"0,0-5 0,6 17 0,-1-5 0,1 7 0,-5-7 0,4 5 0,2-5 0,4 0 0,1-2 0,-4-12 0,2 11 0,-4-13 0,5 20 0,-2-15 0,-3 9 0,2-8 0,-8 1 0,2-5 0,-2-1 0,3 0 0,-3 2 0,2 3 0,-2 1 0,-1-5 0,4-5 0,-8 0 0,3-4 0,1 0 0,-4 3 0,7-7 0,-2 7 0,4-3 0,-1 0 0,-3 3 0,2-7 0,-7 7 0,8-7 0,-3 8 0,3-8 0,1 3 0,0 0 0,4-3 0,-3 3 0,3-4 0,-4 0 0,-1 0 0,6 0 0,0 0 0,5 0 0,-5 0 0,3 0 0,-7 0 0,3 0 0,-4 4 0,0-3 0,-5 7 0,4-7 0,-4 3 0,5-4 0,0 4 0,0-3 0,-5-1 0,-5-1 0,-1-7 0,-8 7 0,8-12 0,-8 7 0,8-7 0,-8 3 0,8-3 0,-3 3 0,-1 0 0,4 2 0,-3 3 0,4-4 0,-5-1 0,4 1 0,-3-5 0,-1 0 0,4-5 0,-7 5 0,6 0 0,-2 5 0,4-4 0,0 2 0,-4 2 0,3 1 0,-4 2 0,1-3 0,3 0 0,-8 4 0,8 9 0,-4 2 0,5 7 0,5 0 0,0-2 0,0 6 0,4-7 0,-3 8 0,-1-8 0,4 7 0,-8-6 0,7-2 0,-7-1 0,8-3 0,-8 4 0,8 0 0,-8 0 0,8 1 0,-8-1 0,3 0 0,0 0 0,-3 0 0,8 5 0,-8 0 0,8-4 0,-8 2 0,8-10 0,-8 6 0,7-3 0,-2 4 0,-1 0 0,4-4 0,-8 3 0,8-7 0,-8 7 0,3-2 0,0-1 0,-7 3 0,-3-3 0,-9 4 0,-5 0 0,0-4 0,0 3 0,5-2 0,-4 3 0,8 0 0,-3 0 0,0-4 0,3-1 0,1 0 0,1-3 0,3 7 0,-3-7 0,-1 8 0,0-8 0,0 3 0,0 0 0,0-3 0,0 3 0,0-4 0,0 0 0,0 4 0,0-3 0,0 3 0,1 0 0,-1-3 0,4 7 0,2-7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0:07:31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8525 508 24575,'-9'-4'0,"-1"3"0,5-6 0,-21-19 0,4 7 0,-6-11 0,6 12 0,3 9 0,2-7 0,-12 5 0,15 0 0,-8 2 0,10 1 0,-11-1 0,9 0 0,-7 0 0,8 1 0,-3 4 0,0-3 0,-6 1 0,4-2 0,-11-2 0,5 1 0,0 3 0,-5-3 0,5 3 0,-6-4 0,-1 0 0,7 4 0,-5-3 0,5 4 0,-6-6 0,-12-1 0,15 3 0,-25 2 0,25-2 0,-15 4 0,11-5 0,1 4 0,-12-5 0,-3 9 0,0-4 0,2 2 0,-24-4 0,27-3 0,-20 4 0,7-5 0,34 10 0,-33-10 0,8 11 0,15-3 0,-24-1 0,29 4 0,-6-8 0,-12 8 0,-17-10 0,-1 9 0,2-4 0,4 0 0,21 4 0,-10-4 0,19 6 0,-4 0 0,13 0 0,-12 0 0,12 0 0,-7 0 0,0 0 0,-2 0 0,-10 0 0,2 0 0,-2 0 0,4 0 0,-12 0 0,8 0 0,-8 0 0,12 0 0,-1 0 0,1 0 0,6 0 0,-5 0 0,5 0 0,0 0 0,-17 0 0,21 0 0,-28 0 0,29 0 0,-17 0 0,18 0 0,-4 0 0,-12 0 0,7 0 0,-27 0 0,27 0 0,-14 0 0,17 0 0,-18 6 0,-16-4 0,-2 4 0,-11-6 0,26 0 0,-8 0 0,8 0 0,0 0 0,-9 0 0,21 4 0,-21-3 0,20 4 0,-8-5 0,0 0 0,9 4 0,-9-2 0,11 2 0,-11 2 0,9-4 0,-46 4 0,28 0 0,-31-4 0,25 4 0,0 1 0,1-6 0,11 5 0,3-6 0,17 0 0,-3 0 0,4 0 0,-7 0 0,-6 4 0,4-3 0,-4 2 0,6 2 0,1-4 0,-1 3 0,1-4 0,6 0 0,-5 0 0,5 5 0,0-4 0,-5 3 0,12-4 0,-6 0 0,1 0 0,-2 5 0,-20 0 0,10 1 0,-4-1 0,9-1 0,5-3 0,-18 4 0,9-1 0,-9-3 0,11 4 0,1-5 0,-1 4 0,1-3 0,0 4 0,6-5 0,-2 0 0,9 3 0,-9-2 0,8 3 0,-4-1 0,-1-2 0,-13 2 0,13 1 0,-28 3 0,27-2 0,-11 5 0,6-9 0,4 6 0,1-6 0,1 2 0,7 1 0,0-3 0,-7 2 0,-1 2 0,-6-4 0,6 7 0,-5-3 0,11 0 0,-4-1 0,6-4 0,3 4 0,-2-3 0,3 2 0,-5 1 0,-5-4 0,-2 8 0,-6-7 0,-14 8 0,16-4 0,-8 0 0,20-1 0,-6 0 0,4 1 0,-4 0 0,9-1 0,-8-4 0,0 4 0,-16 1 0,4 5 0,-4-1 0,13-4 0,5 3 0,4-7 0,2 3 0,1-4 0,-3 3 0,-4-2 0,1 6 0,-4-6 0,6 6 0,3-6 0,-8 7 0,6-7 0,-20 7 0,9-7 0,-5 2 0,2 2 0,5 0 0,0 1 0,-17 5 0,14-5 0,-27 1 0,27 1 0,-13-7 0,16 7 0,-7-7 0,11 4 0,-15-2 0,19 1 0,-14 1 0,14 2 0,0-6 0,0 2 0,0 1 0,4-3 0,-3 6 0,2-3 0,-3 0 0,0 0 0,0-1 0,0-2 0,-14 11 0,11-10 0,-7 6 0,11-5 0,6-2 0,-13 7 0,8-3 0,-8 4 0,-1-1 0,6-3 0,-12 4 0,5-3 0,0 3 0,-5 0 0,5-4 0,-6 4 0,-8-3 0,6 4 0,1-1 0,12-4 0,7-1 0,4-1 0,0-2 0,0 2 0,-4 1 0,4-3 0,-4 6 0,0-3 0,0 4 0,-1-3 0,-2 2 0,6-7 0,-2 4 0,3-1 0,0 2 0,0 3 0,0 0 0,0-4 0,0 3 0,0-3 0,0 1 0,3 2 0,-2-6 0,3 6 0,-4-3 0,0 0 0,0 3 0,0-2 0,0-1 0,0 3 0,0-6 0,-1 6 0,1-6 0,4 6 0,-7-3 0,6 4 0,-7-3 0,8 2 0,-7-3 0,6 0 0,-3 3 0,1-6 0,2 6 0,-3-2 0,0-1 0,0 3 0,0-3 0,0 1 0,0 2 0,0-3 0,0 0 0,0 3 0,0-6 0,0 6 0,-3-2 0,2 3 0,-3 0 0,4-1 0,0-2 0,4 2 0,-4-6 0,4 6 0,-1-3 0,-2 0 0,3 3 0,-1-2 0,-2-1 0,6 3 0,-6 1 0,3 1 0,-8 2 0,3-3 0,-2 0 0,3 0 0,3 0 0,-2-4 0,3 0 0,-4-1 0,0 2 0,0 3 0,0 3 0,0-2 0,0 2 0,0-3 0,0 4 0,0-7 0,0 5 0,-1-9 0,1 6 0,4-2 0,-3 3 0,2-4 0,-3 6 0,0-8 0,4 9 0,0-7 0,8 1 0,0-2 0,1-3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0:07:31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24575,'0'13'0,"0"-2"0,0-3 0,0 0 0,0 3 0,0 8 0,0 5 0,-4 6 0,3 0 0,-4-6 0,5-1 0,0-1 0,0 13 0,0 22 0,13 2 0,-10 10 0,13-31 0,-15-4 0,6-22 0,-6 0 0,2-4 0,-3 0 0,0 0 0,0-1 0,0 1 0,0 4 0,0 6 0,0 6 0,0 0 0,0-1 0,4-11 0,-3-1 0,6-6 0,1-2 0,4-3 0,10 0 0,-4 4 0,22 3 0,-20 5 0,21 1 0,-24-2 0,2-2 0,-4-1 0,-6-4 0,2 0 0,-3-4 0,0 0 0,0 0 0,0 0 0,0 0 0,3 0 0,2 0 0,2 0 0,-2 0 0,-2 3 0,1-2 0,-4 6 0,4-2 0,-4-1 0,0 0 0,0-4 0,-1 3 0,1 1 0,0 1 0,0-2 0,0 1 0,0-3 0,0 2 0,-4 1 0,3-3 0,-3 2 0,4-3 0,0 4 0,0-4 0,0 4 0,0-1 0,0-2 0,0 3 0,0-4 0,-4 3 0,3-2 0,-3 3 0,4-4 0,-3 3 0,2-2 0,-3 3 0,4-4 0,3 0 0,-2 3 0,3-2 0,-5 2 0,1-3 0,0 0 0,-3 4 0,2-3 0,-3 2 0,0 1 0,3-3 0,-2 2 0,3-3 0,-1 0 0,1 0 0,0 0 0,0 0 0,0 0 0,0 0 0,0 0 0,-4 4 0,3-3 0,-6 2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3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997 902 24575,'-15'0'0,"-2"0"0,-5 0 0,5 0 0,-3 0 0,10 0 0,1 0 0,0 0 0,-1 0 0,-3 0 0,-2 0 0,1 0 0,-11 0 0,-12 0 0,-15 0 0,-28 0 0,11-7 0,4 0 0,2-9 0,36 9 0,-19-6 0,9 4 0,6 2 0,-16-5 0,27 6 0,-6 0 0,11-2 0,2 7 0,3-7 0,1 2 0,0-3 0,0 0 0,-1-1 0,1 1 0,0 0 0,-1-5 0,-3 0 0,-1-13 0,-1 11 0,1-18 0,8 22 0,-4-20 0,8 16 0,-7-10 0,8 7 0,-3 0 0,0 1 0,3-1 0,-4 1 0,5-5 0,0 3 0,4-2 0,2 3 0,3 0 0,0 5 0,-4-4 0,3 4 0,-3 0 0,4-4 0,0 8 0,0-4 0,1 1 0,-1 2 0,4-6 0,-3 7 0,3-4 0,1 9 0,-4-3 0,7-2 0,-7 0 0,8-3 0,-4 8 0,12-10 0,2 7 0,20-11 0,4-3 0,0 11 0,7-5 0,1 0 0,-8 12 0,2-5 0,-3 1 0,-16 8 0,-7 0 0,-2 0 0,-8 0 0,8 0 0,2 0 0,-1 0 0,-1 0 0,0 0 0,-10 0 0,9-4 0,26 3 0,-3-3 0,47 4 0,-26 0 0,10 0 0,-14 0 0,1 0 0,-1 0 0,-13 0 0,-3 0 0,-21 4 0,-2-3 0,-12 7 0,3-7 0,-7 3 0,4-4 0,-5 4 0,0-3 0,4 7 0,1-3 0,1 0 0,-6 4 0,-1-4 0,-3 0 0,4 7 0,0-6 0,1 7 0,3 1 0,-3-4 0,-1 3 0,-1 0 0,-3-3 0,0 8 0,4-4 0,-4 5 0,0 6 0,-1-8 0,0 7 0,1-9 0,0-1 0,-1-1 0,-4-4 0,0 1 0,0 3 0,0 1 0,-4 4 0,3 1 0,-7-9 0,7 2 0,-4-7 0,1 1 0,3 2 0,-7-3 0,-1 4 0,-2 0 0,-2 0 0,4 4 0,-1-2 0,1-2 0,-4-1 0,2-3 0,-2 4 0,0-4 0,2 3 0,-6-3 0,-6 9 0,2-4 0,-6 3 0,9-4 0,3-4 0,-2-1 0,2 0 0,-3-3 0,-1 7 0,5-7 0,0 8 0,5-8 0,0 3 0,0 0 0,-5 1 0,4 0 0,-19 4 0,11-4 0,-12 2 0,4 2 0,6-8 0,-6 8 0,7-8 0,5 3 0,0 0 0,1 2 0,-2 3 0,-11 6 0,6-4 0,-13 11 0,4-11 0,1 4 0,5-10 0,10-1 0,3 0 0,1-3 0,0 3 0,-1-4 0,-3 4 0,3-3 0,-8 8 0,8-8 0,-8 3 0,8-4 0,-3 0 0,3 0 0,1 0 0,0 0 0,-5 0 0,4 0 0,-8 0 0,8 0 0,-3 0 0,3 0 0,1 0 0,0 0 0,-1-5 0,1 4 0,4-3 0,1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78222-5A24-D849-88B6-C84AB7470C4B}" type="datetimeFigureOut">
              <a:rPr kumimoji="1" lang="ko-Kore-KR" altLang="en-US" smtClean="0"/>
              <a:t>2020. 6. 1.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0ACD-9D15-D746-A179-0961CCAE2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59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45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439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47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628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449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08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2722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1808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38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2348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74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4446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0495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659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879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54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729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99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39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68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6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24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afe24.com/1167" TargetMode="External"/><Relationship Id="rId13" Type="http://schemas.openxmlformats.org/officeDocument/2006/relationships/hyperlink" Target="https://m.blog.naver.com/PostView.nhn?blogId=limoremo&amp;logNo=220533015236&amp;proxyReferer=https:%2F%2Fwww.google.com%2F" TargetMode="External"/><Relationship Id="rId18" Type="http://schemas.openxmlformats.org/officeDocument/2006/relationships/hyperlink" Target="https://noahlogs.tistory.com/37" TargetMode="External"/><Relationship Id="rId3" Type="http://schemas.openxmlformats.org/officeDocument/2006/relationships/hyperlink" Target="https://wildpup.cafe24.com/archives/830" TargetMode="External"/><Relationship Id="rId21" Type="http://schemas.openxmlformats.org/officeDocument/2006/relationships/hyperlink" Target="https://aws.amazon.com/ko/lambda/edge/" TargetMode="External"/><Relationship Id="rId7" Type="http://schemas.openxmlformats.org/officeDocument/2006/relationships/hyperlink" Target="http://ojk.kr/study/computer/linux/feature.htm" TargetMode="External"/><Relationship Id="rId12" Type="http://schemas.openxmlformats.org/officeDocument/2006/relationships/hyperlink" Target="http://blog.naver.com/PostView.nhn?blogId=phh0606c&amp;logNo=10172023826" TargetMode="External"/><Relationship Id="rId17" Type="http://schemas.openxmlformats.org/officeDocument/2006/relationships/hyperlink" Target="https://araikuma.tistory.com/495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tcpschool.com/mysql/mysql_intro_relationalDB" TargetMode="External"/><Relationship Id="rId20" Type="http://schemas.openxmlformats.org/officeDocument/2006/relationships/hyperlink" Target="https://aws.amazon.com/ko/ec2/instance-ty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kinxtime/220634777630" TargetMode="External"/><Relationship Id="rId11" Type="http://schemas.openxmlformats.org/officeDocument/2006/relationships/hyperlink" Target="https://aws.amazon.com/ko/cloudfront/" TargetMode="External"/><Relationship Id="rId24" Type="http://schemas.openxmlformats.org/officeDocument/2006/relationships/hyperlink" Target="https://coding-factory.tistory.com/315" TargetMode="External"/><Relationship Id="rId5" Type="http://schemas.openxmlformats.org/officeDocument/2006/relationships/hyperlink" Target="https://cdn.hosting.kr/cdn%EC%9D%B4%EB%9E%80-%EB%AC%B4%EC%97%87%EC%9D%B8%EA%B0%80%EC%9A%94/" TargetMode="External"/><Relationship Id="rId15" Type="http://schemas.openxmlformats.org/officeDocument/2006/relationships/hyperlink" Target="https://ourcstory.tistory.com/30" TargetMode="External"/><Relationship Id="rId23" Type="http://schemas.openxmlformats.org/officeDocument/2006/relationships/hyperlink" Target="https://ithub.tistory.com/53" TargetMode="External"/><Relationship Id="rId10" Type="http://schemas.openxmlformats.org/officeDocument/2006/relationships/hyperlink" Target="https://kkhipp.tistory.com/148" TargetMode="External"/><Relationship Id="rId19" Type="http://schemas.openxmlformats.org/officeDocument/2006/relationships/hyperlink" Target="https://pante.blog/481" TargetMode="External"/><Relationship Id="rId4" Type="http://schemas.openxmlformats.org/officeDocument/2006/relationships/hyperlink" Target="https://goddaehee.tistory.com/173" TargetMode="External"/><Relationship Id="rId9" Type="http://schemas.openxmlformats.org/officeDocument/2006/relationships/hyperlink" Target="https://flearning-blog.tistory.com/18" TargetMode="External"/><Relationship Id="rId14" Type="http://schemas.openxmlformats.org/officeDocument/2006/relationships/hyperlink" Target="https://docs.aws.amazon.com/ko_kr/AWSEC2/latest/UserGuide/concepts.html" TargetMode="External"/><Relationship Id="rId22" Type="http://schemas.openxmlformats.org/officeDocument/2006/relationships/hyperlink" Target="https://brunch.co.kr/@topasvga/3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10.svg"/><Relationship Id="rId15" Type="http://schemas.openxmlformats.org/officeDocument/2006/relationships/image" Target="../media/image7.png"/><Relationship Id="rId10" Type="http://schemas.openxmlformats.org/officeDocument/2006/relationships/customXml" Target="../ink/ink6.xml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41.png"/><Relationship Id="rId3" Type="http://schemas.openxmlformats.org/officeDocument/2006/relationships/image" Target="../media/image13.png"/><Relationship Id="rId7" Type="http://schemas.openxmlformats.org/officeDocument/2006/relationships/image" Target="../media/image110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30.png"/><Relationship Id="rId5" Type="http://schemas.openxmlformats.org/officeDocument/2006/relationships/image" Target="../media/image15.png"/><Relationship Id="rId15" Type="http://schemas.openxmlformats.org/officeDocument/2006/relationships/image" Target="../media/image150.png"/><Relationship Id="rId10" Type="http://schemas.openxmlformats.org/officeDocument/2006/relationships/customXml" Target="../ink/ink11.xml"/><Relationship Id="rId4" Type="http://schemas.openxmlformats.org/officeDocument/2006/relationships/image" Target="../media/image14.png"/><Relationship Id="rId9" Type="http://schemas.openxmlformats.org/officeDocument/2006/relationships/image" Target="../media/image120.png"/><Relationship Id="rId14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136052" y="2836227"/>
            <a:ext cx="59198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중고 물품 거래 모바일 앱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4045D0D5-427E-CB4E-8BF6-A5954448ECD4}"/>
              </a:ext>
            </a:extLst>
          </p:cNvPr>
          <p:cNvCxnSpPr/>
          <p:nvPr/>
        </p:nvCxnSpPr>
        <p:spPr>
          <a:xfrm>
            <a:off x="696000" y="3995053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6">
            <a:extLst>
              <a:ext uri="{FF2B5EF4-FFF2-40B4-BE49-F238E27FC236}">
                <a16:creationId xmlns:a16="http://schemas.microsoft.com/office/drawing/2014/main" id="{B9122A2A-4E82-8348-AFE0-EEFEACB69159}"/>
              </a:ext>
            </a:extLst>
          </p:cNvPr>
          <p:cNvCxnSpPr/>
          <p:nvPr/>
        </p:nvCxnSpPr>
        <p:spPr>
          <a:xfrm>
            <a:off x="696000" y="2540834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906A6-111A-D340-9D6E-41394DE3C2DF}"/>
              </a:ext>
            </a:extLst>
          </p:cNvPr>
          <p:cNvSpPr/>
          <p:nvPr/>
        </p:nvSpPr>
        <p:spPr>
          <a:xfrm>
            <a:off x="4054719" y="4174252"/>
            <a:ext cx="4082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YuKyokasho Medium" panose="02000500000000000000" pitchFamily="2" charset="-128"/>
              </a:rPr>
              <a:t>컴퓨터공학과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201635992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송유진</a:t>
            </a:r>
          </a:p>
        </p:txBody>
      </p:sp>
    </p:spTree>
    <p:extLst>
      <p:ext uri="{BB962C8B-B14F-4D97-AF65-F5344CB8AC3E}">
        <p14:creationId xmlns:p14="http://schemas.microsoft.com/office/powerpoint/2010/main" val="35935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458169-417B-4C40-B252-318A637230F0}"/>
              </a:ext>
            </a:extLst>
          </p:cNvPr>
          <p:cNvSpPr/>
          <p:nvPr/>
        </p:nvSpPr>
        <p:spPr>
          <a:xfrm>
            <a:off x="811296" y="1178262"/>
            <a:ext cx="192713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D78197-F7BB-1540-BB8A-06E145D74F1E}"/>
              </a:ext>
            </a:extLst>
          </p:cNvPr>
          <p:cNvSpPr/>
          <p:nvPr/>
        </p:nvSpPr>
        <p:spPr>
          <a:xfrm>
            <a:off x="1059488" y="1603573"/>
            <a:ext cx="547617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VPM(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 Partition Multiprogramming)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F4A4F0-C581-4D4D-B195-58BE4DD73A4C}"/>
              </a:ext>
            </a:extLst>
          </p:cNvPr>
          <p:cNvSpPr/>
          <p:nvPr/>
        </p:nvSpPr>
        <p:spPr>
          <a:xfrm>
            <a:off x="1407987" y="2156161"/>
            <a:ext cx="6631603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파티션이 유동적으로 분할 가능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초기에는 전체가 하나의 영역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B08881-1B75-084D-920F-F27095488892}"/>
              </a:ext>
            </a:extLst>
          </p:cNvPr>
          <p:cNvSpPr/>
          <p:nvPr/>
        </p:nvSpPr>
        <p:spPr>
          <a:xfrm>
            <a:off x="1150330" y="3221956"/>
            <a:ext cx="1249061" cy="41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&lt;Example&gt;</a:t>
            </a:r>
            <a:endParaRPr lang="ko-KR" alt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CAB833-A316-9246-9696-4100D4A84D45}"/>
              </a:ext>
            </a:extLst>
          </p:cNvPr>
          <p:cNvSpPr/>
          <p:nvPr/>
        </p:nvSpPr>
        <p:spPr>
          <a:xfrm>
            <a:off x="1150330" y="3540751"/>
            <a:ext cx="4185644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메모리 공간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100MB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871216-4185-0748-9AF8-EB72AEBA6631}"/>
              </a:ext>
            </a:extLst>
          </p:cNvPr>
          <p:cNvSpPr/>
          <p:nvPr/>
        </p:nvSpPr>
        <p:spPr>
          <a:xfrm>
            <a:off x="1767737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8712A2-1524-E14A-96E6-F6E9FBBD56B6}"/>
              </a:ext>
            </a:extLst>
          </p:cNvPr>
          <p:cNvSpPr/>
          <p:nvPr/>
        </p:nvSpPr>
        <p:spPr>
          <a:xfrm>
            <a:off x="1767737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F6188E-8803-1A41-9DE9-DD8F021F299C}"/>
              </a:ext>
            </a:extLst>
          </p:cNvPr>
          <p:cNvCxnSpPr>
            <a:cxnSpLocks/>
          </p:cNvCxnSpPr>
          <p:nvPr/>
        </p:nvCxnSpPr>
        <p:spPr>
          <a:xfrm>
            <a:off x="3729508" y="5328572"/>
            <a:ext cx="14520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A50C01-7782-1247-BDBF-124F550E78FF}"/>
              </a:ext>
            </a:extLst>
          </p:cNvPr>
          <p:cNvSpPr txBox="1"/>
          <p:nvPr/>
        </p:nvSpPr>
        <p:spPr>
          <a:xfrm>
            <a:off x="3783308" y="4885095"/>
            <a:ext cx="14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A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enters(20MB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65048F7-5E5A-A642-9B86-066357692A10}"/>
              </a:ext>
            </a:extLst>
          </p:cNvPr>
          <p:cNvSpPr/>
          <p:nvPr/>
        </p:nvSpPr>
        <p:spPr>
          <a:xfrm>
            <a:off x="5367424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80MB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DBC461-3BC3-774C-8ACF-DAF23FABDAF0}"/>
              </a:ext>
            </a:extLst>
          </p:cNvPr>
          <p:cNvSpPr/>
          <p:nvPr/>
        </p:nvSpPr>
        <p:spPr>
          <a:xfrm>
            <a:off x="5367424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EA0A61-BD41-0B4F-990D-02CEC2F73B48}"/>
              </a:ext>
            </a:extLst>
          </p:cNvPr>
          <p:cNvSpPr/>
          <p:nvPr/>
        </p:nvSpPr>
        <p:spPr>
          <a:xfrm>
            <a:off x="5367424" y="4446171"/>
            <a:ext cx="1775947" cy="359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 (20MB)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5E52CFA-5581-FA4D-8270-4EEC508AD021}"/>
              </a:ext>
            </a:extLst>
          </p:cNvPr>
          <p:cNvCxnSpPr>
            <a:cxnSpLocks/>
          </p:cNvCxnSpPr>
          <p:nvPr/>
        </p:nvCxnSpPr>
        <p:spPr>
          <a:xfrm>
            <a:off x="7318791" y="5328572"/>
            <a:ext cx="14520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99249D-97F6-9C4F-A4B4-86CE22390FC6}"/>
              </a:ext>
            </a:extLst>
          </p:cNvPr>
          <p:cNvSpPr txBox="1"/>
          <p:nvPr/>
        </p:nvSpPr>
        <p:spPr>
          <a:xfrm>
            <a:off x="7329195" y="4862146"/>
            <a:ext cx="14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>
                <a:solidFill>
                  <a:srgbClr val="0033EA"/>
                </a:solidFill>
              </a:rPr>
              <a:t>A</a:t>
            </a:r>
            <a:r>
              <a:rPr kumimoji="1" lang="ko-KR" altLang="en-US" sz="1500" dirty="0">
                <a:solidFill>
                  <a:srgbClr val="0033EA"/>
                </a:solidFill>
              </a:rPr>
              <a:t> </a:t>
            </a:r>
            <a:r>
              <a:rPr kumimoji="1" lang="en-US" altLang="ko-KR" sz="1500" dirty="0">
                <a:solidFill>
                  <a:srgbClr val="0033EA"/>
                </a:solidFill>
              </a:rPr>
              <a:t>exits(20MB</a:t>
            </a:r>
            <a:r>
              <a:rPr kumimoji="1" lang="en-US" altLang="ko-KR" dirty="0">
                <a:solidFill>
                  <a:srgbClr val="0033EA"/>
                </a:solidFill>
              </a:rPr>
              <a:t>)</a:t>
            </a:r>
            <a:endParaRPr kumimoji="1" lang="ko-Kore-KR" altLang="en-US" dirty="0">
              <a:solidFill>
                <a:srgbClr val="0033EA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1D3369-23D6-9E46-93B3-ED8EC7BB3C9D}"/>
              </a:ext>
            </a:extLst>
          </p:cNvPr>
          <p:cNvSpPr/>
          <p:nvPr/>
        </p:nvSpPr>
        <p:spPr>
          <a:xfrm>
            <a:off x="8946303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80MB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F45643-82EA-6D48-8D60-FE5165F56D14}"/>
              </a:ext>
            </a:extLst>
          </p:cNvPr>
          <p:cNvSpPr/>
          <p:nvPr/>
        </p:nvSpPr>
        <p:spPr>
          <a:xfrm>
            <a:off x="8946303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7E6A8F-FFC8-1A40-A9DF-8FD0EA3274AC}"/>
              </a:ext>
            </a:extLst>
          </p:cNvPr>
          <p:cNvSpPr/>
          <p:nvPr/>
        </p:nvSpPr>
        <p:spPr>
          <a:xfrm>
            <a:off x="8946303" y="4446171"/>
            <a:ext cx="1775947" cy="359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0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2056657" y="2170018"/>
            <a:ext cx="149111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</a:p>
        </p:txBody>
      </p:sp>
      <p:pic>
        <p:nvPicPr>
          <p:cNvPr id="3" name="그림 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9521824F-548C-1440-8D73-5719FD3D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57" y="2742561"/>
            <a:ext cx="1747950" cy="17479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16B69-7ADB-0643-9C81-9B7A4A092EF6}"/>
              </a:ext>
            </a:extLst>
          </p:cNvPr>
          <p:cNvSpPr/>
          <p:nvPr/>
        </p:nvSpPr>
        <p:spPr>
          <a:xfrm>
            <a:off x="5222714" y="2176103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6A0C2B-23FF-DF4E-BC6F-92857D1AD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47798"/>
              </p:ext>
            </p:extLst>
          </p:nvPr>
        </p:nvGraphicFramePr>
        <p:xfrm>
          <a:off x="6962665" y="3234533"/>
          <a:ext cx="4176026" cy="17010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6026">
                  <a:extLst>
                    <a:ext uri="{9D8B030D-6E8A-4147-A177-3AD203B41FA5}">
                      <a16:colId xmlns:a16="http://schemas.microsoft.com/office/drawing/2014/main" val="2606955365"/>
                    </a:ext>
                  </a:extLst>
                </a:gridCol>
              </a:tblGrid>
              <a:tr h="311691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4217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계층형</a:t>
                      </a:r>
                      <a:r>
                        <a:rPr lang="ko-KR" altLang="en-US" dirty="0"/>
                        <a:t>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61628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관계형</a:t>
                      </a:r>
                      <a:r>
                        <a:rPr lang="ko-KR" altLang="en-US" dirty="0"/>
                        <a:t>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16328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네트워크</a:t>
                      </a:r>
                      <a:r>
                        <a:rPr lang="en-US" altLang="ko-Kore-KR" dirty="0"/>
                        <a:t>(</a:t>
                      </a:r>
                      <a:r>
                        <a:rPr lang="ko-KR" altLang="en-US" dirty="0"/>
                        <a:t>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형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3157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E4A43B-A332-E349-ABA6-A81BCB779426}"/>
              </a:ext>
            </a:extLst>
          </p:cNvPr>
          <p:cNvSpPr/>
          <p:nvPr/>
        </p:nvSpPr>
        <p:spPr>
          <a:xfrm>
            <a:off x="2525140" y="4490511"/>
            <a:ext cx="102263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8B146F-D69B-7442-B731-D12CB878FAD4}"/>
              </a:ext>
            </a:extLst>
          </p:cNvPr>
          <p:cNvSpPr/>
          <p:nvPr/>
        </p:nvSpPr>
        <p:spPr>
          <a:xfrm>
            <a:off x="2094736" y="4935620"/>
            <a:ext cx="2951998" cy="130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간의 관계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범용적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고성능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변화에 유연성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유지관리 좋음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3661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16B69-7ADB-0643-9C81-9B7A4A092EF6}"/>
              </a:ext>
            </a:extLst>
          </p:cNvPr>
          <p:cNvSpPr/>
          <p:nvPr/>
        </p:nvSpPr>
        <p:spPr>
          <a:xfrm>
            <a:off x="149715" y="2258036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계층형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1C7AD-7591-5D43-A6AF-1979519B2999}"/>
              </a:ext>
            </a:extLst>
          </p:cNvPr>
          <p:cNvSpPr/>
          <p:nvPr/>
        </p:nvSpPr>
        <p:spPr>
          <a:xfrm>
            <a:off x="6270094" y="2258036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네트워크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망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 데이터베이스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C01AA-5EDA-9C43-BAA6-013A9927C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3" y="2964207"/>
            <a:ext cx="4697194" cy="2247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9D2DA9-0832-F241-9B27-31936850B5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0" y="2964206"/>
            <a:ext cx="4697194" cy="22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0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4731253" y="1949272"/>
            <a:ext cx="14318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00CFE-6862-684F-A82B-F0749B9D2281}"/>
              </a:ext>
            </a:extLst>
          </p:cNvPr>
          <p:cNvSpPr/>
          <p:nvPr/>
        </p:nvSpPr>
        <p:spPr>
          <a:xfrm>
            <a:off x="4942315" y="2619061"/>
            <a:ext cx="7714424" cy="194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시나리오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회원이 있고 회원이 중고 물품을 구매하거나 등록할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회원에 대한 정보로는 회원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ID,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이름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주민 등록 번호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주소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전화번호가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물품에 대한 정보로는 물품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ID,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물품 이름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물품 등록 일시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가격이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주문에 대한 정보로는 주문번호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주문일시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지불금액이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923776-459B-DC40-A8B3-9415348A7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48337"/>
              </p:ext>
            </p:extLst>
          </p:nvPr>
        </p:nvGraphicFramePr>
        <p:xfrm>
          <a:off x="4942315" y="4568505"/>
          <a:ext cx="6664065" cy="177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17347">
                  <a:extLst>
                    <a:ext uri="{9D8B030D-6E8A-4147-A177-3AD203B41FA5}">
                      <a16:colId xmlns:a16="http://schemas.microsoft.com/office/drawing/2014/main" val="20843651"/>
                    </a:ext>
                  </a:extLst>
                </a:gridCol>
                <a:gridCol w="5546718">
                  <a:extLst>
                    <a:ext uri="{9D8B030D-6E8A-4147-A177-3AD203B41FA5}">
                      <a16:colId xmlns:a16="http://schemas.microsoft.com/office/drawing/2014/main" val="516959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추출</a:t>
                      </a:r>
                      <a:r>
                        <a:rPr lang="ko-KR" altLang="en-US" dirty="0"/>
                        <a:t> 요소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0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개체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회원</a:t>
                      </a:r>
                      <a:r>
                        <a:rPr lang="en-US" altLang="ko-Kore-KR" sz="1400" dirty="0"/>
                        <a:t>,</a:t>
                      </a:r>
                      <a:r>
                        <a:rPr lang="ko-KR" altLang="en-US" sz="1400" dirty="0"/>
                        <a:t> 물품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주문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3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회원 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ID, 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이름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주민 등록 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주소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전화번호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물품 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ID, 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물품 이름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물품 등록 일시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가격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주문번호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1400" kern="0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주문일시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1400" kern="0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지불금액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회원이</a:t>
                      </a:r>
                      <a:r>
                        <a:rPr lang="ko-KR" altLang="en-US" sz="1400" dirty="0"/>
                        <a:t> 중고 물품을 가지고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ko-KR" altLang="en-US" sz="1400" dirty="0"/>
                        <a:t>회원이 중고 물품을 주문했다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0140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F660B-79D7-E94F-B4F1-5EA9838C088E}"/>
              </a:ext>
            </a:extLst>
          </p:cNvPr>
          <p:cNvSpPr/>
          <p:nvPr/>
        </p:nvSpPr>
        <p:spPr>
          <a:xfrm>
            <a:off x="696000" y="1381503"/>
            <a:ext cx="2696572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설계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EE81E2-BE7A-BC44-9A63-1676E7763702}"/>
              </a:ext>
            </a:extLst>
          </p:cNvPr>
          <p:cNvSpPr/>
          <p:nvPr/>
        </p:nvSpPr>
        <p:spPr>
          <a:xfrm>
            <a:off x="980494" y="1954588"/>
            <a:ext cx="4514792" cy="2180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arenR"/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스키마 작성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arenR" startAt="3"/>
              <a:defRPr/>
            </a:pP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데이터베이스 테이블 생성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arenR" startAt="3"/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생성을 위한 </a:t>
            </a: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QL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명령어 작성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324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14318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0EC13-38BB-D242-92B8-9F01575F985F}"/>
              </a:ext>
            </a:extLst>
          </p:cNvPr>
          <p:cNvSpPr/>
          <p:nvPr/>
        </p:nvSpPr>
        <p:spPr>
          <a:xfrm>
            <a:off x="3208411" y="3254756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0EBD9-FC25-454B-A878-831245C00608}"/>
              </a:ext>
            </a:extLst>
          </p:cNvPr>
          <p:cNvSpPr/>
          <p:nvPr/>
        </p:nvSpPr>
        <p:spPr>
          <a:xfrm>
            <a:off x="7079909" y="3254756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물품</a:t>
            </a:r>
            <a:endParaRPr kumimoji="1" lang="ko-Kore-KR" altLang="en-US" dirty="0"/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DC763497-1FB7-9540-889D-19474D16EF74}"/>
              </a:ext>
            </a:extLst>
          </p:cNvPr>
          <p:cNvSpPr/>
          <p:nvPr/>
        </p:nvSpPr>
        <p:spPr>
          <a:xfrm>
            <a:off x="5380200" y="3254756"/>
            <a:ext cx="1311832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등록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A056D07-DCF7-C647-B26E-3D6E1E798A1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908120" y="3522352"/>
            <a:ext cx="472080" cy="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71A5F1A-858C-5947-8A4A-59F9BB94866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692032" y="3522352"/>
            <a:ext cx="387877" cy="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0CF01BE-247B-9F45-AE8C-C883BD46E8E3}"/>
              </a:ext>
            </a:extLst>
          </p:cNvPr>
          <p:cNvCxnSpPr>
            <a:cxnSpLocks/>
            <a:stCxn id="25" idx="6"/>
            <a:endCxn id="3" idx="1"/>
          </p:cNvCxnSpPr>
          <p:nvPr/>
        </p:nvCxnSpPr>
        <p:spPr>
          <a:xfrm>
            <a:off x="2736331" y="2150053"/>
            <a:ext cx="472080" cy="1372300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F6C5EAE-1966-C845-A59C-F3F9D4B253FB}"/>
              </a:ext>
            </a:extLst>
          </p:cNvPr>
          <p:cNvCxnSpPr>
            <a:cxnSpLocks/>
            <a:stCxn id="26" idx="6"/>
            <a:endCxn id="3" idx="1"/>
          </p:cNvCxnSpPr>
          <p:nvPr/>
        </p:nvCxnSpPr>
        <p:spPr>
          <a:xfrm>
            <a:off x="2406855" y="2823346"/>
            <a:ext cx="801556" cy="69900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90ADFA19-62D8-BA4E-8137-D488D22AE0C6}"/>
              </a:ext>
            </a:extLst>
          </p:cNvPr>
          <p:cNvSpPr/>
          <p:nvPr/>
        </p:nvSpPr>
        <p:spPr>
          <a:xfrm>
            <a:off x="1411901" y="1878863"/>
            <a:ext cx="132443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u="sng" dirty="0">
                <a:solidFill>
                  <a:schemeClr val="tx1"/>
                </a:solidFill>
              </a:rPr>
              <a:t>회원</a:t>
            </a:r>
            <a:r>
              <a:rPr kumimoji="1" lang="en-US" altLang="ko-Kore-KR" sz="1400" u="sng" dirty="0">
                <a:solidFill>
                  <a:schemeClr val="tx1"/>
                </a:solidFill>
              </a:rPr>
              <a:t>ID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063129-961F-2C4E-A5FB-559224C605E9}"/>
              </a:ext>
            </a:extLst>
          </p:cNvPr>
          <p:cNvSpPr/>
          <p:nvPr/>
        </p:nvSpPr>
        <p:spPr>
          <a:xfrm>
            <a:off x="1082425" y="2552156"/>
            <a:ext cx="132443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이름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6E45B2D-8CFE-B444-A1EB-51EE6F8C7B74}"/>
              </a:ext>
            </a:extLst>
          </p:cNvPr>
          <p:cNvSpPr/>
          <p:nvPr/>
        </p:nvSpPr>
        <p:spPr>
          <a:xfrm>
            <a:off x="891335" y="3225449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862E13-9412-E346-94D7-BFB727E8E8EC}"/>
              </a:ext>
            </a:extLst>
          </p:cNvPr>
          <p:cNvSpPr/>
          <p:nvPr/>
        </p:nvSpPr>
        <p:spPr>
          <a:xfrm>
            <a:off x="1082425" y="3856834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EB8F0E-8081-5649-AB60-D6C6AB11687F}"/>
              </a:ext>
            </a:extLst>
          </p:cNvPr>
          <p:cNvSpPr/>
          <p:nvPr/>
        </p:nvSpPr>
        <p:spPr>
          <a:xfrm>
            <a:off x="1273752" y="4514324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F3A7EE5-7AF6-034F-85E3-60AA59EA1D5E}"/>
              </a:ext>
            </a:extLst>
          </p:cNvPr>
          <p:cNvSpPr/>
          <p:nvPr/>
        </p:nvSpPr>
        <p:spPr>
          <a:xfrm>
            <a:off x="9919379" y="4128024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53A032-8DA1-3140-B86F-64FAF99B0C1A}"/>
              </a:ext>
            </a:extLst>
          </p:cNvPr>
          <p:cNvSpPr/>
          <p:nvPr/>
        </p:nvSpPr>
        <p:spPr>
          <a:xfrm>
            <a:off x="9919379" y="1988566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u="sng" dirty="0">
                <a:solidFill>
                  <a:schemeClr val="tx1"/>
                </a:solidFill>
              </a:rPr>
              <a:t>물품</a:t>
            </a:r>
            <a:r>
              <a:rPr kumimoji="1" lang="en-US" altLang="ko-Kore-KR" sz="1400" u="sng" dirty="0">
                <a:solidFill>
                  <a:schemeClr val="tx1"/>
                </a:solidFill>
              </a:rPr>
              <a:t>ID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A33662-404F-844F-825D-9B0501F79B91}"/>
              </a:ext>
            </a:extLst>
          </p:cNvPr>
          <p:cNvSpPr/>
          <p:nvPr/>
        </p:nvSpPr>
        <p:spPr>
          <a:xfrm>
            <a:off x="9919378" y="3432593"/>
            <a:ext cx="149425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등록</a:t>
            </a:r>
            <a:r>
              <a:rPr kumimoji="1" lang="ko-KR" altLang="en-US" sz="1400" dirty="0">
                <a:solidFill>
                  <a:schemeClr val="tx1"/>
                </a:solidFill>
              </a:rPr>
              <a:t> 일시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6F4AFA-950B-8641-9005-3F040F494066}"/>
              </a:ext>
            </a:extLst>
          </p:cNvPr>
          <p:cNvSpPr/>
          <p:nvPr/>
        </p:nvSpPr>
        <p:spPr>
          <a:xfrm>
            <a:off x="9919379" y="2712376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이름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14C2341-86C3-3F4F-869D-6FCCDDE5CA9C}"/>
              </a:ext>
            </a:extLst>
          </p:cNvPr>
          <p:cNvCxnSpPr>
            <a:cxnSpLocks/>
            <a:stCxn id="3" idx="1"/>
            <a:endCxn id="27" idx="6"/>
          </p:cNvCxnSpPr>
          <p:nvPr/>
        </p:nvCxnSpPr>
        <p:spPr>
          <a:xfrm flipH="1" flipV="1">
            <a:off x="2215766" y="3496639"/>
            <a:ext cx="992645" cy="25714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489CD5E8-CEA3-E343-893F-79AA1EC1F87A}"/>
              </a:ext>
            </a:extLst>
          </p:cNvPr>
          <p:cNvCxnSpPr>
            <a:cxnSpLocks/>
            <a:stCxn id="3" idx="1"/>
            <a:endCxn id="28" idx="6"/>
          </p:cNvCxnSpPr>
          <p:nvPr/>
        </p:nvCxnSpPr>
        <p:spPr>
          <a:xfrm flipH="1">
            <a:off x="2406856" y="3522353"/>
            <a:ext cx="801555" cy="60567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2E68A3C8-D17A-A44A-90A5-84CCA8858581}"/>
              </a:ext>
            </a:extLst>
          </p:cNvPr>
          <p:cNvCxnSpPr>
            <a:cxnSpLocks/>
            <a:stCxn id="3" idx="1"/>
            <a:endCxn id="29" idx="6"/>
          </p:cNvCxnSpPr>
          <p:nvPr/>
        </p:nvCxnSpPr>
        <p:spPr>
          <a:xfrm flipH="1">
            <a:off x="2598183" y="3522353"/>
            <a:ext cx="610228" cy="126316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B237516-B3E6-C344-B2BA-F1994A799D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 flipV="1">
            <a:off x="8779618" y="2259756"/>
            <a:ext cx="1139761" cy="126259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D15ED47-9CBB-0949-A138-02C37E406488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 flipV="1">
            <a:off x="8779618" y="2983566"/>
            <a:ext cx="1139761" cy="53878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751089D-D09A-6B40-BEF0-CB4C0CA5B99F}"/>
              </a:ext>
            </a:extLst>
          </p:cNvPr>
          <p:cNvCxnSpPr>
            <a:cxnSpLocks/>
            <a:stCxn id="10" idx="3"/>
            <a:endCxn id="32" idx="2"/>
          </p:cNvCxnSpPr>
          <p:nvPr/>
        </p:nvCxnSpPr>
        <p:spPr>
          <a:xfrm>
            <a:off x="8779618" y="3522353"/>
            <a:ext cx="1139760" cy="181430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686B0FF6-EDE6-8941-9E28-53418E848733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8779618" y="3522353"/>
            <a:ext cx="1139761" cy="87686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B73DE5-D31E-414C-94CF-DAD894427C04}"/>
              </a:ext>
            </a:extLst>
          </p:cNvPr>
          <p:cNvSpPr/>
          <p:nvPr/>
        </p:nvSpPr>
        <p:spPr>
          <a:xfrm>
            <a:off x="5124609" y="5335915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6585D789-1FCE-1C44-AC23-6057652D1C4A}"/>
              </a:ext>
            </a:extLst>
          </p:cNvPr>
          <p:cNvSpPr/>
          <p:nvPr/>
        </p:nvSpPr>
        <p:spPr>
          <a:xfrm>
            <a:off x="3410424" y="4514324"/>
            <a:ext cx="1295682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D8AB29EB-CFE3-EA47-B13D-D6EBDBBDEEB3}"/>
              </a:ext>
            </a:extLst>
          </p:cNvPr>
          <p:cNvSpPr/>
          <p:nvPr/>
        </p:nvSpPr>
        <p:spPr>
          <a:xfrm>
            <a:off x="7278928" y="4524198"/>
            <a:ext cx="1301671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주문</a:t>
            </a: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3E482628-D8BD-FE40-90C2-5179FB85F386}"/>
              </a:ext>
            </a:extLst>
          </p:cNvPr>
          <p:cNvCxnSpPr>
            <a:cxnSpLocks/>
            <a:stCxn id="37" idx="2"/>
            <a:endCxn id="35" idx="1"/>
          </p:cNvCxnSpPr>
          <p:nvPr/>
        </p:nvCxnSpPr>
        <p:spPr>
          <a:xfrm rot="16200000" flipH="1">
            <a:off x="4314439" y="4793342"/>
            <a:ext cx="553996" cy="1066344"/>
          </a:xfrm>
          <a:prstGeom prst="bentConnector2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25DB1AF9-76B3-534E-99F8-60F08010148F}"/>
              </a:ext>
            </a:extLst>
          </p:cNvPr>
          <p:cNvCxnSpPr>
            <a:cxnSpLocks/>
            <a:stCxn id="37" idx="0"/>
            <a:endCxn id="3" idx="2"/>
          </p:cNvCxnSpPr>
          <p:nvPr/>
        </p:nvCxnSpPr>
        <p:spPr>
          <a:xfrm flipV="1">
            <a:off x="4058265" y="3789949"/>
            <a:ext cx="1" cy="72437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CD051069-6126-4944-8402-91A600E78675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7929764" y="3789949"/>
            <a:ext cx="0" cy="734249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57810706-FEDF-4D49-8FBE-2511B0DE253B}"/>
              </a:ext>
            </a:extLst>
          </p:cNvPr>
          <p:cNvCxnSpPr>
            <a:cxnSpLocks/>
            <a:stCxn id="38" idx="2"/>
            <a:endCxn id="35" idx="3"/>
          </p:cNvCxnSpPr>
          <p:nvPr/>
        </p:nvCxnSpPr>
        <p:spPr>
          <a:xfrm rot="5400000">
            <a:off x="7104980" y="4778728"/>
            <a:ext cx="544122" cy="1105446"/>
          </a:xfrm>
          <a:prstGeom prst="bentConnector2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1AA4841-79F2-B648-80F2-92C3DCF7EEBA}"/>
              </a:ext>
            </a:extLst>
          </p:cNvPr>
          <p:cNvSpPr/>
          <p:nvPr/>
        </p:nvSpPr>
        <p:spPr>
          <a:xfrm>
            <a:off x="5031667" y="310060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035F99-756F-B941-ABBF-DF3A315FDEC0}"/>
              </a:ext>
            </a:extLst>
          </p:cNvPr>
          <p:cNvSpPr/>
          <p:nvPr/>
        </p:nvSpPr>
        <p:spPr>
          <a:xfrm>
            <a:off x="6731619" y="310060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N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12CB1-3573-DC4F-9909-54A1499AFF19}"/>
              </a:ext>
            </a:extLst>
          </p:cNvPr>
          <p:cNvSpPr/>
          <p:nvPr/>
        </p:nvSpPr>
        <p:spPr>
          <a:xfrm>
            <a:off x="4763896" y="5254989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N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FF697C2-E5B8-8246-B274-956EFFBF0802}"/>
              </a:ext>
            </a:extLst>
          </p:cNvPr>
          <p:cNvSpPr/>
          <p:nvPr/>
        </p:nvSpPr>
        <p:spPr>
          <a:xfrm>
            <a:off x="4033787" y="367021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E23BCF-B0CF-CE46-96EF-9C8EB031A8DA}"/>
              </a:ext>
            </a:extLst>
          </p:cNvPr>
          <p:cNvSpPr/>
          <p:nvPr/>
        </p:nvSpPr>
        <p:spPr>
          <a:xfrm>
            <a:off x="7918940" y="3754480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1A633A1-6873-6244-9D7E-5C86695CCA16}"/>
              </a:ext>
            </a:extLst>
          </p:cNvPr>
          <p:cNvSpPr/>
          <p:nvPr/>
        </p:nvSpPr>
        <p:spPr>
          <a:xfrm>
            <a:off x="3795823" y="6194593"/>
            <a:ext cx="1295684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u="sng" dirty="0">
                <a:solidFill>
                  <a:schemeClr val="tx1"/>
                </a:solidFill>
              </a:rPr>
              <a:t>주문번호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FC21A8A-4D8F-3745-8681-9E53CF554566}"/>
              </a:ext>
            </a:extLst>
          </p:cNvPr>
          <p:cNvSpPr/>
          <p:nvPr/>
        </p:nvSpPr>
        <p:spPr>
          <a:xfrm>
            <a:off x="5295754" y="6194593"/>
            <a:ext cx="1301672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주문일시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F7A8C59-DAAB-D143-9E19-CF725BAC00BD}"/>
              </a:ext>
            </a:extLst>
          </p:cNvPr>
          <p:cNvSpPr/>
          <p:nvPr/>
        </p:nvSpPr>
        <p:spPr>
          <a:xfrm>
            <a:off x="6913148" y="6194593"/>
            <a:ext cx="130167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지불금액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636834A2-09B8-6E49-869D-1795690B27F7}"/>
              </a:ext>
            </a:extLst>
          </p:cNvPr>
          <p:cNvCxnSpPr>
            <a:cxnSpLocks/>
            <a:stCxn id="83" idx="0"/>
            <a:endCxn id="35" idx="2"/>
          </p:cNvCxnSpPr>
          <p:nvPr/>
        </p:nvCxnSpPr>
        <p:spPr>
          <a:xfrm flipV="1">
            <a:off x="4443665" y="5871108"/>
            <a:ext cx="1530799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3BE470D4-7C95-EC4E-B54E-78626F0E119E}"/>
              </a:ext>
            </a:extLst>
          </p:cNvPr>
          <p:cNvCxnSpPr>
            <a:cxnSpLocks/>
            <a:stCxn id="84" idx="0"/>
            <a:endCxn id="35" idx="2"/>
          </p:cNvCxnSpPr>
          <p:nvPr/>
        </p:nvCxnSpPr>
        <p:spPr>
          <a:xfrm flipV="1">
            <a:off x="5946590" y="5871108"/>
            <a:ext cx="27874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A475256-E790-C644-A479-B2650B39E75E}"/>
              </a:ext>
            </a:extLst>
          </p:cNvPr>
          <p:cNvCxnSpPr>
            <a:cxnSpLocks/>
            <a:stCxn id="85" idx="0"/>
            <a:endCxn id="35" idx="2"/>
          </p:cNvCxnSpPr>
          <p:nvPr/>
        </p:nvCxnSpPr>
        <p:spPr>
          <a:xfrm flipH="1" flipV="1">
            <a:off x="5974464" y="5871108"/>
            <a:ext cx="1589520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179F8B6-0BD5-6C4F-B2E9-D944505B5A44}"/>
              </a:ext>
            </a:extLst>
          </p:cNvPr>
          <p:cNvSpPr/>
          <p:nvPr/>
        </p:nvSpPr>
        <p:spPr>
          <a:xfrm>
            <a:off x="6852192" y="5240823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893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2980303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스키마 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533F12-6C2B-424B-8217-B4E88312E30C}"/>
              </a:ext>
            </a:extLst>
          </p:cNvPr>
          <p:cNvSpPr/>
          <p:nvPr/>
        </p:nvSpPr>
        <p:spPr>
          <a:xfrm>
            <a:off x="800256" y="1816171"/>
            <a:ext cx="3654785" cy="306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제약 조건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회원은 다수의 물품을 중고 상품으로 올릴 수 있고 주문할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회원이 물품 테이블에 존재한다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물품과 모든 회원이 주문 테이블에 존재한다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물품은 한 번만 주문할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3AEF074A-1CA7-4C4A-B228-61D6F673693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008190" y="2720004"/>
            <a:ext cx="2102305" cy="2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728D59-10EB-994C-B52F-4D118C07AAA8}"/>
              </a:ext>
            </a:extLst>
          </p:cNvPr>
          <p:cNvSpPr txBox="1"/>
          <p:nvPr/>
        </p:nvSpPr>
        <p:spPr>
          <a:xfrm>
            <a:off x="9076127" y="1252997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물품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AA935E-73F7-334E-88FE-E5C312A7D49F}"/>
              </a:ext>
            </a:extLst>
          </p:cNvPr>
          <p:cNvSpPr/>
          <p:nvPr/>
        </p:nvSpPr>
        <p:spPr>
          <a:xfrm>
            <a:off x="9110495" y="1675289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94A0B-72AC-8747-B9F2-1CF189D85B95}"/>
              </a:ext>
            </a:extLst>
          </p:cNvPr>
          <p:cNvSpPr txBox="1"/>
          <p:nvPr/>
        </p:nvSpPr>
        <p:spPr>
          <a:xfrm>
            <a:off x="9221016" y="1733397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u="sng" dirty="0"/>
              <a:t>물품</a:t>
            </a:r>
            <a:r>
              <a:rPr kumimoji="1" lang="en-US" altLang="ko-Kore-KR" sz="1400" u="sng" dirty="0"/>
              <a:t>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이름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물품등록일시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가격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회원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9A92AB8-8976-8A4C-83AF-99BF7DC88879}"/>
              </a:ext>
            </a:extLst>
          </p:cNvPr>
          <p:cNvCxnSpPr>
            <a:cxnSpLocks/>
          </p:cNvCxnSpPr>
          <p:nvPr/>
        </p:nvCxnSpPr>
        <p:spPr>
          <a:xfrm flipV="1">
            <a:off x="8866717" y="2456389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0B9A121-AA79-AE44-8329-7D0D71218315}"/>
              </a:ext>
            </a:extLst>
          </p:cNvPr>
          <p:cNvCxnSpPr>
            <a:cxnSpLocks/>
          </p:cNvCxnSpPr>
          <p:nvPr/>
        </p:nvCxnSpPr>
        <p:spPr>
          <a:xfrm>
            <a:off x="8866717" y="2720005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A10E546-BCD4-C949-AC76-D4DDFBFAFF31}"/>
              </a:ext>
            </a:extLst>
          </p:cNvPr>
          <p:cNvSpPr/>
          <p:nvPr/>
        </p:nvSpPr>
        <p:spPr>
          <a:xfrm>
            <a:off x="8595934" y="2597711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6D4FC8F1-721A-9B46-9D70-7D621D38D256}"/>
              </a:ext>
            </a:extLst>
          </p:cNvPr>
          <p:cNvCxnSpPr>
            <a:cxnSpLocks/>
          </p:cNvCxnSpPr>
          <p:nvPr/>
        </p:nvCxnSpPr>
        <p:spPr>
          <a:xfrm flipV="1">
            <a:off x="8877603" y="2497378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263523-F70B-9240-BB4F-9EC5116429F3}"/>
              </a:ext>
            </a:extLst>
          </p:cNvPr>
          <p:cNvGrpSpPr/>
          <p:nvPr/>
        </p:nvGrpSpPr>
        <p:grpSpPr>
          <a:xfrm>
            <a:off x="5647476" y="1252997"/>
            <a:ext cx="1740026" cy="2483840"/>
            <a:chOff x="6096543" y="1218994"/>
            <a:chExt cx="1740026" cy="24838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FA64CD1-FE16-804A-8194-EBE4CE124AFE}"/>
                </a:ext>
              </a:extLst>
            </p:cNvPr>
            <p:cNvSpPr/>
            <p:nvPr/>
          </p:nvSpPr>
          <p:spPr>
            <a:xfrm>
              <a:off x="6096543" y="1613401"/>
              <a:ext cx="1360714" cy="2089433"/>
            </a:xfrm>
            <a:prstGeom prst="rect">
              <a:avLst/>
            </a:prstGeom>
            <a:noFill/>
            <a:ln w="50800">
              <a:solidFill>
                <a:srgbClr val="FAD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AE74C-6A75-F746-9EE0-E92D95B830D8}"/>
                </a:ext>
              </a:extLst>
            </p:cNvPr>
            <p:cNvSpPr txBox="1"/>
            <p:nvPr/>
          </p:nvSpPr>
          <p:spPr>
            <a:xfrm>
              <a:off x="6216285" y="1843983"/>
              <a:ext cx="162028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u="sng" dirty="0"/>
                <a:t>회원</a:t>
              </a:r>
              <a:r>
                <a:rPr kumimoji="1" lang="en-US" altLang="ko-Kore-KR" sz="1400" u="sng" dirty="0"/>
                <a:t>ID</a:t>
              </a:r>
              <a:r>
                <a:rPr kumimoji="1" lang="en-US" altLang="ko-KR" sz="1400" u="sng" dirty="0"/>
                <a:t>(PK)</a:t>
              </a:r>
            </a:p>
            <a:p>
              <a:endParaRPr kumimoji="1" lang="en-US" altLang="ko-Kore-KR" sz="1400" dirty="0"/>
            </a:p>
            <a:p>
              <a:r>
                <a:rPr kumimoji="1" lang="ko-KR" altLang="en-US" sz="1400" dirty="0"/>
                <a:t>이름</a:t>
              </a:r>
              <a:endParaRPr kumimoji="1" lang="en-US" altLang="ko-KR" sz="1400" dirty="0"/>
            </a:p>
            <a:p>
              <a:endParaRPr kumimoji="1" lang="en-US" altLang="ko-Kore-KR" sz="1400" dirty="0"/>
            </a:p>
            <a:p>
              <a:r>
                <a:rPr kumimoji="1" lang="ko-KR" altLang="en-US" sz="1400" dirty="0"/>
                <a:t>주민등록번호</a:t>
              </a:r>
              <a:endParaRPr kumimoji="1" lang="en-US" altLang="ko-KR" sz="1400" dirty="0"/>
            </a:p>
            <a:p>
              <a:endParaRPr kumimoji="1" lang="en-US" altLang="ko-KR" sz="1400" dirty="0"/>
            </a:p>
            <a:p>
              <a:r>
                <a:rPr kumimoji="1" lang="ko-KR" altLang="en-US" sz="1400" dirty="0"/>
                <a:t>전화번호</a:t>
              </a:r>
              <a:endParaRPr kumimoji="1" lang="ko-Kore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41286-B2DF-C145-AD65-3478A3F39967}"/>
                </a:ext>
              </a:extLst>
            </p:cNvPr>
            <p:cNvSpPr txBox="1"/>
            <p:nvPr/>
          </p:nvSpPr>
          <p:spPr>
            <a:xfrm>
              <a:off x="6096543" y="1218994"/>
              <a:ext cx="1360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dirty="0"/>
                <a:t>회원</a:t>
              </a:r>
            </a:p>
          </p:txBody>
        </p: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62577E-4514-8445-8914-55A2D6999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75" y="2495542"/>
              <a:ext cx="5432" cy="416018"/>
            </a:xfrm>
            <a:prstGeom prst="line">
              <a:avLst/>
            </a:prstGeom>
            <a:ln w="41275">
              <a:solidFill>
                <a:srgbClr val="FAD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28758AF-4011-FC4A-82F5-AE474D840416}"/>
              </a:ext>
            </a:extLst>
          </p:cNvPr>
          <p:cNvSpPr txBox="1"/>
          <p:nvPr/>
        </p:nvSpPr>
        <p:spPr>
          <a:xfrm>
            <a:off x="7341006" y="4223477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주문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E5B0C1-9D22-6F4C-BB0F-4CA557E31744}"/>
              </a:ext>
            </a:extLst>
          </p:cNvPr>
          <p:cNvSpPr/>
          <p:nvPr/>
        </p:nvSpPr>
        <p:spPr>
          <a:xfrm>
            <a:off x="7375374" y="4645769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A2F10-1EA5-6D45-A15B-F635AA840DC6}"/>
              </a:ext>
            </a:extLst>
          </p:cNvPr>
          <p:cNvSpPr txBox="1"/>
          <p:nvPr/>
        </p:nvSpPr>
        <p:spPr>
          <a:xfrm>
            <a:off x="7485895" y="4703877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u="sng" dirty="0"/>
              <a:t>주문번호</a:t>
            </a:r>
            <a:endParaRPr kumimoji="1" lang="en-US" altLang="ko-KR" sz="1400" u="sng" dirty="0"/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ko-Kore-KR" altLang="en-US" sz="1400" dirty="0"/>
              <a:t>주문일시</a:t>
            </a:r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ko-Kore-KR" altLang="en-US" sz="1400" dirty="0"/>
              <a:t>지불</a:t>
            </a:r>
            <a:r>
              <a:rPr kumimoji="1" lang="ko-KR" altLang="en-US" sz="1400" dirty="0"/>
              <a:t>금액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회원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물품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B0C95053-BCD0-CD4A-8201-9A526E0C41A4}"/>
              </a:ext>
            </a:extLst>
          </p:cNvPr>
          <p:cNvCxnSpPr>
            <a:cxnSpLocks/>
            <a:stCxn id="35" idx="2"/>
            <a:endCxn id="28" idx="1"/>
          </p:cNvCxnSpPr>
          <p:nvPr/>
        </p:nvCxnSpPr>
        <p:spPr>
          <a:xfrm rot="16200000" flipH="1">
            <a:off x="5874779" y="4189890"/>
            <a:ext cx="1953649" cy="1047541"/>
          </a:xfrm>
          <a:prstGeom prst="bentConnector2">
            <a:avLst/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0D9EE93-AA4A-F747-9F98-0D43EEA85336}"/>
              </a:ext>
            </a:extLst>
          </p:cNvPr>
          <p:cNvCxnSpPr>
            <a:cxnSpLocks/>
          </p:cNvCxnSpPr>
          <p:nvPr/>
        </p:nvCxnSpPr>
        <p:spPr>
          <a:xfrm>
            <a:off x="6119441" y="3915133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1F9FF3AB-2B5F-CE45-AEDF-F84E67052AB4}"/>
              </a:ext>
            </a:extLst>
          </p:cNvPr>
          <p:cNvSpPr/>
          <p:nvPr/>
        </p:nvSpPr>
        <p:spPr>
          <a:xfrm>
            <a:off x="6891327" y="5568191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34B24472-AC4D-424D-9C82-4ECB28B20F84}"/>
              </a:ext>
            </a:extLst>
          </p:cNvPr>
          <p:cNvCxnSpPr>
            <a:cxnSpLocks/>
          </p:cNvCxnSpPr>
          <p:nvPr/>
        </p:nvCxnSpPr>
        <p:spPr>
          <a:xfrm flipV="1">
            <a:off x="7135912" y="5436383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0A5B13FF-180C-544C-94A5-10DFA836F505}"/>
              </a:ext>
            </a:extLst>
          </p:cNvPr>
          <p:cNvCxnSpPr>
            <a:cxnSpLocks/>
          </p:cNvCxnSpPr>
          <p:nvPr/>
        </p:nvCxnSpPr>
        <p:spPr>
          <a:xfrm>
            <a:off x="7135912" y="5699999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1BFE1D96-E537-2847-8A1F-357D8B2AFF38}"/>
              </a:ext>
            </a:extLst>
          </p:cNvPr>
          <p:cNvCxnSpPr>
            <a:cxnSpLocks/>
          </p:cNvCxnSpPr>
          <p:nvPr/>
        </p:nvCxnSpPr>
        <p:spPr>
          <a:xfrm flipV="1">
            <a:off x="7146798" y="5477372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08DA053B-65C0-D049-ACDC-7A28A6BB03CE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8295834" y="4204980"/>
            <a:ext cx="1935276" cy="1054761"/>
          </a:xfrm>
          <a:prstGeom prst="bentConnector3">
            <a:avLst>
              <a:gd name="adj1" fmla="val 99447"/>
            </a:avLst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E39E18AA-A883-E248-AEC5-AFD889E030E9}"/>
              </a:ext>
            </a:extLst>
          </p:cNvPr>
          <p:cNvCxnSpPr>
            <a:cxnSpLocks/>
          </p:cNvCxnSpPr>
          <p:nvPr/>
        </p:nvCxnSpPr>
        <p:spPr>
          <a:xfrm>
            <a:off x="9582460" y="3915133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107C8B2-77BE-FA4E-ACDF-F03C192E300C}"/>
              </a:ext>
            </a:extLst>
          </p:cNvPr>
          <p:cNvCxnSpPr>
            <a:cxnSpLocks/>
          </p:cNvCxnSpPr>
          <p:nvPr/>
        </p:nvCxnSpPr>
        <p:spPr>
          <a:xfrm flipV="1">
            <a:off x="8953800" y="5439620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0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63156" y="-17396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735760" y="8657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76149" y="747408"/>
            <a:ext cx="39405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관계형 데이터베이스 테이블 생성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E74C-6A75-F746-9EE0-E92D95B830D8}"/>
              </a:ext>
            </a:extLst>
          </p:cNvPr>
          <p:cNvSpPr txBox="1"/>
          <p:nvPr/>
        </p:nvSpPr>
        <p:spPr>
          <a:xfrm>
            <a:off x="3814324" y="1882562"/>
            <a:ext cx="17400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u="sng" dirty="0" err="1"/>
              <a:t>memberID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memberName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ssn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ore-KR" sz="1400" dirty="0" err="1"/>
              <a:t>tel</a:t>
            </a:r>
            <a:endParaRPr kumimoji="1" lang="ko-Kore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641286-B2DF-C145-AD65-3478A3F39967}"/>
              </a:ext>
            </a:extLst>
          </p:cNvPr>
          <p:cNvSpPr txBox="1"/>
          <p:nvPr/>
        </p:nvSpPr>
        <p:spPr>
          <a:xfrm>
            <a:off x="3742423" y="1314593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Member</a:t>
            </a:r>
            <a:endParaRPr kumimoji="1" lang="ko-Kore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94A0B-72AC-8747-B9F2-1CF189D85B95}"/>
              </a:ext>
            </a:extLst>
          </p:cNvPr>
          <p:cNvSpPr txBox="1"/>
          <p:nvPr/>
        </p:nvSpPr>
        <p:spPr>
          <a:xfrm>
            <a:off x="7337214" y="1736125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u="sng" dirty="0" err="1"/>
              <a:t>productID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productName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dateTime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price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memberID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1FBE69B6-EF78-9B47-8339-0B16BFA576E9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156303" y="2751786"/>
            <a:ext cx="2102305" cy="2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1CA6DD-00B0-3A4C-ACB7-B77E7DA9AC28}"/>
              </a:ext>
            </a:extLst>
          </p:cNvPr>
          <p:cNvSpPr/>
          <p:nvPr/>
        </p:nvSpPr>
        <p:spPr>
          <a:xfrm>
            <a:off x="7258608" y="1707071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2DB2D9BD-5767-1248-B070-5FB4AFF665DD}"/>
              </a:ext>
            </a:extLst>
          </p:cNvPr>
          <p:cNvCxnSpPr>
            <a:cxnSpLocks/>
          </p:cNvCxnSpPr>
          <p:nvPr/>
        </p:nvCxnSpPr>
        <p:spPr>
          <a:xfrm flipV="1">
            <a:off x="7014830" y="2488171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CDCE480-90B3-254D-9925-2E0A67BC7613}"/>
              </a:ext>
            </a:extLst>
          </p:cNvPr>
          <p:cNvCxnSpPr>
            <a:cxnSpLocks/>
          </p:cNvCxnSpPr>
          <p:nvPr/>
        </p:nvCxnSpPr>
        <p:spPr>
          <a:xfrm>
            <a:off x="7014830" y="2751787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05C1022-702C-4443-AB9E-6A68DA553EBA}"/>
              </a:ext>
            </a:extLst>
          </p:cNvPr>
          <p:cNvSpPr/>
          <p:nvPr/>
        </p:nvSpPr>
        <p:spPr>
          <a:xfrm>
            <a:off x="6744047" y="2629493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90F2E220-950B-D344-A647-C6CE2E730872}"/>
              </a:ext>
            </a:extLst>
          </p:cNvPr>
          <p:cNvCxnSpPr>
            <a:cxnSpLocks/>
          </p:cNvCxnSpPr>
          <p:nvPr/>
        </p:nvCxnSpPr>
        <p:spPr>
          <a:xfrm flipV="1">
            <a:off x="7025716" y="2529160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7DE133-577A-8347-A371-95487EE9FC82}"/>
              </a:ext>
            </a:extLst>
          </p:cNvPr>
          <p:cNvGrpSpPr/>
          <p:nvPr/>
        </p:nvGrpSpPr>
        <p:grpSpPr>
          <a:xfrm>
            <a:off x="3795589" y="1679186"/>
            <a:ext cx="1520464" cy="2089433"/>
            <a:chOff x="6096543" y="1613401"/>
            <a:chExt cx="1520464" cy="208943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DDC126-B9C3-CC4F-A9F0-4FC2EFF344C8}"/>
                </a:ext>
              </a:extLst>
            </p:cNvPr>
            <p:cNvSpPr/>
            <p:nvPr/>
          </p:nvSpPr>
          <p:spPr>
            <a:xfrm>
              <a:off x="6096543" y="1613401"/>
              <a:ext cx="1360714" cy="2089433"/>
            </a:xfrm>
            <a:prstGeom prst="rect">
              <a:avLst/>
            </a:prstGeom>
            <a:noFill/>
            <a:ln w="50800">
              <a:solidFill>
                <a:srgbClr val="FAD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2B5D77B1-D666-F543-90DA-96353AA1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75" y="2495542"/>
              <a:ext cx="5432" cy="416018"/>
            </a:xfrm>
            <a:prstGeom prst="line">
              <a:avLst/>
            </a:prstGeom>
            <a:ln w="41275">
              <a:solidFill>
                <a:srgbClr val="FAD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E7F31BA-1820-1A41-9176-44CE02417336}"/>
              </a:ext>
            </a:extLst>
          </p:cNvPr>
          <p:cNvSpPr txBox="1"/>
          <p:nvPr/>
        </p:nvSpPr>
        <p:spPr>
          <a:xfrm>
            <a:off x="5489119" y="4255259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Order</a:t>
            </a:r>
            <a:endParaRPr kumimoji="1" lang="ko-Kore-KR" altLang="en-US" sz="1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7466E2-CADD-4342-974D-1195253D8FFE}"/>
              </a:ext>
            </a:extLst>
          </p:cNvPr>
          <p:cNvSpPr/>
          <p:nvPr/>
        </p:nvSpPr>
        <p:spPr>
          <a:xfrm>
            <a:off x="5523487" y="4677551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45B89A-181C-BC49-BCE0-0EF1E009880B}"/>
              </a:ext>
            </a:extLst>
          </p:cNvPr>
          <p:cNvSpPr txBox="1"/>
          <p:nvPr/>
        </p:nvSpPr>
        <p:spPr>
          <a:xfrm>
            <a:off x="5634008" y="4735659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u="sng" dirty="0" err="1"/>
              <a:t>orderNum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en-US" altLang="ko-Kore-KR" sz="1400" dirty="0" err="1"/>
              <a:t>orderDate</a:t>
            </a:r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totalBill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memberID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productID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1F9D31D0-4245-634E-92F6-1FE33B3F19F9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 rot="16200000" flipH="1">
            <a:off x="4022892" y="4221672"/>
            <a:ext cx="1953649" cy="1047541"/>
          </a:xfrm>
          <a:prstGeom prst="bentConnector2">
            <a:avLst/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520B5390-C5F0-4A44-BFED-1FA16FEBA5D4}"/>
              </a:ext>
            </a:extLst>
          </p:cNvPr>
          <p:cNvCxnSpPr>
            <a:cxnSpLocks/>
          </p:cNvCxnSpPr>
          <p:nvPr/>
        </p:nvCxnSpPr>
        <p:spPr>
          <a:xfrm>
            <a:off x="4267554" y="3946915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3B9C998C-8130-2847-815C-58C2D1BB1323}"/>
              </a:ext>
            </a:extLst>
          </p:cNvPr>
          <p:cNvSpPr/>
          <p:nvPr/>
        </p:nvSpPr>
        <p:spPr>
          <a:xfrm>
            <a:off x="5039440" y="5599973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6C78B3FC-F808-E942-AA1F-E5B09703BAB3}"/>
              </a:ext>
            </a:extLst>
          </p:cNvPr>
          <p:cNvCxnSpPr>
            <a:cxnSpLocks/>
          </p:cNvCxnSpPr>
          <p:nvPr/>
        </p:nvCxnSpPr>
        <p:spPr>
          <a:xfrm flipV="1">
            <a:off x="5284025" y="5468165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35FA28DF-4B46-2947-9061-B0A9C0A7438E}"/>
              </a:ext>
            </a:extLst>
          </p:cNvPr>
          <p:cNvCxnSpPr>
            <a:cxnSpLocks/>
          </p:cNvCxnSpPr>
          <p:nvPr/>
        </p:nvCxnSpPr>
        <p:spPr>
          <a:xfrm>
            <a:off x="5284025" y="5731781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46A6CF40-2A4C-A34D-A8E4-71047E3DEB2C}"/>
              </a:ext>
            </a:extLst>
          </p:cNvPr>
          <p:cNvCxnSpPr>
            <a:cxnSpLocks/>
          </p:cNvCxnSpPr>
          <p:nvPr/>
        </p:nvCxnSpPr>
        <p:spPr>
          <a:xfrm flipV="1">
            <a:off x="5294911" y="5509154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F15B0573-54D0-984B-87EA-541F4D02BE1C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6443947" y="4236762"/>
            <a:ext cx="1935276" cy="1054761"/>
          </a:xfrm>
          <a:prstGeom prst="bentConnector3">
            <a:avLst>
              <a:gd name="adj1" fmla="val 99447"/>
            </a:avLst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1178CC3-4CCB-8448-A70E-D662608783A3}"/>
              </a:ext>
            </a:extLst>
          </p:cNvPr>
          <p:cNvCxnSpPr>
            <a:cxnSpLocks/>
          </p:cNvCxnSpPr>
          <p:nvPr/>
        </p:nvCxnSpPr>
        <p:spPr>
          <a:xfrm>
            <a:off x="7730573" y="3946915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9E4E5A4-D309-144D-913F-1ED01B7B9943}"/>
              </a:ext>
            </a:extLst>
          </p:cNvPr>
          <p:cNvCxnSpPr>
            <a:cxnSpLocks/>
          </p:cNvCxnSpPr>
          <p:nvPr/>
        </p:nvCxnSpPr>
        <p:spPr>
          <a:xfrm flipV="1">
            <a:off x="7101913" y="5471402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1305EAB-3D6A-3743-9E49-138028C95D2F}"/>
              </a:ext>
            </a:extLst>
          </p:cNvPr>
          <p:cNvSpPr txBox="1"/>
          <p:nvPr/>
        </p:nvSpPr>
        <p:spPr>
          <a:xfrm>
            <a:off x="7198358" y="1340632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Products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192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4286751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생성을 위한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명령어 작성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0356EF-5E3E-FE4C-B228-64982B22944C}"/>
              </a:ext>
            </a:extLst>
          </p:cNvPr>
          <p:cNvSpPr/>
          <p:nvPr/>
        </p:nvSpPr>
        <p:spPr>
          <a:xfrm>
            <a:off x="1096417" y="1948508"/>
            <a:ext cx="6515714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테이블 생성을 위한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SQL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명령어 작성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C48D5B-2721-AB49-9468-ACB47BAA517F}"/>
              </a:ext>
            </a:extLst>
          </p:cNvPr>
          <p:cNvSpPr/>
          <p:nvPr/>
        </p:nvSpPr>
        <p:spPr>
          <a:xfrm>
            <a:off x="1297553" y="3137903"/>
            <a:ext cx="3338949" cy="19956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CRATE TABLE MEMBER(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memberName</a:t>
            </a:r>
            <a:r>
              <a:rPr lang="en-US" altLang="ko-KR" sz="1200" kern="0" dirty="0"/>
              <a:t> VARCHAR(5),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ssn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tel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PRIMARY KEY (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9DB2D2-8C39-0444-A946-BAD22E883E6E}"/>
              </a:ext>
            </a:extLst>
          </p:cNvPr>
          <p:cNvSpPr/>
          <p:nvPr/>
        </p:nvSpPr>
        <p:spPr>
          <a:xfrm>
            <a:off x="6008192" y="1293431"/>
            <a:ext cx="5227367" cy="2272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CRATE TABLE PRODUCTS(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productID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productName</a:t>
            </a:r>
            <a:r>
              <a:rPr lang="en-US" altLang="ko-KR" sz="1200" kern="0" dirty="0"/>
              <a:t> VARCHAR(50),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dateItem</a:t>
            </a:r>
            <a:r>
              <a:rPr lang="en-US" altLang="ko-KR" sz="1200" kern="0" dirty="0"/>
              <a:t> DATETIME,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price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PRIMARY KEY (</a:t>
            </a:r>
            <a:r>
              <a:rPr lang="en-US" altLang="ko-KR" sz="1200" kern="0" dirty="0" err="1"/>
              <a:t>productID</a:t>
            </a:r>
            <a:r>
              <a:rPr lang="en-US" altLang="ko-KR" sz="12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FOREIGN KEY (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) REFERENCES MEMBER (ID)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D31CF-1C66-5D4D-8157-229FD421184D}"/>
              </a:ext>
            </a:extLst>
          </p:cNvPr>
          <p:cNvSpPr/>
          <p:nvPr/>
        </p:nvSpPr>
        <p:spPr>
          <a:xfrm>
            <a:off x="6008192" y="3816611"/>
            <a:ext cx="5227367" cy="24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CRATE TABLE Order(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orderNum</a:t>
            </a:r>
            <a:r>
              <a:rPr lang="en-US" altLang="ko-KR" sz="13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orderDate</a:t>
            </a:r>
            <a:r>
              <a:rPr lang="en-US" altLang="ko-KR" sz="1300" kern="0" dirty="0"/>
              <a:t> DATETIME,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ptotalBill</a:t>
            </a:r>
            <a:r>
              <a:rPr lang="en-US" altLang="ko-KR" sz="13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PRIMARY KEY (</a:t>
            </a:r>
            <a:r>
              <a:rPr lang="en-US" altLang="ko-KR" sz="1300" kern="0" dirty="0" err="1"/>
              <a:t>orderNum</a:t>
            </a:r>
            <a:r>
              <a:rPr lang="en-US" altLang="ko-KR" sz="13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FOREIGN KEY (</a:t>
            </a:r>
            <a:r>
              <a:rPr lang="en-US" altLang="ko-KR" sz="1300" kern="0" dirty="0" err="1"/>
              <a:t>memberID</a:t>
            </a:r>
            <a:r>
              <a:rPr lang="en-US" altLang="ko-KR" sz="1300" kern="0" dirty="0"/>
              <a:t>) REFERENCES MEMBER (ID),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FOREIGN KEY (</a:t>
            </a:r>
            <a:r>
              <a:rPr lang="en-US" altLang="ko-KR" sz="1300" kern="0" dirty="0" err="1"/>
              <a:t>productID</a:t>
            </a:r>
            <a:r>
              <a:rPr lang="en-US" altLang="ko-KR" sz="1300" kern="0" dirty="0"/>
              <a:t>) REFERENCES MEMBER (ID)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43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E585C7-B00A-3F45-BD0B-D802B3F94463}"/>
              </a:ext>
            </a:extLst>
          </p:cNvPr>
          <p:cNvGrpSpPr/>
          <p:nvPr/>
        </p:nvGrpSpPr>
        <p:grpSpPr>
          <a:xfrm>
            <a:off x="965711" y="3076903"/>
            <a:ext cx="1208639" cy="704193"/>
            <a:chOff x="954505" y="3434938"/>
            <a:chExt cx="1208639" cy="704193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212E8427-3A6D-0D4B-9D4C-DB00B089CD91}"/>
                </a:ext>
              </a:extLst>
            </p:cNvPr>
            <p:cNvSpPr/>
            <p:nvPr/>
          </p:nvSpPr>
          <p:spPr>
            <a:xfrm>
              <a:off x="954711" y="343493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F96CF6-C454-7E4B-B65D-A62AFB65D095}"/>
                </a:ext>
              </a:extLst>
            </p:cNvPr>
            <p:cNvSpPr txBox="1"/>
            <p:nvPr/>
          </p:nvSpPr>
          <p:spPr>
            <a:xfrm>
              <a:off x="954505" y="3488750"/>
              <a:ext cx="1208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/>
                <a:t>요구사항</a:t>
              </a:r>
              <a:r>
                <a:rPr kumimoji="1" lang="ko-KR" altLang="en-US" dirty="0"/>
                <a:t> 분석</a:t>
              </a:r>
              <a:endParaRPr kumimoji="1" lang="ko-Kore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8D591EB-DB81-074D-A86C-257667EAD311}"/>
              </a:ext>
            </a:extLst>
          </p:cNvPr>
          <p:cNvGrpSpPr/>
          <p:nvPr/>
        </p:nvGrpSpPr>
        <p:grpSpPr>
          <a:xfrm>
            <a:off x="3316962" y="3079527"/>
            <a:ext cx="1208433" cy="704193"/>
            <a:chOff x="3105169" y="3428998"/>
            <a:chExt cx="1208433" cy="7041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183193-2750-1540-A57D-BF1D1D529ABD}"/>
                </a:ext>
              </a:extLst>
            </p:cNvPr>
            <p:cNvSpPr txBox="1"/>
            <p:nvPr/>
          </p:nvSpPr>
          <p:spPr>
            <a:xfrm>
              <a:off x="3386219" y="3596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설계</a:t>
              </a:r>
              <a:endParaRPr kumimoji="1" lang="ko-Kore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B10D3F6E-5505-A647-AA36-594C81AF1FA0}"/>
                </a:ext>
              </a:extLst>
            </p:cNvPr>
            <p:cNvSpPr/>
            <p:nvPr/>
          </p:nvSpPr>
          <p:spPr>
            <a:xfrm>
              <a:off x="3105169" y="342899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5FDD8A3-AF63-994C-9668-D985242CC6B8}"/>
              </a:ext>
            </a:extLst>
          </p:cNvPr>
          <p:cNvGrpSpPr/>
          <p:nvPr/>
        </p:nvGrpSpPr>
        <p:grpSpPr>
          <a:xfrm>
            <a:off x="5622619" y="3068283"/>
            <a:ext cx="1208433" cy="704193"/>
            <a:chOff x="5188154" y="3428998"/>
            <a:chExt cx="1208433" cy="70419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DFC2B5-E38E-2D4A-95E7-A801F58CF543}"/>
                </a:ext>
              </a:extLst>
            </p:cNvPr>
            <p:cNvSpPr txBox="1"/>
            <p:nvPr/>
          </p:nvSpPr>
          <p:spPr>
            <a:xfrm>
              <a:off x="5499284" y="3587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구현</a:t>
              </a:r>
              <a:endParaRPr kumimoji="1" lang="ko-Kore-KR" altLang="en-US" dirty="0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5DA7D310-7CF7-A148-BCB9-FD4049E90524}"/>
                </a:ext>
              </a:extLst>
            </p:cNvPr>
            <p:cNvSpPr/>
            <p:nvPr/>
          </p:nvSpPr>
          <p:spPr>
            <a:xfrm>
              <a:off x="5188154" y="342899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039AF-4BB0-2341-B489-0CC847EA2B92}"/>
              </a:ext>
            </a:extLst>
          </p:cNvPr>
          <p:cNvGrpSpPr/>
          <p:nvPr/>
        </p:nvGrpSpPr>
        <p:grpSpPr>
          <a:xfrm>
            <a:off x="7923018" y="3076903"/>
            <a:ext cx="1208433" cy="704193"/>
            <a:chOff x="7448980" y="3428997"/>
            <a:chExt cx="1208433" cy="7041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EFAD53-C728-8249-8D9E-B10635745C3E}"/>
                </a:ext>
              </a:extLst>
            </p:cNvPr>
            <p:cNvSpPr txBox="1"/>
            <p:nvPr/>
          </p:nvSpPr>
          <p:spPr>
            <a:xfrm>
              <a:off x="7614614" y="359831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테스트</a:t>
              </a:r>
              <a:endParaRPr kumimoji="1" lang="ko-Kore-KR" altLang="en-US" dirty="0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72B722B-30C6-CD48-9F89-7A8C658551C2}"/>
                </a:ext>
              </a:extLst>
            </p:cNvPr>
            <p:cNvSpPr/>
            <p:nvPr/>
          </p:nvSpPr>
          <p:spPr>
            <a:xfrm>
              <a:off x="7448980" y="3428997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7185332-0C27-FC48-ADBE-6F4E493D8F74}"/>
              </a:ext>
            </a:extLst>
          </p:cNvPr>
          <p:cNvGrpSpPr/>
          <p:nvPr/>
        </p:nvGrpSpPr>
        <p:grpSpPr>
          <a:xfrm>
            <a:off x="10138547" y="3076903"/>
            <a:ext cx="1208433" cy="704193"/>
            <a:chOff x="9414282" y="3431621"/>
            <a:chExt cx="1208433" cy="7041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F26BFF-FE6A-D94D-AC11-34A7AC989DA5}"/>
                </a:ext>
              </a:extLst>
            </p:cNvPr>
            <p:cNvSpPr txBox="1"/>
            <p:nvPr/>
          </p:nvSpPr>
          <p:spPr>
            <a:xfrm>
              <a:off x="9695332" y="3587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평가</a:t>
              </a:r>
              <a:endParaRPr kumimoji="1" lang="ko-Kore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4DF12B75-B746-AA46-9C7A-F0E3895AAB2D}"/>
                </a:ext>
              </a:extLst>
            </p:cNvPr>
            <p:cNvSpPr/>
            <p:nvPr/>
          </p:nvSpPr>
          <p:spPr>
            <a:xfrm>
              <a:off x="9414282" y="3431621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FAA2A3-90AF-C84D-9A7E-7449715745DE}"/>
              </a:ext>
            </a:extLst>
          </p:cNvPr>
          <p:cNvCxnSpPr>
            <a:cxnSpLocks/>
          </p:cNvCxnSpPr>
          <p:nvPr/>
        </p:nvCxnSpPr>
        <p:spPr>
          <a:xfrm>
            <a:off x="2289758" y="3421610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308F2F8-D19E-074D-A84F-3A4CA4EEA82B}"/>
              </a:ext>
            </a:extLst>
          </p:cNvPr>
          <p:cNvCxnSpPr>
            <a:cxnSpLocks/>
          </p:cNvCxnSpPr>
          <p:nvPr/>
        </p:nvCxnSpPr>
        <p:spPr>
          <a:xfrm>
            <a:off x="4638820" y="3428999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5929939-C758-2247-9F55-82DF94D67F4B}"/>
              </a:ext>
            </a:extLst>
          </p:cNvPr>
          <p:cNvCxnSpPr>
            <a:cxnSpLocks/>
          </p:cNvCxnSpPr>
          <p:nvPr/>
        </p:nvCxnSpPr>
        <p:spPr>
          <a:xfrm>
            <a:off x="6939759" y="3435483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26768F6-5C50-FB46-9A02-237B348394F1}"/>
              </a:ext>
            </a:extLst>
          </p:cNvPr>
          <p:cNvCxnSpPr>
            <a:cxnSpLocks/>
          </p:cNvCxnSpPr>
          <p:nvPr/>
        </p:nvCxnSpPr>
        <p:spPr>
          <a:xfrm>
            <a:off x="9197723" y="3441967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C5F71A-FB6C-AC42-B90D-D4B6F4B88470}"/>
              </a:ext>
            </a:extLst>
          </p:cNvPr>
          <p:cNvSpPr/>
          <p:nvPr/>
        </p:nvSpPr>
        <p:spPr>
          <a:xfrm>
            <a:off x="3164310" y="3938433"/>
            <a:ext cx="254086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환경 설계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설계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9370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957F211-229B-B849-A8A6-F110F34A264C}"/>
                  </a:ext>
                </a:extLst>
              </p14:cNvPr>
              <p14:cNvContentPartPr/>
              <p14:nvPr/>
            </p14:nvContentPartPr>
            <p14:xfrm>
              <a:off x="-409171" y="501592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957F211-229B-B849-A8A6-F110F34A26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17811" y="4925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51F4E618-E71E-364E-9FD9-42650E4A60A8}"/>
              </a:ext>
            </a:extLst>
          </p:cNvPr>
          <p:cNvGrpSpPr/>
          <p:nvPr/>
        </p:nvGrpSpPr>
        <p:grpSpPr>
          <a:xfrm>
            <a:off x="4207601" y="1249023"/>
            <a:ext cx="4106082" cy="5468470"/>
            <a:chOff x="3454319" y="1289488"/>
            <a:chExt cx="4356100" cy="59817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A7CB035-190C-A142-98B3-10E2F1A5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319" y="1289488"/>
              <a:ext cx="4356100" cy="2857500"/>
            </a:xfrm>
            <a:prstGeom prst="rect">
              <a:avLst/>
            </a:prstGeom>
          </p:spPr>
        </p:pic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955DFE2-AB32-3046-9EAC-6D4D1E65B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319" y="4146988"/>
              <a:ext cx="4356100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9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3200" b="1" i="1" kern="0" dirty="0">
              <a:solidFill>
                <a:srgbClr val="FFEBD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288160" y="2977963"/>
            <a:ext cx="3474230" cy="1771631"/>
            <a:chOff x="1169759" y="2653068"/>
            <a:chExt cx="3474230" cy="1771631"/>
          </a:xfrm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24" idx="0"/>
              <a:endCxn id="26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288411" y="2974123"/>
            <a:ext cx="3329767" cy="1771631"/>
            <a:chOff x="3170010" y="2649228"/>
            <a:chExt cx="3329767" cy="177163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144199" y="2970283"/>
            <a:ext cx="3329767" cy="1771631"/>
            <a:chOff x="5025798" y="2645388"/>
            <a:chExt cx="3329767" cy="177163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36" idx="0"/>
              <a:endCxn id="38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6999987" y="2966443"/>
            <a:ext cx="2144713" cy="1771631"/>
            <a:chOff x="6997755" y="2075490"/>
            <a:chExt cx="2144713" cy="177163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43" idx="0"/>
              <a:endCxn id="41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282337" y="3169529"/>
            <a:ext cx="1638656" cy="1211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 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현행 시스템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향후 시스템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CDN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12801" y="2863103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217744" y="461717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044689" y="460949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871634" y="460181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00237" y="2966443"/>
            <a:ext cx="1597995" cy="1762838"/>
            <a:chOff x="10625816" y="4555975"/>
            <a:chExt cx="1597995" cy="176283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125299" y="4594131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7818D9-C359-2841-9F15-715671D5B519}"/>
              </a:ext>
            </a:extLst>
          </p:cNvPr>
          <p:cNvSpPr/>
          <p:nvPr/>
        </p:nvSpPr>
        <p:spPr>
          <a:xfrm>
            <a:off x="4894188" y="3163375"/>
            <a:ext cx="1995936" cy="16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2BF227-DE2C-5E40-AACE-E058A1DF8952}"/>
              </a:ext>
            </a:extLst>
          </p:cNvPr>
          <p:cNvSpPr/>
          <p:nvPr/>
        </p:nvSpPr>
        <p:spPr>
          <a:xfrm>
            <a:off x="6693200" y="3170537"/>
            <a:ext cx="1995936" cy="145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설계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F1347F6-0017-7B47-A0B1-9F867FDD6547}"/>
              </a:ext>
            </a:extLst>
          </p:cNvPr>
          <p:cNvSpPr/>
          <p:nvPr/>
        </p:nvSpPr>
        <p:spPr>
          <a:xfrm>
            <a:off x="3065521" y="3180158"/>
            <a:ext cx="1995936" cy="96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장점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E238F2-12FA-5048-9A62-36EA854B7EDA}"/>
              </a:ext>
            </a:extLst>
          </p:cNvPr>
          <p:cNvSpPr/>
          <p:nvPr/>
        </p:nvSpPr>
        <p:spPr>
          <a:xfrm>
            <a:off x="8729189" y="3165591"/>
            <a:ext cx="1995936" cy="96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계획 순서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환경 설계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E8169-4F63-5C45-BF72-3D189FDE9FAA}"/>
              </a:ext>
            </a:extLst>
          </p:cNvPr>
          <p:cNvSpPr/>
          <p:nvPr/>
        </p:nvSpPr>
        <p:spPr>
          <a:xfrm>
            <a:off x="710454" y="607179"/>
            <a:ext cx="3478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3"/>
              </a:rPr>
              <a:t>https://wildpup.cafe24.com/archives/830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CDE9A5-5E39-AC4D-B7C8-DA84756961BA}"/>
              </a:ext>
            </a:extLst>
          </p:cNvPr>
          <p:cNvSpPr/>
          <p:nvPr/>
        </p:nvSpPr>
        <p:spPr>
          <a:xfrm>
            <a:off x="719157" y="959910"/>
            <a:ext cx="109938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https://goddaehee.tistory.com/173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https://cdn.hosting.kr/cdn%EC%9D%B4%EB%9E%80-%EB%AC%B4%EC%97%87%EC%9D%B8%EA%B0%80%EC%9A%94/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https://blog.naver.com/kinxtime/220634777630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http://ojk.kr/study/computer/linux/feature.htm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https://blog.cafe24.com/1167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https://flearning-blog.tistory.com/18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https://kkhipp.tistory.com/148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https://aws.amazon.com/ko/cloudfront/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http://blog.naver.com/PostView.nhn?blogId=phh0606c&amp;logNo=10172023826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https://m.blog.naver.com/PostView.nhn?blogId=limoremo&amp;logNo=220533015236&amp;proxyReferer=https:%2F%2Fwww.google.com%2F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https://docs.aws.amazon.com/ko_kr/AWSEC2/latest/UserGuide/concepts.html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https://ourcstory.tistory.com/30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http://tcpschool.com/mysql/mysql_intro_relationalDB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https://araikuma.tistory.com/495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https://noahlogs.tistory.com/37</a:t>
            </a:r>
            <a:endParaRPr lang="ko-Kore-KR" altLang="ko-Kore-KR" sz="14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E4236-5DDA-5F41-9FEA-1F44FEA40B2C}"/>
              </a:ext>
            </a:extLst>
          </p:cNvPr>
          <p:cNvSpPr/>
          <p:nvPr/>
        </p:nvSpPr>
        <p:spPr>
          <a:xfrm>
            <a:off x="719157" y="4183638"/>
            <a:ext cx="201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19"/>
              </a:rPr>
              <a:t>https://pante.blog/481</a:t>
            </a:r>
            <a:endParaRPr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D23E6-100D-4A43-A3C1-C147DE86A6F4}"/>
              </a:ext>
            </a:extLst>
          </p:cNvPr>
          <p:cNvSpPr/>
          <p:nvPr/>
        </p:nvSpPr>
        <p:spPr>
          <a:xfrm>
            <a:off x="727862" y="4460637"/>
            <a:ext cx="4087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0"/>
              </a:rPr>
              <a:t>https://aws.amazon.com/ko/ec2/instance-types/</a:t>
            </a:r>
            <a:endParaRPr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FADE4-A61B-F245-9CD7-A72E2D8321C6}"/>
              </a:ext>
            </a:extLst>
          </p:cNvPr>
          <p:cNvSpPr/>
          <p:nvPr/>
        </p:nvSpPr>
        <p:spPr>
          <a:xfrm>
            <a:off x="727860" y="4685663"/>
            <a:ext cx="3643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1"/>
              </a:rPr>
              <a:t>https://aws.amazon.com/ko/lambda/edge/</a:t>
            </a:r>
            <a:endParaRPr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E2494-FD38-D24A-8AD3-7301C845FB76}"/>
              </a:ext>
            </a:extLst>
          </p:cNvPr>
          <p:cNvSpPr/>
          <p:nvPr/>
        </p:nvSpPr>
        <p:spPr>
          <a:xfrm>
            <a:off x="719157" y="4962662"/>
            <a:ext cx="302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2"/>
              </a:rPr>
              <a:t>https://brunch.co.kr/@topasvga/33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787126-A864-D341-8FB2-B9ED8081558A}"/>
              </a:ext>
            </a:extLst>
          </p:cNvPr>
          <p:cNvSpPr/>
          <p:nvPr/>
        </p:nvSpPr>
        <p:spPr>
          <a:xfrm>
            <a:off x="727860" y="5187688"/>
            <a:ext cx="2407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3"/>
              </a:rPr>
              <a:t>https://ithub.tistory.com/53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519F-17FE-B54E-8165-4D4FF4E49E1B}"/>
              </a:ext>
            </a:extLst>
          </p:cNvPr>
          <p:cNvSpPr/>
          <p:nvPr/>
        </p:nvSpPr>
        <p:spPr>
          <a:xfrm>
            <a:off x="730173" y="5464687"/>
            <a:ext cx="326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4"/>
              </a:rPr>
              <a:t>https://coding-factory.tistory.com/315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3B26B8-3334-EB4C-9716-AC982485B7B4}"/>
              </a:ext>
            </a:extLst>
          </p:cNvPr>
          <p:cNvSpPr/>
          <p:nvPr/>
        </p:nvSpPr>
        <p:spPr>
          <a:xfrm>
            <a:off x="719157" y="5744201"/>
            <a:ext cx="201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19"/>
              </a:rPr>
              <a:t>https://pante.blog/481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3069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136052" y="2836227"/>
            <a:ext cx="59198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4045D0D5-427E-CB4E-8BF6-A5954448ECD4}"/>
              </a:ext>
            </a:extLst>
          </p:cNvPr>
          <p:cNvCxnSpPr/>
          <p:nvPr/>
        </p:nvCxnSpPr>
        <p:spPr>
          <a:xfrm>
            <a:off x="696000" y="3995053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6">
            <a:extLst>
              <a:ext uri="{FF2B5EF4-FFF2-40B4-BE49-F238E27FC236}">
                <a16:creationId xmlns:a16="http://schemas.microsoft.com/office/drawing/2014/main" id="{B9122A2A-4E82-8348-AFE0-EEFEACB69159}"/>
              </a:ext>
            </a:extLst>
          </p:cNvPr>
          <p:cNvCxnSpPr/>
          <p:nvPr/>
        </p:nvCxnSpPr>
        <p:spPr>
          <a:xfrm>
            <a:off x="696000" y="2540834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906A6-111A-D340-9D6E-41394DE3C2DF}"/>
              </a:ext>
            </a:extLst>
          </p:cNvPr>
          <p:cNvSpPr/>
          <p:nvPr/>
        </p:nvSpPr>
        <p:spPr>
          <a:xfrm>
            <a:off x="4054719" y="4174252"/>
            <a:ext cx="4082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YuKyokasho Medium" panose="02000500000000000000" pitchFamily="2" charset="-128"/>
              </a:rPr>
              <a:t>컴퓨터공학과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201635992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송유진</a:t>
            </a:r>
          </a:p>
        </p:txBody>
      </p:sp>
    </p:spTree>
    <p:extLst>
      <p:ext uri="{BB962C8B-B14F-4D97-AF65-F5344CB8AC3E}">
        <p14:creationId xmlns:p14="http://schemas.microsoft.com/office/powerpoint/2010/main" val="124545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24118776-DF63-704C-8248-0E5180435CDF}"/>
              </a:ext>
            </a:extLst>
          </p:cNvPr>
          <p:cNvSpPr/>
          <p:nvPr/>
        </p:nvSpPr>
        <p:spPr>
          <a:xfrm>
            <a:off x="6334797" y="4455761"/>
            <a:ext cx="5355233" cy="2159079"/>
          </a:xfrm>
          <a:prstGeom prst="roundRect">
            <a:avLst/>
          </a:prstGeom>
          <a:solidFill>
            <a:srgbClr val="FFE1C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4" name="모서리가 둥근 직사각형 183">
            <a:extLst>
              <a:ext uri="{FF2B5EF4-FFF2-40B4-BE49-F238E27FC236}">
                <a16:creationId xmlns:a16="http://schemas.microsoft.com/office/drawing/2014/main" id="{EFFE91C3-434B-7646-97D6-5D9FBBBC25D1}"/>
              </a:ext>
            </a:extLst>
          </p:cNvPr>
          <p:cNvSpPr/>
          <p:nvPr/>
        </p:nvSpPr>
        <p:spPr>
          <a:xfrm>
            <a:off x="6286085" y="1763111"/>
            <a:ext cx="5355233" cy="2159079"/>
          </a:xfrm>
          <a:prstGeom prst="roundRect">
            <a:avLst/>
          </a:prstGeom>
          <a:solidFill>
            <a:srgbClr val="FFE1C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AD210-0BAC-F741-AB9B-C2A8DC3E25A1}"/>
              </a:ext>
            </a:extLst>
          </p:cNvPr>
          <p:cNvSpPr/>
          <p:nvPr/>
        </p:nvSpPr>
        <p:spPr>
          <a:xfrm>
            <a:off x="6030686" y="1263946"/>
            <a:ext cx="23262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현행 시스템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FB6AD8-2EC9-B942-BA8B-62E9657F6D7C}"/>
              </a:ext>
            </a:extLst>
          </p:cNvPr>
          <p:cNvSpPr/>
          <p:nvPr/>
        </p:nvSpPr>
        <p:spPr>
          <a:xfrm flipH="1">
            <a:off x="6717296" y="2470953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5" name="그림 5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B1C7723-8B7F-B846-B512-20BF005B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76104" y="2433459"/>
            <a:ext cx="775196" cy="77519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55820C-31F5-6043-B9A0-F3B6312002FF}"/>
              </a:ext>
            </a:extLst>
          </p:cNvPr>
          <p:cNvSpPr/>
          <p:nvPr/>
        </p:nvSpPr>
        <p:spPr>
          <a:xfrm>
            <a:off x="620748" y="1263945"/>
            <a:ext cx="147829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요구사항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57235E6-E4CC-D24B-A67E-C8A588083BCE}"/>
              </a:ext>
            </a:extLst>
          </p:cNvPr>
          <p:cNvSpPr/>
          <p:nvPr/>
        </p:nvSpPr>
        <p:spPr>
          <a:xfrm>
            <a:off x="706197" y="1849250"/>
            <a:ext cx="4807538" cy="411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주체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스타트업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회사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서비스 상황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웹 기반 중고 물품 거래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소개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회원이 물품을 사고 팔기 위해서 게시판에 글을 올림 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사용자 수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약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만명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defRPr/>
            </a:pP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628650" lvl="1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시스템 환경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서버 운영체제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리눅스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Cloud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서비스 요구사항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앱 기반 중고 물품 거래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사용자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300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만명 이상이 될 것으로 기대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적절한 운영체제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 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6" name="오른쪽 화살표[R] 75">
            <a:extLst>
              <a:ext uri="{FF2B5EF4-FFF2-40B4-BE49-F238E27FC236}">
                <a16:creationId xmlns:a16="http://schemas.microsoft.com/office/drawing/2014/main" id="{23156403-B5DA-C846-8FF3-5805A68B3D8A}"/>
              </a:ext>
            </a:extLst>
          </p:cNvPr>
          <p:cNvSpPr/>
          <p:nvPr/>
        </p:nvSpPr>
        <p:spPr>
          <a:xfrm>
            <a:off x="1298750" y="5749369"/>
            <a:ext cx="477559" cy="228580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95ABE9-4C6F-A24D-B7DC-F254C8BD24D1}"/>
              </a:ext>
            </a:extLst>
          </p:cNvPr>
          <p:cNvSpPr/>
          <p:nvPr/>
        </p:nvSpPr>
        <p:spPr>
          <a:xfrm>
            <a:off x="1837452" y="5655724"/>
            <a:ext cx="20797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 운영체제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리눅스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Cloud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8" name="오른쪽 화살표[R] 77">
            <a:extLst>
              <a:ext uri="{FF2B5EF4-FFF2-40B4-BE49-F238E27FC236}">
                <a16:creationId xmlns:a16="http://schemas.microsoft.com/office/drawing/2014/main" id="{40AE582E-E880-C14C-A28F-C9A652B03B99}"/>
              </a:ext>
            </a:extLst>
          </p:cNvPr>
          <p:cNvSpPr/>
          <p:nvPr/>
        </p:nvSpPr>
        <p:spPr>
          <a:xfrm>
            <a:off x="5441618" y="5448581"/>
            <a:ext cx="477559" cy="276487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9" name="그림 78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0CCA4992-510C-7248-B16E-F06578B6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15787" y="5239139"/>
            <a:ext cx="510770" cy="510770"/>
          </a:xfrm>
          <a:prstGeom prst="rect">
            <a:avLst/>
          </a:prstGeom>
        </p:spPr>
      </p:pic>
      <p:pic>
        <p:nvPicPr>
          <p:cNvPr id="80" name="그림 79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1678D641-CABB-E145-B8E7-3ABAC892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8842" y="4728369"/>
            <a:ext cx="510770" cy="510770"/>
          </a:xfrm>
          <a:prstGeom prst="rect">
            <a:avLst/>
          </a:prstGeom>
        </p:spPr>
      </p:pic>
      <p:pic>
        <p:nvPicPr>
          <p:cNvPr id="81" name="그림 80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03B12C5-D8DE-EA42-A2FC-7DB6CC1C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1371" y="4728369"/>
            <a:ext cx="510770" cy="510770"/>
          </a:xfrm>
          <a:prstGeom prst="rect">
            <a:avLst/>
          </a:prstGeom>
        </p:spPr>
      </p:pic>
      <p:pic>
        <p:nvPicPr>
          <p:cNvPr id="82" name="그림 81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6A8F274C-10F4-5C45-97A6-ABF7D659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1371" y="5840354"/>
            <a:ext cx="510770" cy="510770"/>
          </a:xfrm>
          <a:prstGeom prst="rect">
            <a:avLst/>
          </a:prstGeom>
        </p:spPr>
      </p:pic>
      <p:pic>
        <p:nvPicPr>
          <p:cNvPr id="83" name="그림 8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32A8E277-C716-F946-8946-5E72BDE8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8842" y="5840354"/>
            <a:ext cx="510770" cy="510770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87AFC49-92C2-6A47-A029-6DC0A413DAE5}"/>
              </a:ext>
            </a:extLst>
          </p:cNvPr>
          <p:cNvCxnSpPr>
            <a:cxnSpLocks/>
          </p:cNvCxnSpPr>
          <p:nvPr/>
        </p:nvCxnSpPr>
        <p:spPr>
          <a:xfrm flipV="1">
            <a:off x="9418602" y="2221830"/>
            <a:ext cx="1100443" cy="550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AF65F2F-01D0-9F4A-B373-E73E66F0D4AD}"/>
              </a:ext>
            </a:extLst>
          </p:cNvPr>
          <p:cNvCxnSpPr>
            <a:cxnSpLocks/>
          </p:cNvCxnSpPr>
          <p:nvPr/>
        </p:nvCxnSpPr>
        <p:spPr>
          <a:xfrm flipH="1" flipV="1">
            <a:off x="7435290" y="2238857"/>
            <a:ext cx="1023039" cy="4837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65CBBE5-C221-5A41-A12C-D73BDDE48D58}"/>
              </a:ext>
            </a:extLst>
          </p:cNvPr>
          <p:cNvCxnSpPr>
            <a:cxnSpLocks/>
          </p:cNvCxnSpPr>
          <p:nvPr/>
        </p:nvCxnSpPr>
        <p:spPr>
          <a:xfrm>
            <a:off x="9418602" y="3083645"/>
            <a:ext cx="1162766" cy="352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B9CBEDA-A618-D649-8236-AA4FFA149946}"/>
              </a:ext>
            </a:extLst>
          </p:cNvPr>
          <p:cNvCxnSpPr>
            <a:cxnSpLocks/>
          </p:cNvCxnSpPr>
          <p:nvPr/>
        </p:nvCxnSpPr>
        <p:spPr>
          <a:xfrm flipH="1">
            <a:off x="7438538" y="3056635"/>
            <a:ext cx="1018989" cy="337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AC3BF39E-FAE2-5243-B220-B89860B40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3052308"/>
            <a:ext cx="560631" cy="560631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478821A-8496-6645-B2B6-5BA509B5E8BE}"/>
              </a:ext>
            </a:extLst>
          </p:cNvPr>
          <p:cNvCxnSpPr>
            <a:cxnSpLocks/>
            <a:stCxn id="79" idx="0"/>
            <a:endCxn id="81" idx="1"/>
          </p:cNvCxnSpPr>
          <p:nvPr/>
        </p:nvCxnSpPr>
        <p:spPr>
          <a:xfrm flipH="1" flipV="1">
            <a:off x="8532141" y="4983754"/>
            <a:ext cx="439031" cy="25538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0923150-668E-1A45-83ED-A6D2B133E5F8}"/>
              </a:ext>
            </a:extLst>
          </p:cNvPr>
          <p:cNvCxnSpPr>
            <a:cxnSpLocks/>
            <a:stCxn id="79" idx="0"/>
            <a:endCxn id="80" idx="3"/>
          </p:cNvCxnSpPr>
          <p:nvPr/>
        </p:nvCxnSpPr>
        <p:spPr>
          <a:xfrm flipV="1">
            <a:off x="8971172" y="4983754"/>
            <a:ext cx="377670" cy="25538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E619382-B40F-4049-A15A-CCC8654B718E}"/>
              </a:ext>
            </a:extLst>
          </p:cNvPr>
          <p:cNvCxnSpPr>
            <a:cxnSpLocks/>
            <a:stCxn id="79" idx="2"/>
            <a:endCxn id="82" idx="1"/>
          </p:cNvCxnSpPr>
          <p:nvPr/>
        </p:nvCxnSpPr>
        <p:spPr>
          <a:xfrm flipH="1">
            <a:off x="8532141" y="5749909"/>
            <a:ext cx="439031" cy="3458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E0D343B-CBC6-4942-A9A3-5E2B212B9E08}"/>
              </a:ext>
            </a:extLst>
          </p:cNvPr>
          <p:cNvCxnSpPr>
            <a:cxnSpLocks/>
            <a:stCxn id="79" idx="2"/>
            <a:endCxn id="83" idx="3"/>
          </p:cNvCxnSpPr>
          <p:nvPr/>
        </p:nvCxnSpPr>
        <p:spPr>
          <a:xfrm>
            <a:off x="8971172" y="5749909"/>
            <a:ext cx="377670" cy="3458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그림 129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46DF5427-DD01-DC43-9647-E908699E4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1938376"/>
            <a:ext cx="560631" cy="560631"/>
          </a:xfrm>
          <a:prstGeom prst="rect">
            <a:avLst/>
          </a:prstGeom>
        </p:spPr>
      </p:pic>
      <p:pic>
        <p:nvPicPr>
          <p:cNvPr id="131" name="그림 130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F3F788A1-23E3-254F-9D0A-A1389DFB2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0479" y="1849250"/>
            <a:ext cx="560631" cy="560631"/>
          </a:xfrm>
          <a:prstGeom prst="rect">
            <a:avLst/>
          </a:prstGeom>
        </p:spPr>
      </p:pic>
      <p:pic>
        <p:nvPicPr>
          <p:cNvPr id="132" name="그림 131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4A41F886-7A3F-6043-9876-1AB45CBC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9945" y="3045455"/>
            <a:ext cx="560631" cy="560631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311B02D-9127-9546-AE76-F62C9F2682C2}"/>
              </a:ext>
            </a:extLst>
          </p:cNvPr>
          <p:cNvSpPr/>
          <p:nvPr/>
        </p:nvSpPr>
        <p:spPr>
          <a:xfrm>
            <a:off x="6132051" y="3866340"/>
            <a:ext cx="23262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향후 시스템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8BDEDE-5E1B-F145-A1CA-83C5A8090AD6}"/>
              </a:ext>
            </a:extLst>
          </p:cNvPr>
          <p:cNvSpPr/>
          <p:nvPr/>
        </p:nvSpPr>
        <p:spPr>
          <a:xfrm flipH="1">
            <a:off x="6772974" y="5116280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C99D1D5-13EF-B145-809D-3B362CF5DE99}"/>
              </a:ext>
            </a:extLst>
          </p:cNvPr>
          <p:cNvCxnSpPr>
            <a:cxnSpLocks/>
          </p:cNvCxnSpPr>
          <p:nvPr/>
        </p:nvCxnSpPr>
        <p:spPr>
          <a:xfrm flipH="1" flipV="1">
            <a:off x="7430357" y="4888650"/>
            <a:ext cx="478399" cy="84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51626E0-955A-7C4E-9172-B45215EB76E3}"/>
              </a:ext>
            </a:extLst>
          </p:cNvPr>
          <p:cNvCxnSpPr>
            <a:cxnSpLocks/>
          </p:cNvCxnSpPr>
          <p:nvPr/>
        </p:nvCxnSpPr>
        <p:spPr>
          <a:xfrm flipH="1" flipV="1">
            <a:off x="7418274" y="5952160"/>
            <a:ext cx="490482" cy="88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7" name="그림 136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9585C6D8-6A3C-D74C-A9E5-754ED0CAD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5677047"/>
            <a:ext cx="560631" cy="560631"/>
          </a:xfrm>
          <a:prstGeom prst="rect">
            <a:avLst/>
          </a:prstGeom>
        </p:spPr>
      </p:pic>
      <p:pic>
        <p:nvPicPr>
          <p:cNvPr id="139" name="그림 138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66659BC9-6AFD-C149-A484-AA1BD579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4605456"/>
            <a:ext cx="560631" cy="560631"/>
          </a:xfrm>
          <a:prstGeom prst="rect">
            <a:avLst/>
          </a:prstGeom>
        </p:spPr>
      </p:pic>
      <p:pic>
        <p:nvPicPr>
          <p:cNvPr id="149" name="그림 148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153270CA-A859-AF4B-B6F1-142CBFD2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0479" y="4488229"/>
            <a:ext cx="560631" cy="560631"/>
          </a:xfrm>
          <a:prstGeom prst="rect">
            <a:avLst/>
          </a:prstGeom>
        </p:spPr>
      </p:pic>
      <p:pic>
        <p:nvPicPr>
          <p:cNvPr id="150" name="그림 149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E8FACE3B-12AF-0D4B-A106-202294537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9945" y="5684434"/>
            <a:ext cx="560631" cy="560631"/>
          </a:xfrm>
          <a:prstGeom prst="rect">
            <a:avLst/>
          </a:prstGeom>
        </p:spPr>
      </p:pic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1A82FE-E08C-EB4C-9343-1BB5B519F644}"/>
              </a:ext>
            </a:extLst>
          </p:cNvPr>
          <p:cNvCxnSpPr>
            <a:cxnSpLocks/>
          </p:cNvCxnSpPr>
          <p:nvPr/>
        </p:nvCxnSpPr>
        <p:spPr>
          <a:xfrm flipV="1">
            <a:off x="9969091" y="4736811"/>
            <a:ext cx="597504" cy="2469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5EF3AE22-1CA9-1643-A4D1-7FD20BA0BDB3}"/>
              </a:ext>
            </a:extLst>
          </p:cNvPr>
          <p:cNvCxnSpPr>
            <a:cxnSpLocks/>
          </p:cNvCxnSpPr>
          <p:nvPr/>
        </p:nvCxnSpPr>
        <p:spPr>
          <a:xfrm flipV="1">
            <a:off x="9981293" y="5968520"/>
            <a:ext cx="596367" cy="127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79C3234-5B89-3C47-A18F-171CE32772D6}"/>
              </a:ext>
            </a:extLst>
          </p:cNvPr>
          <p:cNvSpPr/>
          <p:nvPr/>
        </p:nvSpPr>
        <p:spPr>
          <a:xfrm flipH="1">
            <a:off x="8437447" y="5653102"/>
            <a:ext cx="114993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1D93493-8660-D94B-AE87-D94E84218BBA}"/>
              </a:ext>
            </a:extLst>
          </p:cNvPr>
          <p:cNvSpPr/>
          <p:nvPr/>
        </p:nvSpPr>
        <p:spPr>
          <a:xfrm flipH="1">
            <a:off x="7727625" y="5162248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681DA46-61A2-7C4B-ACBF-A0D8DFBDD5A5}"/>
              </a:ext>
            </a:extLst>
          </p:cNvPr>
          <p:cNvSpPr/>
          <p:nvPr/>
        </p:nvSpPr>
        <p:spPr>
          <a:xfrm flipH="1">
            <a:off x="9154818" y="5159367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691118A-EA6A-9B44-B88E-F1ACAD180C2A}"/>
              </a:ext>
            </a:extLst>
          </p:cNvPr>
          <p:cNvSpPr/>
          <p:nvPr/>
        </p:nvSpPr>
        <p:spPr>
          <a:xfrm flipH="1">
            <a:off x="7692712" y="6262447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0CF0267-33CC-CE4F-96F5-3A2E55A0A283}"/>
              </a:ext>
            </a:extLst>
          </p:cNvPr>
          <p:cNvSpPr/>
          <p:nvPr/>
        </p:nvSpPr>
        <p:spPr>
          <a:xfrm flipH="1">
            <a:off x="9078269" y="6262446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6974C2E-1BBA-1745-84F5-1FFBE2BF078C}"/>
              </a:ext>
            </a:extLst>
          </p:cNvPr>
          <p:cNvSpPr/>
          <p:nvPr/>
        </p:nvSpPr>
        <p:spPr>
          <a:xfrm flipH="1">
            <a:off x="8429772" y="3139106"/>
            <a:ext cx="114993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40A7465-E0A6-9747-9803-8E0A2517D4A1}"/>
              </a:ext>
            </a:extLst>
          </p:cNvPr>
          <p:cNvSpPr/>
          <p:nvPr/>
        </p:nvSpPr>
        <p:spPr>
          <a:xfrm flipH="1">
            <a:off x="6717296" y="3577805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5EC17D8-1914-E64A-AB99-61D167B26A87}"/>
              </a:ext>
            </a:extLst>
          </p:cNvPr>
          <p:cNvSpPr/>
          <p:nvPr/>
        </p:nvSpPr>
        <p:spPr>
          <a:xfrm flipH="1">
            <a:off x="10724016" y="2373021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BADCF65-C3CD-EA40-BEEF-ECC29A0B54C5}"/>
              </a:ext>
            </a:extLst>
          </p:cNvPr>
          <p:cNvSpPr/>
          <p:nvPr/>
        </p:nvSpPr>
        <p:spPr>
          <a:xfrm flipH="1">
            <a:off x="10720492" y="3565826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3" name="오른쪽 화살표[R] 182">
            <a:extLst>
              <a:ext uri="{FF2B5EF4-FFF2-40B4-BE49-F238E27FC236}">
                <a16:creationId xmlns:a16="http://schemas.microsoft.com/office/drawing/2014/main" id="{322B64B7-6046-D64F-92A9-EDA6FFB3480E}"/>
              </a:ext>
            </a:extLst>
          </p:cNvPr>
          <p:cNvSpPr/>
          <p:nvPr/>
        </p:nvSpPr>
        <p:spPr>
          <a:xfrm>
            <a:off x="5485650" y="2725623"/>
            <a:ext cx="477559" cy="276487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73E95F-632D-A94E-9725-4ED967CB0147}"/>
              </a:ext>
            </a:extLst>
          </p:cNvPr>
          <p:cNvSpPr/>
          <p:nvPr/>
        </p:nvSpPr>
        <p:spPr>
          <a:xfrm flipH="1">
            <a:off x="6735003" y="6149664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7F5479-8DA5-0243-8291-C8DFE53C846F}"/>
              </a:ext>
            </a:extLst>
          </p:cNvPr>
          <p:cNvSpPr/>
          <p:nvPr/>
        </p:nvSpPr>
        <p:spPr>
          <a:xfrm flipH="1">
            <a:off x="10692473" y="4994089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1409AF-127F-4E4E-AF9C-B56236779490}"/>
              </a:ext>
            </a:extLst>
          </p:cNvPr>
          <p:cNvSpPr/>
          <p:nvPr/>
        </p:nvSpPr>
        <p:spPr>
          <a:xfrm flipH="1">
            <a:off x="10692473" y="6194350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>
            <a:extLst>
              <a:ext uri="{FF2B5EF4-FFF2-40B4-BE49-F238E27FC236}">
                <a16:creationId xmlns:a16="http://schemas.microsoft.com/office/drawing/2014/main" id="{29302753-D443-9640-9862-7A46352FEB30}"/>
              </a:ext>
            </a:extLst>
          </p:cNvPr>
          <p:cNvSpPr>
            <a:spLocks noEditPoints="1"/>
          </p:cNvSpPr>
          <p:nvPr/>
        </p:nvSpPr>
        <p:spPr bwMode="auto">
          <a:xfrm>
            <a:off x="2911185" y="2900914"/>
            <a:ext cx="6145541" cy="316010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rgbClr val="A48A7B">
              <a:alpha val="6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55820C-31F5-6043-B9A0-F3B6312002FF}"/>
              </a:ext>
            </a:extLst>
          </p:cNvPr>
          <p:cNvSpPr/>
          <p:nvPr/>
        </p:nvSpPr>
        <p:spPr>
          <a:xfrm>
            <a:off x="696000" y="1324713"/>
            <a:ext cx="399821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CDN(Contents Delivery Network)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70B775-2353-2047-883C-9D9A937EEE14}"/>
              </a:ext>
            </a:extLst>
          </p:cNvPr>
          <p:cNvSpPr/>
          <p:nvPr/>
        </p:nvSpPr>
        <p:spPr>
          <a:xfrm>
            <a:off x="1149008" y="1779005"/>
            <a:ext cx="10346992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지리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물리적으로 떨어져 있는 사용자에게 컨텐츠를 더 빠르게 제공할 수 있는 고속 콘텐츠 전송 네트워크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느린 응답속도 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다운로딩 타임을 극복하기 위한 기술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pic>
        <p:nvPicPr>
          <p:cNvPr id="75" name="그림 7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7DEC1FE4-E614-EF4F-B2C4-CD0C9382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50087" y="3201656"/>
            <a:ext cx="667750" cy="66775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A32084-95B9-A84D-B4E2-5F0984B9A804}"/>
              </a:ext>
            </a:extLst>
          </p:cNvPr>
          <p:cNvSpPr/>
          <p:nvPr/>
        </p:nvSpPr>
        <p:spPr>
          <a:xfrm flipH="1">
            <a:off x="7485770" y="2879194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pic>
        <p:nvPicPr>
          <p:cNvPr id="85" name="그림 8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068BBA4A-6A1B-324B-857F-657C3F21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33774" y="3682750"/>
            <a:ext cx="542307" cy="54230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B176028F-9D7F-454C-8C06-A8A9BD367B45}"/>
              </a:ext>
            </a:extLst>
          </p:cNvPr>
          <p:cNvSpPr/>
          <p:nvPr/>
        </p:nvSpPr>
        <p:spPr>
          <a:xfrm flipH="1">
            <a:off x="-2638280" y="5017481"/>
            <a:ext cx="149735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pic>
        <p:nvPicPr>
          <p:cNvPr id="87" name="그림 86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6C87436E-3A71-1F47-9C52-EFBE0CCAA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62" y="4468965"/>
            <a:ext cx="548516" cy="548516"/>
          </a:xfrm>
          <a:prstGeom prst="rect">
            <a:avLst/>
          </a:prstGeom>
        </p:spPr>
      </p:pic>
      <p:pic>
        <p:nvPicPr>
          <p:cNvPr id="88" name="그림 87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61BC8279-E428-BC48-B77A-C2BEC0EC4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93" y="4089934"/>
            <a:ext cx="548516" cy="548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555F53-C64C-004F-9508-F5403A3BBEAC}"/>
                  </a:ext>
                </a:extLst>
              </p14:cNvPr>
              <p14:cNvContentPartPr/>
              <p14:nvPr/>
            </p14:nvContentPartPr>
            <p14:xfrm>
              <a:off x="4084155" y="4258034"/>
              <a:ext cx="232825" cy="168606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555F53-C64C-004F-9508-F5403A3BBE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5519" y="4249027"/>
                <a:ext cx="250458" cy="186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4B82A6E-8CEA-3942-88DA-1D01A0D4A2F2}"/>
                  </a:ext>
                </a:extLst>
              </p14:cNvPr>
              <p14:cNvContentPartPr/>
              <p14:nvPr/>
            </p14:nvContentPartPr>
            <p14:xfrm>
              <a:off x="7546722" y="3975780"/>
              <a:ext cx="246625" cy="318803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4B82A6E-8CEA-3942-88DA-1D01A0D4A2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7721" y="3967144"/>
                <a:ext cx="264267" cy="336434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직사각형 88">
            <a:extLst>
              <a:ext uri="{FF2B5EF4-FFF2-40B4-BE49-F238E27FC236}">
                <a16:creationId xmlns:a16="http://schemas.microsoft.com/office/drawing/2014/main" id="{CFCDF682-8F84-914B-84D4-421D95FA3170}"/>
              </a:ext>
            </a:extLst>
          </p:cNvPr>
          <p:cNvSpPr/>
          <p:nvPr/>
        </p:nvSpPr>
        <p:spPr>
          <a:xfrm>
            <a:off x="-1983768" y="5533287"/>
            <a:ext cx="4807538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F542C0-F451-F34A-BFBF-7EDB02466DD7}"/>
              </a:ext>
            </a:extLst>
          </p:cNvPr>
          <p:cNvGrpSpPr/>
          <p:nvPr/>
        </p:nvGrpSpPr>
        <p:grpSpPr>
          <a:xfrm flipH="1" flipV="1">
            <a:off x="3105482" y="4217931"/>
            <a:ext cx="823918" cy="823918"/>
            <a:chOff x="2486529" y="2334918"/>
            <a:chExt cx="1254828" cy="1254828"/>
          </a:xfrm>
        </p:grpSpPr>
        <p:sp>
          <p:nvSpPr>
            <p:cNvPr id="96" name="눈물 방울 95">
              <a:extLst>
                <a:ext uri="{FF2B5EF4-FFF2-40B4-BE49-F238E27FC236}">
                  <a16:creationId xmlns:a16="http://schemas.microsoft.com/office/drawing/2014/main" id="{3C9825A2-B300-7A46-9486-79E215EDF086}"/>
                </a:ext>
              </a:extLst>
            </p:cNvPr>
            <p:cNvSpPr/>
            <p:nvPr/>
          </p:nvSpPr>
          <p:spPr>
            <a:xfrm rot="108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6C16579-6C9A-EF46-9FD4-7096AEC9D808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미국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1EAA4CB-8A15-3C4A-9BB0-C41213A2BD11}"/>
              </a:ext>
            </a:extLst>
          </p:cNvPr>
          <p:cNvGrpSpPr/>
          <p:nvPr/>
        </p:nvGrpSpPr>
        <p:grpSpPr>
          <a:xfrm rot="20245833" flipH="1" flipV="1">
            <a:off x="8323330" y="3744390"/>
            <a:ext cx="823918" cy="823918"/>
            <a:chOff x="2486529" y="2334918"/>
            <a:chExt cx="1254828" cy="1254828"/>
          </a:xfrm>
        </p:grpSpPr>
        <p:sp>
          <p:nvSpPr>
            <p:cNvPr id="103" name="눈물 방울 102">
              <a:extLst>
                <a:ext uri="{FF2B5EF4-FFF2-40B4-BE49-F238E27FC236}">
                  <a16:creationId xmlns:a16="http://schemas.microsoft.com/office/drawing/2014/main" id="{3BDE868C-5E24-6D4A-8A20-73A610CC84FD}"/>
                </a:ext>
              </a:extLst>
            </p:cNvPr>
            <p:cNvSpPr/>
            <p:nvPr/>
          </p:nvSpPr>
          <p:spPr>
            <a:xfrm rot="54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241509B-3130-1843-990C-81FA5236BF9D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9A5BE"/>
                  </a:solidFill>
                </a:rPr>
                <a:t>한국</a:t>
              </a:r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7D1431-59BA-7D47-AB14-D7D1002B3BD7}"/>
              </a:ext>
            </a:extLst>
          </p:cNvPr>
          <p:cNvGrpSpPr/>
          <p:nvPr/>
        </p:nvGrpSpPr>
        <p:grpSpPr>
          <a:xfrm>
            <a:off x="4439727" y="3192741"/>
            <a:ext cx="3117240" cy="529560"/>
            <a:chOff x="4439727" y="3192741"/>
            <a:chExt cx="31172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14:cNvPr>
                <p14:cNvContentPartPr/>
                <p14:nvPr/>
              </p14:nvContentPartPr>
              <p14:xfrm>
                <a:off x="4487607" y="3192741"/>
                <a:ext cx="3069360" cy="429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69607" y="3175101"/>
                  <a:ext cx="3105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14:cNvPr>
                <p14:cNvContentPartPr/>
                <p14:nvPr/>
              </p14:nvContentPartPr>
              <p14:xfrm>
                <a:off x="4439727" y="3397941"/>
                <a:ext cx="285840" cy="324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21727" y="3379941"/>
                  <a:ext cx="321480" cy="36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1AEDF6E-FC4C-7149-875F-1439814F0468}"/>
              </a:ext>
            </a:extLst>
          </p:cNvPr>
          <p:cNvSpPr/>
          <p:nvPr/>
        </p:nvSpPr>
        <p:spPr>
          <a:xfrm flipH="1">
            <a:off x="3644467" y="3344154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</p:spTree>
    <p:extLst>
      <p:ext uri="{BB962C8B-B14F-4D97-AF65-F5344CB8AC3E}">
        <p14:creationId xmlns:p14="http://schemas.microsoft.com/office/powerpoint/2010/main" val="14002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FBA5A-EE12-FF43-94B2-0409734F26BD}"/>
              </a:ext>
            </a:extLst>
          </p:cNvPr>
          <p:cNvSpPr/>
          <p:nvPr/>
        </p:nvSpPr>
        <p:spPr>
          <a:xfrm>
            <a:off x="3469089" y="14234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(Cloud)</a:t>
            </a:r>
          </a:p>
        </p:txBody>
      </p:sp>
      <p:pic>
        <p:nvPicPr>
          <p:cNvPr id="5" name="그림 4" descr="벽돌이(가) 표시된 사진&#10;&#10;자동 생성된 설명">
            <a:extLst>
              <a:ext uri="{FF2B5EF4-FFF2-40B4-BE49-F238E27FC236}">
                <a16:creationId xmlns:a16="http://schemas.microsoft.com/office/drawing/2014/main" id="{AC6DAA73-B413-1940-9D35-B1F1B3F8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053" y="5505464"/>
            <a:ext cx="1117894" cy="1117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EAFF2E-4C04-C246-A1AA-5A2D8DE974DA}"/>
              </a:ext>
            </a:extLst>
          </p:cNvPr>
          <p:cNvSpPr txBox="1"/>
          <p:nvPr/>
        </p:nvSpPr>
        <p:spPr>
          <a:xfrm>
            <a:off x="9600700" y="6550223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EC2</a:t>
            </a:r>
          </a:p>
        </p:txBody>
      </p:sp>
      <p:pic>
        <p:nvPicPr>
          <p:cNvPr id="16" name="Graphic 8">
            <a:extLst>
              <a:ext uri="{FF2B5EF4-FFF2-40B4-BE49-F238E27FC236}">
                <a16:creationId xmlns:a16="http://schemas.microsoft.com/office/drawing/2014/main" id="{6DA442D1-4CB1-D94B-83FC-3D820EC42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1753" y="5725068"/>
            <a:ext cx="711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19749D-E2DD-5942-A94B-54FF0644BE51}"/>
              </a:ext>
            </a:extLst>
          </p:cNvPr>
          <p:cNvSpPr txBox="1"/>
          <p:nvPr/>
        </p:nvSpPr>
        <p:spPr>
          <a:xfrm>
            <a:off x="10827824" y="6550222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CDN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935F53C-657E-8D4F-99CB-C068BE1EE3D7}"/>
              </a:ext>
            </a:extLst>
          </p:cNvPr>
          <p:cNvSpPr>
            <a:spLocks noEditPoints="1"/>
          </p:cNvSpPr>
          <p:nvPr/>
        </p:nvSpPr>
        <p:spPr bwMode="auto">
          <a:xfrm>
            <a:off x="3023229" y="2345359"/>
            <a:ext cx="6145541" cy="316010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rgbClr val="A48A7B">
              <a:alpha val="6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1" name="그림 20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77B2C0D6-0EC7-9A4B-88A7-4F43EE187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762131" y="2646101"/>
            <a:ext cx="667750" cy="6677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1918C3-AAE8-CE40-862D-DA8F2C885280}"/>
              </a:ext>
            </a:extLst>
          </p:cNvPr>
          <p:cNvSpPr/>
          <p:nvPr/>
        </p:nvSpPr>
        <p:spPr>
          <a:xfrm flipH="1">
            <a:off x="7597814" y="2323639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pic>
        <p:nvPicPr>
          <p:cNvPr id="23" name="그림 2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12A7329-1206-614D-AEC7-54648F384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045818" y="3127195"/>
            <a:ext cx="542307" cy="542307"/>
          </a:xfrm>
          <a:prstGeom prst="rect">
            <a:avLst/>
          </a:prstGeom>
        </p:spPr>
      </p:pic>
      <p:pic>
        <p:nvPicPr>
          <p:cNvPr id="24" name="그림 23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B4DAC388-F36E-954B-94BE-EDA6DA54E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06" y="3913410"/>
            <a:ext cx="548516" cy="548516"/>
          </a:xfrm>
          <a:prstGeom prst="rect">
            <a:avLst/>
          </a:prstGeom>
        </p:spPr>
      </p:pic>
      <p:pic>
        <p:nvPicPr>
          <p:cNvPr id="25" name="그림 24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7E4C1F59-87D7-104A-B38D-61F6B1F68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37" y="3534379"/>
            <a:ext cx="548516" cy="5485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18BC676-3477-B940-842A-F65B45EA62F9}"/>
                  </a:ext>
                </a:extLst>
              </p14:cNvPr>
              <p14:cNvContentPartPr/>
              <p14:nvPr/>
            </p14:nvContentPartPr>
            <p14:xfrm>
              <a:off x="4196199" y="3702479"/>
              <a:ext cx="232825" cy="168606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18BC676-3477-B940-842A-F65B45EA62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7189" y="3693472"/>
                <a:ext cx="250485" cy="186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A52EDB6-89B0-5D48-ADC2-8DFB47611847}"/>
                  </a:ext>
                </a:extLst>
              </p14:cNvPr>
              <p14:cNvContentPartPr/>
              <p14:nvPr/>
            </p14:nvContentPartPr>
            <p14:xfrm>
              <a:off x="7658766" y="3420225"/>
              <a:ext cx="246625" cy="318803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A52EDB6-89B0-5D48-ADC2-8DFB476118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49765" y="3411219"/>
                <a:ext cx="264267" cy="336454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108DC829-6AB3-6B4D-84C1-CCAF0A7BD9B4}"/>
              </a:ext>
            </a:extLst>
          </p:cNvPr>
          <p:cNvGrpSpPr/>
          <p:nvPr/>
        </p:nvGrpSpPr>
        <p:grpSpPr>
          <a:xfrm flipH="1" flipV="1">
            <a:off x="3217526" y="3662376"/>
            <a:ext cx="823918" cy="823918"/>
            <a:chOff x="2486529" y="2334918"/>
            <a:chExt cx="1254828" cy="1254828"/>
          </a:xfrm>
        </p:grpSpPr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620738A9-3D7A-4E43-A4BA-B3D3BBE5F14B}"/>
                </a:ext>
              </a:extLst>
            </p:cNvPr>
            <p:cNvSpPr/>
            <p:nvPr/>
          </p:nvSpPr>
          <p:spPr>
            <a:xfrm rot="108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0CD8472-404B-204E-A0FE-BAC961DA3CDF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미국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0858CD-A715-4E4F-828D-7DA59648F131}"/>
              </a:ext>
            </a:extLst>
          </p:cNvPr>
          <p:cNvGrpSpPr/>
          <p:nvPr/>
        </p:nvGrpSpPr>
        <p:grpSpPr>
          <a:xfrm rot="20245833" flipH="1" flipV="1">
            <a:off x="8435374" y="3188835"/>
            <a:ext cx="823918" cy="823918"/>
            <a:chOff x="2486529" y="2334918"/>
            <a:chExt cx="1254828" cy="1254828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3E2F6549-D6D3-6D4E-9056-009E18B1B94B}"/>
                </a:ext>
              </a:extLst>
            </p:cNvPr>
            <p:cNvSpPr/>
            <p:nvPr/>
          </p:nvSpPr>
          <p:spPr>
            <a:xfrm rot="54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7F1257-16D6-0D4D-9070-1E37C0E9BE87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9A5BE"/>
                  </a:solidFill>
                </a:rPr>
                <a:t>한국</a:t>
              </a:r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6078066-5356-9C48-9B43-AC72B3812FCD}"/>
              </a:ext>
            </a:extLst>
          </p:cNvPr>
          <p:cNvGrpSpPr/>
          <p:nvPr/>
        </p:nvGrpSpPr>
        <p:grpSpPr>
          <a:xfrm>
            <a:off x="4551771" y="2637186"/>
            <a:ext cx="3117240" cy="529560"/>
            <a:chOff x="4439727" y="3192741"/>
            <a:chExt cx="31172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779B16F-145E-8248-8C1E-288C08F50FF6}"/>
                    </a:ext>
                  </a:extLst>
                </p14:cNvPr>
                <p14:cNvContentPartPr/>
                <p14:nvPr/>
              </p14:nvContentPartPr>
              <p14:xfrm>
                <a:off x="4487607" y="3192741"/>
                <a:ext cx="3069360" cy="429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69607" y="3175101"/>
                  <a:ext cx="3105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A73D9C-C6A7-C14F-BF0C-FA458E145AFF}"/>
                    </a:ext>
                  </a:extLst>
                </p14:cNvPr>
                <p14:cNvContentPartPr/>
                <p14:nvPr/>
              </p14:nvContentPartPr>
              <p14:xfrm>
                <a:off x="4439727" y="3397941"/>
                <a:ext cx="285840" cy="324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21727" y="3379941"/>
                  <a:ext cx="321480" cy="36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421D92-0C9E-3C44-8CAB-28EB122A0065}"/>
              </a:ext>
            </a:extLst>
          </p:cNvPr>
          <p:cNvSpPr/>
          <p:nvPr/>
        </p:nvSpPr>
        <p:spPr>
          <a:xfrm flipH="1">
            <a:off x="3756511" y="2788599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</p:spTree>
    <p:extLst>
      <p:ext uri="{BB962C8B-B14F-4D97-AF65-F5344CB8AC3E}">
        <p14:creationId xmlns:p14="http://schemas.microsoft.com/office/powerpoint/2010/main" val="391359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FBA5A-EE12-FF43-94B2-0409734F26BD}"/>
              </a:ext>
            </a:extLst>
          </p:cNvPr>
          <p:cNvSpPr/>
          <p:nvPr/>
        </p:nvSpPr>
        <p:spPr>
          <a:xfrm>
            <a:off x="3469089" y="14234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(Cloud)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D19CD524-5309-8644-B972-9C5B70A1D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" y="1348239"/>
            <a:ext cx="5093050" cy="3240244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D81D0D4-CF9A-B84C-B41B-D328BB854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6" y="1348239"/>
            <a:ext cx="6618512" cy="3569417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60DA92-72AE-644A-9EF5-F17D91450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077549"/>
            <a:ext cx="10800000" cy="1638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36B12D2-9B8F-C84E-9D55-AF890F115776}"/>
                  </a:ext>
                </a:extLst>
              </p14:cNvPr>
              <p14:cNvContentPartPr/>
              <p14:nvPr/>
            </p14:nvContentPartPr>
            <p14:xfrm>
              <a:off x="2989451" y="2810034"/>
              <a:ext cx="692640" cy="324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36B12D2-9B8F-C84E-9D55-AF890F1157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0451" y="2801394"/>
                <a:ext cx="7102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70687AE-737D-984F-B602-7A16ED54FE1B}"/>
                  </a:ext>
                </a:extLst>
              </p14:cNvPr>
              <p14:cNvContentPartPr/>
              <p14:nvPr/>
            </p14:nvContentPartPr>
            <p14:xfrm>
              <a:off x="5502971" y="3845394"/>
              <a:ext cx="497520" cy="293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70687AE-737D-984F-B602-7A16ED54FE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3971" y="3836754"/>
                <a:ext cx="5151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1904F4F-5BFB-2748-A753-59344BD68E3A}"/>
                  </a:ext>
                </a:extLst>
              </p14:cNvPr>
              <p14:cNvContentPartPr/>
              <p14:nvPr/>
            </p14:nvContentPartPr>
            <p14:xfrm>
              <a:off x="11451611" y="2704194"/>
              <a:ext cx="142560" cy="545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1904F4F-5BFB-2748-A753-59344BD68E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42611" y="2695194"/>
                <a:ext cx="1602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D7C5552-ED99-A148-90B0-EDD492BC2855}"/>
                  </a:ext>
                </a:extLst>
              </p14:cNvPr>
              <p14:cNvContentPartPr/>
              <p14:nvPr/>
            </p14:nvContentPartPr>
            <p14:xfrm>
              <a:off x="10478891" y="5964714"/>
              <a:ext cx="1092960" cy="36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D7C5552-ED99-A148-90B0-EDD492BC28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70251" y="5956074"/>
                <a:ext cx="11106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F5CF427-4CFF-534F-8458-F7895438466C}"/>
                  </a:ext>
                </a:extLst>
              </p14:cNvPr>
              <p14:cNvContentPartPr/>
              <p14:nvPr/>
            </p14:nvContentPartPr>
            <p14:xfrm>
              <a:off x="5656346" y="3972651"/>
              <a:ext cx="26640" cy="61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F5CF427-4CFF-534F-8458-F789543846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7346" y="3963651"/>
                <a:ext cx="442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654A000-06A0-A44E-9FA6-71266C3327C7}"/>
                  </a:ext>
                </a:extLst>
              </p14:cNvPr>
              <p14:cNvContentPartPr/>
              <p14:nvPr/>
            </p14:nvContentPartPr>
            <p14:xfrm>
              <a:off x="5561306" y="3933771"/>
              <a:ext cx="100440" cy="1065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654A000-06A0-A44E-9FA6-71266C3327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2666" y="3925131"/>
                <a:ext cx="11808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3469D72-BF2A-B744-9E7F-DCF50D161704}"/>
              </a:ext>
            </a:extLst>
          </p:cNvPr>
          <p:cNvSpPr txBox="1"/>
          <p:nvPr/>
        </p:nvSpPr>
        <p:spPr>
          <a:xfrm>
            <a:off x="5510076" y="3899376"/>
            <a:ext cx="2925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2278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r5</a:t>
            </a:r>
            <a:endParaRPr kumimoji="1" lang="ko-Kore-KR" altLang="en-US" sz="750" dirty="0">
              <a:solidFill>
                <a:srgbClr val="2278B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89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5C5DAE-3C40-2F42-863D-AE2E6F7FC193}"/>
              </a:ext>
            </a:extLst>
          </p:cNvPr>
          <p:cNvSpPr/>
          <p:nvPr/>
        </p:nvSpPr>
        <p:spPr>
          <a:xfrm>
            <a:off x="1133103" y="1798155"/>
            <a:ext cx="149592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F9715D-882A-3642-B4DA-8308C8C2C0DE}"/>
              </a:ext>
            </a:extLst>
          </p:cNvPr>
          <p:cNvSpPr/>
          <p:nvPr/>
        </p:nvSpPr>
        <p:spPr>
          <a:xfrm>
            <a:off x="5067743" y="1808037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2427C4-103D-D446-86A7-45DD2A27C5FB}"/>
              </a:ext>
            </a:extLst>
          </p:cNvPr>
          <p:cNvSpPr/>
          <p:nvPr/>
        </p:nvSpPr>
        <p:spPr>
          <a:xfrm>
            <a:off x="1689944" y="4051551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리눅스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163753-5F5E-844A-9491-82F3C0AE2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77" y="2574619"/>
            <a:ext cx="1476932" cy="1476932"/>
          </a:xfrm>
          <a:prstGeom prst="rect">
            <a:avLst/>
          </a:prstGeom>
        </p:spPr>
      </p:pic>
      <p:pic>
        <p:nvPicPr>
          <p:cNvPr id="14" name="그림 13" descr="건물, 그리기, 창문이(가) 표시된 사진&#10;&#10;자동 생성된 설명">
            <a:extLst>
              <a:ext uri="{FF2B5EF4-FFF2-40B4-BE49-F238E27FC236}">
                <a16:creationId xmlns:a16="http://schemas.microsoft.com/office/drawing/2014/main" id="{A24D5191-0A7F-ED4E-84B9-8950FCA32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9" y="2748809"/>
            <a:ext cx="1259246" cy="130563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45FE3A2-99F6-844A-A037-3CC50E77C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42" y="2574619"/>
            <a:ext cx="1476933" cy="147693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2C96F7F-C02D-C34A-841E-3640D05C8EDD}"/>
              </a:ext>
            </a:extLst>
          </p:cNvPr>
          <p:cNvSpPr/>
          <p:nvPr/>
        </p:nvSpPr>
        <p:spPr>
          <a:xfrm>
            <a:off x="7774256" y="3194674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VS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CBBB911-A7EA-1446-8BC0-CD6C81299E94}"/>
              </a:ext>
            </a:extLst>
          </p:cNvPr>
          <p:cNvSpPr/>
          <p:nvPr/>
        </p:nvSpPr>
        <p:spPr>
          <a:xfrm>
            <a:off x="8538235" y="4049803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리눅스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94137EC-347F-0E4D-9188-2B549612C800}"/>
              </a:ext>
            </a:extLst>
          </p:cNvPr>
          <p:cNvSpPr/>
          <p:nvPr/>
        </p:nvSpPr>
        <p:spPr>
          <a:xfrm>
            <a:off x="6536544" y="4051551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윈도우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B2B13C2-8326-E646-8FD8-930CCD6BCE5F}"/>
              </a:ext>
            </a:extLst>
          </p:cNvPr>
          <p:cNvSpPr/>
          <p:nvPr/>
        </p:nvSpPr>
        <p:spPr>
          <a:xfrm>
            <a:off x="1348377" y="4605783"/>
            <a:ext cx="254086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안정성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신뢰도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CA5D09C-A640-6B4E-B473-8028EA1A108D}"/>
              </a:ext>
            </a:extLst>
          </p:cNvPr>
          <p:cNvSpPr/>
          <p:nvPr/>
        </p:nvSpPr>
        <p:spPr>
          <a:xfrm>
            <a:off x="6382081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F1F902-8495-244B-AFBD-66B1E0FCA63E}"/>
              </a:ext>
            </a:extLst>
          </p:cNvPr>
          <p:cNvSpPr/>
          <p:nvPr/>
        </p:nvSpPr>
        <p:spPr>
          <a:xfrm>
            <a:off x="8409005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041F6-415B-9149-BCEC-2B0D3835031B}"/>
              </a:ext>
            </a:extLst>
          </p:cNvPr>
          <p:cNvSpPr txBox="1"/>
          <p:nvPr/>
        </p:nvSpPr>
        <p:spPr>
          <a:xfrm>
            <a:off x="10093103" y="3194674"/>
            <a:ext cx="176152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3000" b="1" dirty="0"/>
              <a:t> </a:t>
            </a:r>
            <a:r>
              <a:rPr kumimoji="1" lang="ko-KR" altLang="en-US" sz="3000" b="1" dirty="0"/>
              <a:t> </a:t>
            </a:r>
            <a:r>
              <a:rPr kumimoji="1" lang="en-US" altLang="ko-Kore-KR" sz="3000" b="1" dirty="0"/>
              <a:t>UNIX</a:t>
            </a:r>
            <a:endParaRPr kumimoji="1" lang="ko-Kore-KR" altLang="en-US" sz="30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981BD3-46E3-0C4A-B170-6A363B388DD7}"/>
              </a:ext>
            </a:extLst>
          </p:cNvPr>
          <p:cNvSpPr/>
          <p:nvPr/>
        </p:nvSpPr>
        <p:spPr>
          <a:xfrm>
            <a:off x="9492266" y="3228926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VS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182476-B58E-A14D-AC37-0ACA373A467C}"/>
              </a:ext>
            </a:extLst>
          </p:cNvPr>
          <p:cNvSpPr/>
          <p:nvPr/>
        </p:nvSpPr>
        <p:spPr>
          <a:xfrm>
            <a:off x="10373486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D5932E-E1DE-B742-8E4C-A3CAB6DB9EAD}"/>
              </a:ext>
            </a:extLst>
          </p:cNvPr>
          <p:cNvSpPr/>
          <p:nvPr/>
        </p:nvSpPr>
        <p:spPr>
          <a:xfrm>
            <a:off x="10530006" y="4049802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유닉스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76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85B063-8998-5B42-9FE3-6C1A61074355}"/>
              </a:ext>
            </a:extLst>
          </p:cNvPr>
          <p:cNvSpPr/>
          <p:nvPr/>
        </p:nvSpPr>
        <p:spPr>
          <a:xfrm>
            <a:off x="1016048" y="1609178"/>
            <a:ext cx="142699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Process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원통[C] 1">
            <a:extLst>
              <a:ext uri="{FF2B5EF4-FFF2-40B4-BE49-F238E27FC236}">
                <a16:creationId xmlns:a16="http://schemas.microsoft.com/office/drawing/2014/main" id="{4C903700-B4A1-C645-A285-B094B2AB3469}"/>
              </a:ext>
            </a:extLst>
          </p:cNvPr>
          <p:cNvSpPr/>
          <p:nvPr/>
        </p:nvSpPr>
        <p:spPr>
          <a:xfrm>
            <a:off x="1934294" y="2810099"/>
            <a:ext cx="1621766" cy="2178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253F0-CEA3-7942-801E-5D032263272C}"/>
              </a:ext>
            </a:extLst>
          </p:cNvPr>
          <p:cNvSpPr/>
          <p:nvPr/>
        </p:nvSpPr>
        <p:spPr>
          <a:xfrm>
            <a:off x="2167322" y="3586402"/>
            <a:ext cx="1155710" cy="859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Program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1B005-CD1E-3E44-8137-94FBD828ABEA}"/>
              </a:ext>
            </a:extLst>
          </p:cNvPr>
          <p:cNvSpPr txBox="1"/>
          <p:nvPr/>
        </p:nvSpPr>
        <p:spPr>
          <a:xfrm>
            <a:off x="1396553" y="4988231"/>
            <a:ext cx="25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Job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실행할 프로그램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9FAB0A-88B2-1041-A41F-7FAC26262622}"/>
              </a:ext>
            </a:extLst>
          </p:cNvPr>
          <p:cNvSpPr/>
          <p:nvPr/>
        </p:nvSpPr>
        <p:spPr>
          <a:xfrm>
            <a:off x="5458835" y="2582968"/>
            <a:ext cx="6037165" cy="3051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C86F4B6-A6BB-5A4B-958F-BEF1F9D3AFDE}"/>
              </a:ext>
            </a:extLst>
          </p:cNvPr>
          <p:cNvSpPr/>
          <p:nvPr/>
        </p:nvSpPr>
        <p:spPr>
          <a:xfrm>
            <a:off x="7728873" y="4741515"/>
            <a:ext cx="1621766" cy="661939"/>
          </a:xfrm>
          <a:prstGeom prst="ellipse">
            <a:avLst/>
          </a:prstGeom>
          <a:solidFill>
            <a:srgbClr val="B15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Process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DBF2C-6B3F-8B48-AACD-8A785B4A2B1C}"/>
              </a:ext>
            </a:extLst>
          </p:cNvPr>
          <p:cNvSpPr/>
          <p:nvPr/>
        </p:nvSpPr>
        <p:spPr>
          <a:xfrm>
            <a:off x="7814608" y="3029841"/>
            <a:ext cx="1155710" cy="6619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D2FC5-1343-894A-9FFD-4C2DDFC93378}"/>
              </a:ext>
            </a:extLst>
          </p:cNvPr>
          <p:cNvSpPr txBox="1"/>
          <p:nvPr/>
        </p:nvSpPr>
        <p:spPr>
          <a:xfrm>
            <a:off x="9440275" y="3896241"/>
            <a:ext cx="216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computer system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87FF9-8EA5-9F45-B6B7-88A189331E6C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556060" y="3899165"/>
            <a:ext cx="2570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5D317-3179-A74F-9214-691DF5A949F7}"/>
              </a:ext>
            </a:extLst>
          </p:cNvPr>
          <p:cNvSpPr txBox="1"/>
          <p:nvPr/>
        </p:nvSpPr>
        <p:spPr>
          <a:xfrm>
            <a:off x="3960266" y="3499917"/>
            <a:ext cx="1516894" cy="38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submission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A5C417-8CE9-6D44-A77D-9F38668F119C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126923" y="3893870"/>
            <a:ext cx="1601950" cy="117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B246799-F2FE-914A-AD34-7FF9BA51DF4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136070" y="3360811"/>
            <a:ext cx="1678538" cy="4904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E5A809-B26C-3446-8577-3CC1ED362982}"/>
              </a:ext>
            </a:extLst>
          </p:cNvPr>
          <p:cNvSpPr txBox="1"/>
          <p:nvPr/>
        </p:nvSpPr>
        <p:spPr>
          <a:xfrm rot="20775585">
            <a:off x="6216891" y="3182325"/>
            <a:ext cx="1516894" cy="38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registration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A97B23-4DA0-8B4A-B63F-0790D17ACF74}"/>
              </a:ext>
            </a:extLst>
          </p:cNvPr>
          <p:cNvSpPr/>
          <p:nvPr/>
        </p:nvSpPr>
        <p:spPr>
          <a:xfrm>
            <a:off x="1396553" y="2095388"/>
            <a:ext cx="3257782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실행을 위해 커널에 등록된 프로그램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A54C1C-1918-EA47-BFAE-34183763E9EE}"/>
              </a:ext>
            </a:extLst>
          </p:cNvPr>
          <p:cNvSpPr/>
          <p:nvPr/>
        </p:nvSpPr>
        <p:spPr>
          <a:xfrm>
            <a:off x="683056" y="1178262"/>
            <a:ext cx="218361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</a:p>
        </p:txBody>
      </p:sp>
    </p:spTree>
    <p:extLst>
      <p:ext uri="{BB962C8B-B14F-4D97-AF65-F5344CB8AC3E}">
        <p14:creationId xmlns:p14="http://schemas.microsoft.com/office/powerpoint/2010/main" val="27705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5C5DAE-3C40-2F42-863D-AE2E6F7FC193}"/>
              </a:ext>
            </a:extLst>
          </p:cNvPr>
          <p:cNvSpPr/>
          <p:nvPr/>
        </p:nvSpPr>
        <p:spPr>
          <a:xfrm>
            <a:off x="957365" y="1528850"/>
            <a:ext cx="370165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PCB(Process Control Block)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9A4711-9AFE-E14A-8126-6D38796EBF41}"/>
              </a:ext>
            </a:extLst>
          </p:cNvPr>
          <p:cNvSpPr/>
          <p:nvPr/>
        </p:nvSpPr>
        <p:spPr>
          <a:xfrm>
            <a:off x="1166594" y="2026011"/>
            <a:ext cx="6631603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프로세스를 관리하기 위해서 필요한 데이터를 저장하는 공간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471E2-0E3F-824D-B64B-F9E57B571D6F}"/>
              </a:ext>
            </a:extLst>
          </p:cNvPr>
          <p:cNvSpPr/>
          <p:nvPr/>
        </p:nvSpPr>
        <p:spPr>
          <a:xfrm>
            <a:off x="2060328" y="2916422"/>
            <a:ext cx="2196662" cy="3117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B91EC-E215-7345-B068-B8FB5D640345}"/>
              </a:ext>
            </a:extLst>
          </p:cNvPr>
          <p:cNvSpPr txBox="1"/>
          <p:nvPr/>
        </p:nvSpPr>
        <p:spPr>
          <a:xfrm>
            <a:off x="1867640" y="6129564"/>
            <a:ext cx="25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Memory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CCA620A-5116-BB46-AE1A-6407E785A41B}"/>
              </a:ext>
            </a:extLst>
          </p:cNvPr>
          <p:cNvCxnSpPr/>
          <p:nvPr/>
        </p:nvCxnSpPr>
        <p:spPr>
          <a:xfrm>
            <a:off x="2060328" y="4114648"/>
            <a:ext cx="21966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A70E1-415A-D245-B8DA-BA00EF334C66}"/>
              </a:ext>
            </a:extLst>
          </p:cNvPr>
          <p:cNvSpPr/>
          <p:nvPr/>
        </p:nvSpPr>
        <p:spPr>
          <a:xfrm>
            <a:off x="2060328" y="2916422"/>
            <a:ext cx="2196662" cy="1198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4993D3-4ADC-B34B-988C-2B1976CECF06}"/>
              </a:ext>
            </a:extLst>
          </p:cNvPr>
          <p:cNvSpPr txBox="1"/>
          <p:nvPr/>
        </p:nvSpPr>
        <p:spPr>
          <a:xfrm>
            <a:off x="957365" y="3359722"/>
            <a:ext cx="12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Kernel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801CA7-12D1-364C-B1E0-EF093E07C28C}"/>
              </a:ext>
            </a:extLst>
          </p:cNvPr>
          <p:cNvSpPr/>
          <p:nvPr/>
        </p:nvSpPr>
        <p:spPr>
          <a:xfrm>
            <a:off x="2119544" y="3402576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PCB-1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428ECE-6741-BA49-ACD4-AAC67404BFDD}"/>
              </a:ext>
            </a:extLst>
          </p:cNvPr>
          <p:cNvSpPr/>
          <p:nvPr/>
        </p:nvSpPr>
        <p:spPr>
          <a:xfrm>
            <a:off x="2873636" y="3408665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PCB-2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0493BD-EF65-9248-95A4-675080094A48}"/>
              </a:ext>
            </a:extLst>
          </p:cNvPr>
          <p:cNvSpPr/>
          <p:nvPr/>
        </p:nvSpPr>
        <p:spPr>
          <a:xfrm>
            <a:off x="3613266" y="3408665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PCB-n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0774BA-5A7A-8D4F-9DBF-E31D8BF96245}"/>
              </a:ext>
            </a:extLst>
          </p:cNvPr>
          <p:cNvSpPr/>
          <p:nvPr/>
        </p:nvSpPr>
        <p:spPr>
          <a:xfrm>
            <a:off x="2250132" y="4412585"/>
            <a:ext cx="623504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AE5FC7-E6EB-7A46-BF8E-FF173A97CA7B}"/>
              </a:ext>
            </a:extLst>
          </p:cNvPr>
          <p:cNvSpPr/>
          <p:nvPr/>
        </p:nvSpPr>
        <p:spPr>
          <a:xfrm>
            <a:off x="2655008" y="5228091"/>
            <a:ext cx="623504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52093E4-0DFB-1547-B5E3-C01E7ACB4A1D}"/>
              </a:ext>
            </a:extLst>
          </p:cNvPr>
          <p:cNvSpPr/>
          <p:nvPr/>
        </p:nvSpPr>
        <p:spPr>
          <a:xfrm>
            <a:off x="3507227" y="4460167"/>
            <a:ext cx="648138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7E187E-EEE9-1F4D-BA10-117F274213E4}"/>
              </a:ext>
            </a:extLst>
          </p:cNvPr>
          <p:cNvSpPr/>
          <p:nvPr/>
        </p:nvSpPr>
        <p:spPr>
          <a:xfrm>
            <a:off x="7490226" y="2728960"/>
            <a:ext cx="1805302" cy="41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&lt;PCB 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 정보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E0B11F-B1DE-AD41-AED2-E1C228DE51D4}"/>
              </a:ext>
            </a:extLst>
          </p:cNvPr>
          <p:cNvSpPr/>
          <p:nvPr/>
        </p:nvSpPr>
        <p:spPr>
          <a:xfrm>
            <a:off x="7666685" y="3217842"/>
            <a:ext cx="4185644" cy="303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PID: Process Identification Number</a:t>
            </a: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스케줄링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상태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입출력 상태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문맥 저장 영역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계정 정보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81F9AA-3DE0-F849-B75C-712973E33A6C}"/>
              </a:ext>
            </a:extLst>
          </p:cNvPr>
          <p:cNvSpPr/>
          <p:nvPr/>
        </p:nvSpPr>
        <p:spPr>
          <a:xfrm>
            <a:off x="683056" y="1178262"/>
            <a:ext cx="218361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</a:p>
        </p:txBody>
      </p:sp>
    </p:spTree>
    <p:extLst>
      <p:ext uri="{BB962C8B-B14F-4D97-AF65-F5344CB8AC3E}">
        <p14:creationId xmlns:p14="http://schemas.microsoft.com/office/powerpoint/2010/main" val="3881306607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1297</Words>
  <Application>Microsoft Macintosh PowerPoint</Application>
  <PresentationFormat>와이드스크린</PresentationFormat>
  <Paragraphs>388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Apple SD Gothic Neo</vt:lpstr>
      <vt:lpstr>맑은 고딕</vt:lpstr>
      <vt:lpstr>YuKyokasho Medium</vt:lpstr>
      <vt:lpstr>Arial</vt:lpstr>
      <vt:lpstr>Calibri</vt:lpstr>
      <vt:lpstr>Courier New</vt:lpstr>
      <vt:lpstr>Times New Roman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송유진</cp:lastModifiedBy>
  <cp:revision>135</cp:revision>
  <dcterms:created xsi:type="dcterms:W3CDTF">2020-03-31T04:06:26Z</dcterms:created>
  <dcterms:modified xsi:type="dcterms:W3CDTF">2020-06-01T10:22:03Z</dcterms:modified>
</cp:coreProperties>
</file>