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/>
              <a:t>Praxis der Softwareentwicklung</a:t>
            </a:r>
            <a:br>
              <a:rPr lang="de-DE" sz="4000" b="0" dirty="0" smtClean="0"/>
            </a:br>
            <a:r>
              <a:rPr lang="de-DE" sz="4000" b="0" dirty="0" smtClean="0"/>
              <a:t>Pflichtenheft Präsentation</a:t>
            </a:r>
            <a:endParaRPr lang="de-DE" sz="4000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/>
              <a:t>Yunjia</a:t>
            </a:r>
            <a:r>
              <a:rPr lang="de-DE" sz="2400" dirty="0" smtClean="0"/>
              <a:t> Chen, Jasmin </a:t>
            </a:r>
            <a:r>
              <a:rPr lang="de-DE" sz="2400" dirty="0" err="1" smtClean="0"/>
              <a:t>Jat</a:t>
            </a:r>
            <a:r>
              <a:rPr lang="de-DE" sz="2400" dirty="0" smtClean="0"/>
              <a:t>, </a:t>
            </a:r>
          </a:p>
          <a:p>
            <a:pPr algn="ctr"/>
            <a:r>
              <a:rPr lang="de-DE" sz="2400" dirty="0" smtClean="0"/>
              <a:t>Min </a:t>
            </a:r>
            <a:r>
              <a:rPr lang="de-DE" sz="2400" dirty="0" err="1" smtClean="0"/>
              <a:t>Hye</a:t>
            </a:r>
            <a:r>
              <a:rPr lang="de-DE" sz="2400" dirty="0" smtClean="0"/>
              <a:t> Park, Alina Shah, Lisa Wang</a:t>
            </a:r>
            <a:endParaRPr lang="de-DE" sz="2400" dirty="0"/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Was ist </a:t>
            </a:r>
            <a:r>
              <a:rPr lang="de-DE" sz="4000" dirty="0" err="1" smtClean="0"/>
              <a:t>Fridget</a:t>
            </a:r>
            <a:r>
              <a:rPr lang="de-DE" sz="4000" dirty="0" smtClean="0"/>
              <a:t>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„</a:t>
            </a:r>
            <a:r>
              <a:rPr lang="de-DE" sz="3200" dirty="0" err="1" smtClean="0"/>
              <a:t>Fridge</a:t>
            </a:r>
            <a:r>
              <a:rPr lang="de-DE" sz="3200" dirty="0" smtClean="0"/>
              <a:t>“ + „Gadget“ = FRIDGET!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Online-Pinnwand für Wohn- und Lebensgemeinschaften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WG-Leben einfacher gestalten 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Wichtige WG-Informationen an einem Ort festhalten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Erstbenutzung</a:t>
            </a:r>
            <a:endParaRPr lang="de-DE" dirty="0"/>
          </a:p>
        </p:txBody>
      </p:sp>
      <p:pic>
        <p:nvPicPr>
          <p:cNvPr id="7" name="Inhaltsplatzhalter 6" descr="fridget_star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214423"/>
            <a:ext cx="2442617" cy="4143404"/>
          </a:xfrm>
        </p:spPr>
      </p:pic>
      <p:pic>
        <p:nvPicPr>
          <p:cNvPr id="8" name="Inhaltsplatzhalter 7" descr="fridget_nameenter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143238" y="1228709"/>
            <a:ext cx="2438417" cy="4176244"/>
          </a:xfrm>
        </p:spPr>
      </p:pic>
      <p:pic>
        <p:nvPicPr>
          <p:cNvPr id="9" name="Grafik 8" descr="fridget_accessco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46" y="1257285"/>
            <a:ext cx="2334109" cy="40719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Startbildschirm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Namensgebung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62634" y="5472127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Zugangscode bekommen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5" descr="fridget_fri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3" y="1238237"/>
            <a:ext cx="2402103" cy="4071966"/>
          </a:xfrm>
          <a:prstGeom prst="rect">
            <a:avLst/>
          </a:prstGeom>
        </p:spPr>
      </p:pic>
      <p:pic>
        <p:nvPicPr>
          <p:cNvPr id="16" name="Grafik 15" descr="fridget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9" y="1257287"/>
            <a:ext cx="2340631" cy="402910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Tutorial-Overlay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596077" y="5438789"/>
            <a:ext cx="11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pic>
        <p:nvPicPr>
          <p:cNvPr id="14" name="Inhaltsplatzhalter 4" descr="fridget_tutori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1238237"/>
            <a:ext cx="238726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ridget_text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7" y="1276335"/>
            <a:ext cx="2286016" cy="397568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Textnotiz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5785" y="54435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Textnotiz erstellen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216574" y="5443552"/>
            <a:ext cx="29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Text-Notiz Großansicht</a:t>
            </a:r>
            <a:endParaRPr lang="de-DE" dirty="0"/>
          </a:p>
        </p:txBody>
      </p:sp>
      <p:pic>
        <p:nvPicPr>
          <p:cNvPr id="15" name="Grafik 14" descr="fridget_note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3" y="1257300"/>
            <a:ext cx="2301945" cy="3990988"/>
          </a:xfrm>
          <a:prstGeom prst="rect">
            <a:avLst/>
          </a:prstGeom>
        </p:spPr>
      </p:pic>
      <p:graphicFrame>
        <p:nvGraphicFramePr>
          <p:cNvPr id="19" name="Inhaltsplatzhalter 18"/>
          <p:cNvGraphicFramePr>
            <a:graphicFrameLocks noGrp="1"/>
          </p:cNvGraphicFramePr>
          <p:nvPr>
            <p:ph sz="quarter" idx="1"/>
          </p:nvPr>
        </p:nvGraphicFramePr>
        <p:xfrm>
          <a:off x="5786438" y="1285862"/>
          <a:ext cx="2923985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85"/>
                <a:gridCol w="486000"/>
                <a:gridCol w="486000"/>
              </a:tblGrid>
              <a:tr h="648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80975" algn="l"/>
                        </a:tabLst>
                      </a:pPr>
                      <a:r>
                        <a:rPr lang="de-DE" sz="1600" dirty="0" smtClean="0"/>
                        <a:t>CN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FN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Bearbeitbar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Löschbar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Kommentieren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Lesebestätigung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Taggen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Abgrenzungskriterien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 fontAlgn="base"/>
            <a:r>
              <a:rPr lang="de-DE" sz="2800" dirty="0" smtClean="0"/>
              <a:t>Man kann nur Mitglied einer WG sein.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Eine WG kann nicht mehr als 15 Mitglieder haben.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i="1" dirty="0" smtClean="0"/>
              <a:t>Cool Notes</a:t>
            </a:r>
            <a:r>
              <a:rPr lang="de-DE" sz="2800" dirty="0" smtClean="0"/>
              <a:t> können nicht bearbeitet werden.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Es können nicht mehr als neun </a:t>
            </a:r>
            <a:r>
              <a:rPr lang="de-DE" sz="2800" i="1" dirty="0" smtClean="0"/>
              <a:t>Cool Notes </a:t>
            </a:r>
            <a:r>
              <a:rPr lang="de-DE" sz="2800" dirty="0" smtClean="0"/>
              <a:t>pro Pinnwand erstellt werden.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Jedes Mitglied kann nur einen Kommentar pro Note schreiben.</a:t>
            </a:r>
          </a:p>
          <a:p>
            <a:pPr marL="447675" indent="-447675"/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Vielen Dank </a:t>
            </a:r>
            <a:br>
              <a:rPr lang="de-DE" sz="4000" dirty="0" smtClean="0"/>
            </a:br>
            <a:r>
              <a:rPr lang="de-DE" sz="4000" dirty="0" smtClean="0"/>
              <a:t>für Ihre Aufmerksamkeit!</a:t>
            </a:r>
            <a:endParaRPr lang="de-DE" sz="4000" dirty="0"/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128</Words>
  <Application>Microsoft Office PowerPoint</Application>
  <PresentationFormat>Bildschirmpräsentation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Nereus</vt:lpstr>
      <vt:lpstr>Praxis der Softwareentwicklung Pflichtenheft Präsentation</vt:lpstr>
      <vt:lpstr>Was ist Fridget?</vt:lpstr>
      <vt:lpstr>Erstbenutzung</vt:lpstr>
      <vt:lpstr>WG-Pinnwand</vt:lpstr>
      <vt:lpstr>Textnotiz</vt:lpstr>
      <vt:lpstr>Abgrenzungskriterien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Min Hye Park</cp:lastModifiedBy>
  <cp:revision>22</cp:revision>
  <dcterms:created xsi:type="dcterms:W3CDTF">2018-05-28T07:05:45Z</dcterms:created>
  <dcterms:modified xsi:type="dcterms:W3CDTF">2018-05-29T09:25:01Z</dcterms:modified>
</cp:coreProperties>
</file>