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64" r:id="rId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ECB9"/>
    <a:srgbClr val="C5F3EA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45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EB99765B-6265-4230-895B-55A7E0C311D7}" type="datetimeFigureOut">
              <a:rPr lang="de-DE" smtClean="0"/>
              <a:t>28.05.2018</a:t>
            </a:fld>
            <a:endParaRPr lang="de-DE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de-DE"/>
          </a:p>
        </p:txBody>
      </p:sp>
      <p:sp>
        <p:nvSpPr>
          <p:cNvPr id="10" name="Rechteck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hteck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hteck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hteck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Gerade Verbindung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Gerade Verbindung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Gerade Verbindung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Gerade Verbindung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Gerade Verbindung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Gerade Verbindung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hteck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0B7BCCC9-5696-40DE-A8E0-B36D3734B33F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765B-6265-4230-895B-55A7E0C311D7}" type="datetimeFigureOut">
              <a:rPr lang="de-DE" smtClean="0"/>
              <a:t>28.05.2018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CCC9-5696-40DE-A8E0-B36D3734B33F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765B-6265-4230-895B-55A7E0C311D7}" type="datetimeFigureOut">
              <a:rPr lang="de-DE" smtClean="0"/>
              <a:t>28.05.2018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CCC9-5696-40DE-A8E0-B36D3734B33F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B99765B-6265-4230-895B-55A7E0C311D7}" type="datetimeFigureOut">
              <a:rPr lang="de-DE" smtClean="0"/>
              <a:t>28.05.2018</a:t>
            </a:fld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B7BCCC9-5696-40DE-A8E0-B36D3734B33F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EB99765B-6265-4230-895B-55A7E0C311D7}" type="datetimeFigureOut">
              <a:rPr lang="de-DE" smtClean="0"/>
              <a:t>28.05.2018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de-DE"/>
          </a:p>
        </p:txBody>
      </p:sp>
      <p:sp>
        <p:nvSpPr>
          <p:cNvPr id="9" name="Rechteck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hteck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hteck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Gerade Verbindung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Gerade Verbindung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Gerade Verbindung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Gerade Verbindung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Gerade Verbindung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hteck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Gerade Verbindung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0B7BCCC9-5696-40DE-A8E0-B36D3734B33F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765B-6265-4230-895B-55A7E0C311D7}" type="datetimeFigureOut">
              <a:rPr lang="de-DE" smtClean="0"/>
              <a:t>28.05.2018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CCC9-5696-40DE-A8E0-B36D3734B33F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765B-6265-4230-895B-55A7E0C311D7}" type="datetimeFigureOut">
              <a:rPr lang="de-DE" smtClean="0"/>
              <a:t>28.05.2018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CCC9-5696-40DE-A8E0-B36D3734B33F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B99765B-6265-4230-895B-55A7E0C311D7}" type="datetimeFigureOut">
              <a:rPr lang="de-DE" smtClean="0"/>
              <a:t>28.05.2018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B7BCCC9-5696-40DE-A8E0-B36D3734B33F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765B-6265-4230-895B-55A7E0C311D7}" type="datetimeFigureOut">
              <a:rPr lang="de-DE" smtClean="0"/>
              <a:t>28.05.2018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CCC9-5696-40DE-A8E0-B36D3734B33F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erade Verbindung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8" name="Gerade Verbindung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Gerade Verbindung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Gerade Verbindung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hteck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Gerade Verbindung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Inhaltsplatzhalt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21" name="Datumsplatzhalt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B99765B-6265-4230-895B-55A7E0C311D7}" type="datetimeFigureOut">
              <a:rPr lang="de-DE" smtClean="0"/>
              <a:t>28.05.2018</a:t>
            </a:fld>
            <a:endParaRPr lang="de-DE"/>
          </a:p>
        </p:txBody>
      </p:sp>
      <p:sp>
        <p:nvSpPr>
          <p:cNvPr id="22" name="Foliennummernplatzhalt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B7BCCC9-5696-40DE-A8E0-B36D3734B33F}" type="slidenum">
              <a:rPr lang="de-DE" smtClean="0"/>
              <a:t>‹Nr.›</a:t>
            </a:fld>
            <a:endParaRPr lang="de-DE"/>
          </a:p>
        </p:txBody>
      </p:sp>
      <p:sp>
        <p:nvSpPr>
          <p:cNvPr id="23" name="Fußzeilenplatzhalt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erade Verbindung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10" name="Gerade Verbindung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hteck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Gerade Verbindung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Gerade Verbindung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Gerade Verbindung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umsplatzhalt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B99765B-6265-4230-895B-55A7E0C311D7}" type="datetimeFigureOut">
              <a:rPr lang="de-DE" smtClean="0"/>
              <a:t>28.05.2018</a:t>
            </a:fld>
            <a:endParaRPr lang="de-DE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B7BCCC9-5696-40DE-A8E0-B36D3734B33F}" type="slidenum">
              <a:rPr lang="de-DE" smtClean="0"/>
              <a:t>‹Nr.›</a:t>
            </a:fld>
            <a:endParaRPr lang="de-DE"/>
          </a:p>
        </p:txBody>
      </p:sp>
      <p:sp>
        <p:nvSpPr>
          <p:cNvPr id="21" name="Fußzeilenplatzhalt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erade Verbindung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B99765B-6265-4230-895B-55A7E0C311D7}" type="datetimeFigureOut">
              <a:rPr lang="de-DE" smtClean="0"/>
              <a:t>28.05.2018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Gerade Verbindung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Gerade Verbindung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hteck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Gerade Verbindung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B7BCCC9-5696-40DE-A8E0-B36D3734B33F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fridge_fac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79984"/>
            <a:ext cx="3810868" cy="635144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496185"/>
            <a:ext cx="7772400" cy="1470025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de-DE" sz="4000" b="0" dirty="0" smtClean="0"/>
              <a:t>Praxis der Softwareentwicklung</a:t>
            </a:r>
            <a:br>
              <a:rPr lang="de-DE" sz="4000" b="0" dirty="0" smtClean="0"/>
            </a:br>
            <a:r>
              <a:rPr lang="de-DE" sz="4000" b="0" dirty="0" smtClean="0"/>
              <a:t>Pflichtenheft Präsentation</a:t>
            </a:r>
            <a:endParaRPr lang="de-DE" sz="4000" b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419584" y="4285682"/>
            <a:ext cx="6400800" cy="1295028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de-DE" sz="2400" dirty="0" err="1" smtClean="0"/>
              <a:t>Yunjia</a:t>
            </a:r>
            <a:r>
              <a:rPr lang="de-DE" sz="2400" dirty="0" smtClean="0"/>
              <a:t> Chen, Jasmin </a:t>
            </a:r>
            <a:r>
              <a:rPr lang="de-DE" sz="2400" dirty="0" err="1" smtClean="0"/>
              <a:t>Jat</a:t>
            </a:r>
            <a:r>
              <a:rPr lang="de-DE" sz="2400" dirty="0" smtClean="0"/>
              <a:t>, </a:t>
            </a:r>
          </a:p>
          <a:p>
            <a:pPr algn="ctr"/>
            <a:r>
              <a:rPr lang="de-DE" sz="2400" dirty="0" smtClean="0"/>
              <a:t>Min </a:t>
            </a:r>
            <a:r>
              <a:rPr lang="de-DE" sz="2400" dirty="0" err="1" smtClean="0"/>
              <a:t>Hye</a:t>
            </a:r>
            <a:r>
              <a:rPr lang="de-DE" sz="2400" dirty="0" smtClean="0"/>
              <a:t> Park, Alina Shah, Lisa Wang</a:t>
            </a:r>
            <a:endParaRPr lang="de-DE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57686" y="1071546"/>
            <a:ext cx="3452447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 smtClean="0"/>
              <a:t>Was ist </a:t>
            </a:r>
            <a:r>
              <a:rPr lang="de-DE" sz="4000" dirty="0" err="1" smtClean="0"/>
              <a:t>Fridget</a:t>
            </a:r>
            <a:r>
              <a:rPr lang="de-DE" sz="4000" dirty="0" smtClean="0"/>
              <a:t>?</a:t>
            </a:r>
            <a:endParaRPr lang="de-DE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900634"/>
          </a:xfrm>
        </p:spPr>
        <p:txBody>
          <a:bodyPr>
            <a:normAutofit/>
          </a:bodyPr>
          <a:lstStyle/>
          <a:p>
            <a:pPr marL="447675" indent="-447675"/>
            <a:r>
              <a:rPr lang="de-DE" sz="3200" dirty="0" smtClean="0"/>
              <a:t>„</a:t>
            </a:r>
            <a:r>
              <a:rPr lang="de-DE" sz="3200" dirty="0" err="1" smtClean="0"/>
              <a:t>Fridge</a:t>
            </a:r>
            <a:r>
              <a:rPr lang="de-DE" sz="3200" dirty="0" smtClean="0"/>
              <a:t>“ + „Gadget“ = FRIDGET!</a:t>
            </a:r>
          </a:p>
          <a:p>
            <a:pPr marL="447675" indent="-447675">
              <a:buNone/>
            </a:pPr>
            <a:endParaRPr lang="de-DE" sz="1000" dirty="0" smtClean="0"/>
          </a:p>
          <a:p>
            <a:pPr marL="447675" indent="-447675"/>
            <a:r>
              <a:rPr lang="de-DE" sz="3200" dirty="0" smtClean="0"/>
              <a:t>Online-Pinnwand für Wohn- und Lebensgemeinschaften</a:t>
            </a:r>
          </a:p>
          <a:p>
            <a:pPr marL="447675" indent="-447675">
              <a:buNone/>
            </a:pPr>
            <a:endParaRPr lang="de-DE" sz="1000" dirty="0" smtClean="0"/>
          </a:p>
          <a:p>
            <a:pPr marL="447675" indent="-447675"/>
            <a:r>
              <a:rPr lang="de-DE" sz="3200" dirty="0" smtClean="0"/>
              <a:t>WG-Leben einfacher gestalten </a:t>
            </a:r>
          </a:p>
          <a:p>
            <a:pPr marL="447675" indent="-447675">
              <a:buNone/>
            </a:pPr>
            <a:endParaRPr lang="de-DE" sz="1000" dirty="0" smtClean="0"/>
          </a:p>
          <a:p>
            <a:pPr marL="447675" indent="-447675"/>
            <a:r>
              <a:rPr lang="de-DE" sz="3200" dirty="0" smtClean="0"/>
              <a:t>Wichtige WG-Informationen an einem Ort festhalten</a:t>
            </a:r>
            <a:endParaRPr lang="de-DE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11156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Erstbenutzung</a:t>
            </a:r>
            <a:endParaRPr lang="de-DE" dirty="0"/>
          </a:p>
        </p:txBody>
      </p:sp>
      <p:pic>
        <p:nvPicPr>
          <p:cNvPr id="7" name="Inhaltsplatzhalter 6" descr="fridget_start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500034" y="1214423"/>
            <a:ext cx="2442617" cy="4143404"/>
          </a:xfrm>
        </p:spPr>
      </p:pic>
      <p:pic>
        <p:nvPicPr>
          <p:cNvPr id="8" name="Inhaltsplatzhalter 7" descr="fridget_nameenter.JPG"/>
          <p:cNvPicPr>
            <a:picLocks noGrp="1" noChangeAspect="1"/>
          </p:cNvPicPr>
          <p:nvPr>
            <p:ph sz="quarter" idx="2"/>
          </p:nvPr>
        </p:nvPicPr>
        <p:blipFill>
          <a:blip r:embed="rId3"/>
          <a:stretch>
            <a:fillRect/>
          </a:stretch>
        </p:blipFill>
        <p:spPr>
          <a:xfrm>
            <a:off x="3143238" y="1228709"/>
            <a:ext cx="2438417" cy="4176244"/>
          </a:xfrm>
        </p:spPr>
      </p:pic>
      <p:pic>
        <p:nvPicPr>
          <p:cNvPr id="9" name="Grafik 8" descr="fridget_accesscod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4546" y="1257285"/>
            <a:ext cx="2334109" cy="4071966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900085" y="5453077"/>
            <a:ext cx="207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Startbildschirm</a:t>
            </a: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3524241" y="5472127"/>
            <a:ext cx="214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Namensgebung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5762634" y="5472127"/>
            <a:ext cx="25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Zugangscode bekommen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nhaltsplatzhalter 5" descr="fridget_frid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083" y="1238237"/>
            <a:ext cx="2402103" cy="4071966"/>
          </a:xfrm>
          <a:prstGeom prst="rect">
            <a:avLst/>
          </a:prstGeom>
        </p:spPr>
      </p:pic>
      <p:pic>
        <p:nvPicPr>
          <p:cNvPr id="16" name="Grafik 15" descr="fridget_menu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259" y="1257287"/>
            <a:ext cx="2340631" cy="4029101"/>
          </a:xfrm>
          <a:prstGeom prst="rect">
            <a:avLst/>
          </a:prstGeom>
        </p:spPr>
      </p:pic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11156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WG-Pinnwand</a:t>
            </a:r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900085" y="5453077"/>
            <a:ext cx="207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WG-Pinnwand</a:t>
            </a: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3524241" y="5472127"/>
            <a:ext cx="214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Tutorial-Overlay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6596077" y="5438789"/>
            <a:ext cx="1166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Menü</a:t>
            </a:r>
            <a:endParaRPr lang="de-DE" dirty="0"/>
          </a:p>
        </p:txBody>
      </p:sp>
      <p:pic>
        <p:nvPicPr>
          <p:cNvPr id="14" name="Inhaltsplatzhalter 4" descr="fridget_tutorial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3240" y="1238237"/>
            <a:ext cx="2387262" cy="40719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 descr="fridget_textnot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47" y="1276335"/>
            <a:ext cx="2286016" cy="3975680"/>
          </a:xfrm>
          <a:prstGeom prst="rect">
            <a:avLst/>
          </a:prstGeom>
        </p:spPr>
      </p:pic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11156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Textnotiz</a:t>
            </a:r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785785" y="5443552"/>
            <a:ext cx="207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Textnotiz erstellen</a:t>
            </a: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3216574" y="5443552"/>
            <a:ext cx="2976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Text-Notiz Großansicht</a:t>
            </a:r>
            <a:endParaRPr lang="de-DE" dirty="0"/>
          </a:p>
        </p:txBody>
      </p:sp>
      <p:pic>
        <p:nvPicPr>
          <p:cNvPr id="15" name="Grafik 14" descr="fridget_notebig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5153" y="1257300"/>
            <a:ext cx="2301945" cy="3990988"/>
          </a:xfrm>
          <a:prstGeom prst="rect">
            <a:avLst/>
          </a:prstGeom>
        </p:spPr>
      </p:pic>
      <p:graphicFrame>
        <p:nvGraphicFramePr>
          <p:cNvPr id="19" name="Inhaltsplatzhalter 18"/>
          <p:cNvGraphicFramePr>
            <a:graphicFrameLocks noGrp="1"/>
          </p:cNvGraphicFramePr>
          <p:nvPr>
            <p:ph sz="quarter" idx="1"/>
          </p:nvPr>
        </p:nvGraphicFramePr>
        <p:xfrm>
          <a:off x="5786438" y="1285862"/>
          <a:ext cx="2923985" cy="38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1985"/>
                <a:gridCol w="486000"/>
                <a:gridCol w="486000"/>
              </a:tblGrid>
              <a:tr h="64800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180975" algn="l"/>
                        </a:tabLst>
                      </a:pPr>
                      <a:r>
                        <a:rPr lang="de-DE" sz="1600" dirty="0" smtClean="0"/>
                        <a:t>CN</a:t>
                      </a:r>
                      <a:endParaRPr lang="de-D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FN</a:t>
                      </a:r>
                      <a:endParaRPr lang="de-DE" sz="1600" dirty="0"/>
                    </a:p>
                  </a:txBody>
                  <a:tcPr anchor="ctr"/>
                </a:tc>
              </a:tr>
              <a:tr h="648000">
                <a:tc>
                  <a:txBody>
                    <a:bodyPr/>
                    <a:lstStyle/>
                    <a:p>
                      <a:r>
                        <a:rPr lang="de-DE" dirty="0" smtClean="0"/>
                        <a:t>Bearbeitbar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N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J</a:t>
                      </a:r>
                      <a:endParaRPr lang="de-DE" dirty="0"/>
                    </a:p>
                  </a:txBody>
                  <a:tcPr anchor="ctr"/>
                </a:tc>
              </a:tr>
              <a:tr h="648000">
                <a:tc>
                  <a:txBody>
                    <a:bodyPr/>
                    <a:lstStyle/>
                    <a:p>
                      <a:r>
                        <a:rPr lang="de-DE" dirty="0" smtClean="0"/>
                        <a:t>Löschbar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J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N</a:t>
                      </a:r>
                      <a:endParaRPr lang="de-DE" dirty="0"/>
                    </a:p>
                  </a:txBody>
                  <a:tcPr anchor="ctr"/>
                </a:tc>
              </a:tr>
              <a:tr h="648000">
                <a:tc>
                  <a:txBody>
                    <a:bodyPr/>
                    <a:lstStyle/>
                    <a:p>
                      <a:r>
                        <a:rPr lang="de-DE" dirty="0" smtClean="0"/>
                        <a:t>Kommentieren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J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N</a:t>
                      </a:r>
                      <a:endParaRPr lang="de-DE" dirty="0"/>
                    </a:p>
                  </a:txBody>
                  <a:tcPr anchor="ctr"/>
                </a:tc>
              </a:tr>
              <a:tr h="648000">
                <a:tc>
                  <a:txBody>
                    <a:bodyPr/>
                    <a:lstStyle/>
                    <a:p>
                      <a:r>
                        <a:rPr lang="de-DE" dirty="0" smtClean="0"/>
                        <a:t>Lesebestätigung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J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N</a:t>
                      </a:r>
                      <a:endParaRPr lang="de-DE" dirty="0"/>
                    </a:p>
                  </a:txBody>
                  <a:tcPr anchor="ctr"/>
                </a:tc>
              </a:tr>
              <a:tr h="64800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Taggen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J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N</a:t>
                      </a:r>
                      <a:endParaRPr lang="de-DE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 smtClean="0"/>
              <a:t>Abgrenzungskriterien</a:t>
            </a:r>
            <a:endParaRPr lang="de-DE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900634"/>
          </a:xfrm>
        </p:spPr>
        <p:txBody>
          <a:bodyPr>
            <a:normAutofit/>
          </a:bodyPr>
          <a:lstStyle/>
          <a:p>
            <a:pPr marL="447675" indent="-447675" fontAlgn="base"/>
            <a:r>
              <a:rPr lang="de-DE" sz="2800" dirty="0" smtClean="0"/>
              <a:t>Man </a:t>
            </a:r>
            <a:r>
              <a:rPr lang="de-DE" sz="2800" dirty="0" smtClean="0"/>
              <a:t>kann nur </a:t>
            </a:r>
            <a:r>
              <a:rPr lang="de-DE" sz="2800" dirty="0" smtClean="0"/>
              <a:t>Mitglied </a:t>
            </a:r>
            <a:r>
              <a:rPr lang="de-DE" sz="2800" dirty="0" smtClean="0"/>
              <a:t>einer WG sein</a:t>
            </a:r>
            <a:r>
              <a:rPr lang="de-DE" sz="2800" dirty="0" smtClean="0"/>
              <a:t>.</a:t>
            </a:r>
          </a:p>
          <a:p>
            <a:pPr marL="447675" indent="-447675" fontAlgn="base">
              <a:buNone/>
            </a:pPr>
            <a:endParaRPr lang="de-DE" sz="1000" dirty="0" smtClean="0"/>
          </a:p>
          <a:p>
            <a:pPr marL="447675" indent="-447675" fontAlgn="base"/>
            <a:r>
              <a:rPr lang="de-DE" sz="2800" dirty="0" smtClean="0"/>
              <a:t>Eine WG kann nicht mehr als 15 Mitglieder haben</a:t>
            </a:r>
            <a:r>
              <a:rPr lang="de-DE" sz="2800" dirty="0" smtClean="0"/>
              <a:t>.</a:t>
            </a:r>
          </a:p>
          <a:p>
            <a:pPr marL="447675" indent="-447675" fontAlgn="base">
              <a:buNone/>
            </a:pPr>
            <a:endParaRPr lang="de-DE" sz="1000" dirty="0" smtClean="0"/>
          </a:p>
          <a:p>
            <a:pPr marL="447675" indent="-447675" fontAlgn="base"/>
            <a:r>
              <a:rPr lang="de-DE" sz="2800" i="1" dirty="0" smtClean="0"/>
              <a:t>Cool Notes</a:t>
            </a:r>
            <a:r>
              <a:rPr lang="de-DE" sz="2800" dirty="0" smtClean="0"/>
              <a:t> können nicht bearbeitet werden</a:t>
            </a:r>
            <a:r>
              <a:rPr lang="de-DE" sz="2800" dirty="0" smtClean="0"/>
              <a:t>.</a:t>
            </a:r>
          </a:p>
          <a:p>
            <a:pPr marL="447675" indent="-447675" fontAlgn="base">
              <a:buNone/>
            </a:pPr>
            <a:endParaRPr lang="de-DE" sz="1000" dirty="0" smtClean="0"/>
          </a:p>
          <a:p>
            <a:pPr marL="447675" indent="-447675" fontAlgn="base"/>
            <a:r>
              <a:rPr lang="de-DE" sz="2800" dirty="0" smtClean="0"/>
              <a:t>Es können nicht mehr als neun </a:t>
            </a:r>
            <a:r>
              <a:rPr lang="de-DE" sz="2800" i="1" dirty="0" smtClean="0"/>
              <a:t>Cool Notes </a:t>
            </a:r>
            <a:r>
              <a:rPr lang="de-DE" sz="2800" dirty="0" smtClean="0"/>
              <a:t>pro Pinnwand erstellt werden</a:t>
            </a:r>
            <a:r>
              <a:rPr lang="de-DE" sz="2800" dirty="0" smtClean="0"/>
              <a:t>.</a:t>
            </a:r>
          </a:p>
          <a:p>
            <a:pPr marL="447675" indent="-447675" fontAlgn="base">
              <a:buNone/>
            </a:pPr>
            <a:endParaRPr lang="de-DE" sz="1000" dirty="0" smtClean="0"/>
          </a:p>
          <a:p>
            <a:pPr marL="447675" indent="-447675" fontAlgn="base"/>
            <a:r>
              <a:rPr lang="de-DE" sz="2800" dirty="0" smtClean="0"/>
              <a:t>Jedes Mitglied kann nur </a:t>
            </a:r>
            <a:r>
              <a:rPr lang="de-DE" sz="2800" dirty="0" smtClean="0"/>
              <a:t>einen </a:t>
            </a:r>
            <a:r>
              <a:rPr lang="de-DE" sz="2800" dirty="0" smtClean="0"/>
              <a:t>Kommentar pro Note schreiben.</a:t>
            </a:r>
          </a:p>
          <a:p>
            <a:pPr marL="447675" indent="-447675"/>
            <a:endParaRPr lang="de-DE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 rechteckige Legende 5"/>
          <p:cNvSpPr/>
          <p:nvPr/>
        </p:nvSpPr>
        <p:spPr>
          <a:xfrm>
            <a:off x="2995602" y="866758"/>
            <a:ext cx="5500726" cy="2071702"/>
          </a:xfrm>
          <a:prstGeom prst="wedgeRoundRectCallout">
            <a:avLst>
              <a:gd name="adj1" fmla="val -43716"/>
              <a:gd name="adj2" fmla="val 79137"/>
              <a:gd name="adj3" fmla="val 16667"/>
            </a:avLst>
          </a:prstGeom>
          <a:solidFill>
            <a:srgbClr val="C5F3EA">
              <a:alpha val="37647"/>
            </a:srgbClr>
          </a:solidFill>
          <a:ln>
            <a:solidFill>
              <a:srgbClr val="66ECB9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143239" y="1081072"/>
            <a:ext cx="5538799" cy="1439850"/>
          </a:xfrm>
        </p:spPr>
        <p:txBody>
          <a:bodyPr>
            <a:normAutofit/>
          </a:bodyPr>
          <a:lstStyle/>
          <a:p>
            <a:r>
              <a:rPr lang="de-DE" sz="4000" dirty="0" smtClean="0"/>
              <a:t>Vielen Dank </a:t>
            </a:r>
            <a:br>
              <a:rPr lang="de-DE" sz="4000" dirty="0" smtClean="0"/>
            </a:br>
            <a:r>
              <a:rPr lang="de-DE" sz="4000" dirty="0" smtClean="0"/>
              <a:t>für Ihre Aufmerksamkeit!</a:t>
            </a:r>
            <a:endParaRPr lang="de-DE" sz="4000" dirty="0"/>
          </a:p>
        </p:txBody>
      </p:sp>
      <p:pic>
        <p:nvPicPr>
          <p:cNvPr id="7" name="Grafik 6" descr="fridge_fac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62" y="2643182"/>
            <a:ext cx="2400302" cy="40005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reus">
  <a:themeElements>
    <a:clrScheme name="Nereus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Nereus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0</TotalTime>
  <Words>128</Words>
  <Application>Microsoft Office PowerPoint</Application>
  <PresentationFormat>Bildschirmpräsentation (4:3)</PresentationFormat>
  <Paragraphs>50</Paragraphs>
  <Slides>7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8" baseType="lpstr">
      <vt:lpstr>Nereus</vt:lpstr>
      <vt:lpstr>Praxis der Softwareentwicklung Pflichtenheft Präsentation</vt:lpstr>
      <vt:lpstr>Was ist Fridget?</vt:lpstr>
      <vt:lpstr>Erstbenutzung</vt:lpstr>
      <vt:lpstr>WG-Pinnwand</vt:lpstr>
      <vt:lpstr>Textnotiz</vt:lpstr>
      <vt:lpstr>Abgrenzungskriterien</vt:lpstr>
      <vt:lpstr>Vielen Dank  für Ihre Aufmerksamkeit!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Min Hye Park</dc:creator>
  <cp:lastModifiedBy>Min Hye Park</cp:lastModifiedBy>
  <cp:revision>19</cp:revision>
  <dcterms:created xsi:type="dcterms:W3CDTF">2018-05-28T07:05:45Z</dcterms:created>
  <dcterms:modified xsi:type="dcterms:W3CDTF">2018-05-28T09:20:37Z</dcterms:modified>
</cp:coreProperties>
</file>