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9" r:id="rId6"/>
    <p:sldId id="270" r:id="rId7"/>
    <p:sldId id="271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/>
    <p:restoredTop sz="94631"/>
  </p:normalViewPr>
  <p:slideViewPr>
    <p:cSldViewPr>
      <p:cViewPr varScale="1">
        <p:scale>
          <a:sx n="74" d="100"/>
          <a:sy n="74" d="100"/>
        </p:scale>
        <p:origin x="17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03.09.18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 smtClean="0"/>
              <a:t>Praxis der Softwareentwicklung</a:t>
            </a:r>
            <a:br>
              <a:rPr lang="de-DE" sz="4000" b="0" dirty="0" smtClean="0"/>
            </a:br>
            <a:r>
              <a:rPr lang="de-DE" sz="4000" b="0" dirty="0" smtClean="0"/>
              <a:t>Qualitätssicherung Präsentation</a:t>
            </a:r>
            <a:endParaRPr lang="de-DE" sz="4000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 smtClean="0"/>
              <a:t>Yunjia</a:t>
            </a:r>
            <a:r>
              <a:rPr lang="de-DE" sz="2400" dirty="0" smtClean="0"/>
              <a:t> Chen, Jasmin </a:t>
            </a:r>
            <a:r>
              <a:rPr lang="de-DE" sz="2400" dirty="0" err="1" smtClean="0"/>
              <a:t>Jat</a:t>
            </a:r>
            <a:r>
              <a:rPr lang="de-DE" sz="2400" dirty="0" smtClean="0"/>
              <a:t>, </a:t>
            </a:r>
          </a:p>
          <a:p>
            <a:pPr algn="ctr"/>
            <a:r>
              <a:rPr lang="de-DE" sz="2400" dirty="0" smtClean="0"/>
              <a:t>Min </a:t>
            </a:r>
            <a:r>
              <a:rPr lang="de-DE" sz="2400" dirty="0" err="1" smtClean="0"/>
              <a:t>Hye</a:t>
            </a:r>
            <a:r>
              <a:rPr lang="de-DE" sz="2400" dirty="0" smtClean="0"/>
              <a:t> Park, Alina Shah, Lisa Wang</a:t>
            </a:r>
            <a:endParaRPr lang="de-DE" sz="2400" dirty="0"/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Vielen Dank </a:t>
            </a:r>
            <a:br>
              <a:rPr lang="de-DE" sz="4000" dirty="0" smtClean="0"/>
            </a:br>
            <a:r>
              <a:rPr lang="de-DE" sz="4000" dirty="0" smtClean="0"/>
              <a:t>für Ihre Aufmerksamkeit!</a:t>
            </a:r>
            <a:endParaRPr lang="de-DE" sz="4000" dirty="0"/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Behobene Bugs</a:t>
            </a:r>
            <a:endParaRPr lang="de-DE" sz="4000" dirty="0"/>
          </a:p>
        </p:txBody>
      </p:sp>
      <p:pic>
        <p:nvPicPr>
          <p:cNvPr id="5" name="Grafik 3" descr="Screenshot_20180813-0200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2579280" cy="4585386"/>
          </a:xfrm>
          <a:prstGeom prst="rect">
            <a:avLst/>
          </a:prstGeom>
        </p:spPr>
      </p:pic>
      <p:pic>
        <p:nvPicPr>
          <p:cNvPr id="4" name="Grafik 4" descr="Screenshot_20180813-0123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743204"/>
            <a:ext cx="2531585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Testarten</a:t>
            </a:r>
            <a:endParaRPr lang="de-DE" sz="4000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 smtClean="0"/>
              <a:t>Unit Tests</a:t>
            </a:r>
            <a:endParaRPr lang="de-DE" sz="32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UI-Tests</a:t>
            </a:r>
          </a:p>
          <a:p>
            <a:pPr marL="813435" lvl="1" indent="-447675"/>
            <a:r>
              <a:rPr lang="de-DE" sz="2900" dirty="0" smtClean="0"/>
              <a:t>Espresso</a:t>
            </a:r>
          </a:p>
          <a:p>
            <a:pPr marL="813435" lvl="1" indent="-447675"/>
            <a:r>
              <a:rPr lang="de-DE" sz="2900" dirty="0" err="1" smtClean="0"/>
              <a:t>Viewwechsel</a:t>
            </a:r>
            <a:endParaRPr lang="de-DE" sz="29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Manuelle Tests </a:t>
            </a:r>
          </a:p>
          <a:p>
            <a:pPr marL="813435" lvl="1" indent="-447675"/>
            <a:r>
              <a:rPr lang="de-DE" sz="2900" dirty="0" smtClean="0"/>
              <a:t>Testszenarien</a:t>
            </a:r>
          </a:p>
          <a:p>
            <a:pPr marL="813435" lvl="1" indent="-447675"/>
            <a:r>
              <a:rPr lang="de-DE" sz="2900" dirty="0" smtClean="0"/>
              <a:t>Beim Implementieren</a:t>
            </a:r>
            <a:endParaRPr lang="de-DE" sz="2900" dirty="0" smtClean="0"/>
          </a:p>
          <a:p>
            <a:pPr marL="447675" indent="-447675">
              <a:buNone/>
            </a:pP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19327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Wie und was wurde getestet?</a:t>
            </a:r>
            <a:endParaRPr lang="de-DE" sz="40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0" y="1268760"/>
            <a:ext cx="8208912" cy="288358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05064"/>
            <a:ext cx="8208912" cy="17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Wie und was wurde getestet?</a:t>
            </a:r>
            <a:endParaRPr lang="de-DE" sz="4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5" y="1556792"/>
            <a:ext cx="7748860" cy="38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Wie und was wurde getestet?</a:t>
            </a:r>
            <a:endParaRPr lang="de-DE" sz="4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24936" cy="1911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12976"/>
            <a:ext cx="8378533" cy="15841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797152"/>
            <a:ext cx="8378533" cy="13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Wie und was wurde getestet?</a:t>
            </a:r>
            <a:endParaRPr lang="de-DE" sz="40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132856"/>
            <a:ext cx="8496944" cy="14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Probleme beim Testen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320480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 smtClean="0"/>
              <a:t>Data Binding und </a:t>
            </a:r>
            <a:r>
              <a:rPr lang="de-DE" sz="3200" dirty="0" err="1" smtClean="0"/>
              <a:t>Retrofit</a:t>
            </a:r>
            <a:endParaRPr lang="de-DE" sz="32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Keine testgesteuerte Programmierung</a:t>
            </a:r>
            <a:endParaRPr lang="de-DE" sz="32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Wenig Beispiele im Internet, vieles veraltet</a:t>
            </a:r>
            <a:endParaRPr lang="de-DE" sz="32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0" indent="0">
              <a:buNone/>
            </a:pPr>
            <a:r>
              <a:rPr lang="de-DE" sz="3200" dirty="0" smtClean="0"/>
              <a:t>	➜</a:t>
            </a:r>
            <a:r>
              <a:rPr lang="de-DE" sz="3200" dirty="0" smtClean="0"/>
              <a:t> viel manuell getestet 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646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Nutzerstudie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 smtClean="0"/>
              <a:t>x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x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x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x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79</Words>
  <Application>Microsoft Macintosh PowerPoint</Application>
  <PresentationFormat>Bildschirmpräsentation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Wingdings</vt:lpstr>
      <vt:lpstr>Wingdings 2</vt:lpstr>
      <vt:lpstr>Nereus</vt:lpstr>
      <vt:lpstr>Praxis der Softwareentwicklung Qualitätssicherung Präsentation</vt:lpstr>
      <vt:lpstr>Behobene Bugs</vt:lpstr>
      <vt:lpstr>Testarten</vt:lpstr>
      <vt:lpstr>Wie und was wurde getestet?</vt:lpstr>
      <vt:lpstr>Wie und was wurde getestet?</vt:lpstr>
      <vt:lpstr>Wie und was wurde getestet?</vt:lpstr>
      <vt:lpstr>Wie und was wurde getestet?</vt:lpstr>
      <vt:lpstr>Probleme beim Testen</vt:lpstr>
      <vt:lpstr>Nutzerstudie</vt:lpstr>
      <vt:lpstr>Vielen Dank 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Ein Microsoft Office-Anwender</cp:lastModifiedBy>
  <cp:revision>33</cp:revision>
  <dcterms:created xsi:type="dcterms:W3CDTF">2018-05-28T07:05:45Z</dcterms:created>
  <dcterms:modified xsi:type="dcterms:W3CDTF">2018-09-03T09:57:10Z</dcterms:modified>
</cp:coreProperties>
</file>