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4" r:id="rId6"/>
    <p:sldId id="261" r:id="rId7"/>
    <p:sldId id="263" r:id="rId8"/>
    <p:sldId id="269" r:id="rId9"/>
    <p:sldId id="268" r:id="rId10"/>
    <p:sldId id="262" r:id="rId11"/>
    <p:sldId id="267" r:id="rId12"/>
    <p:sldId id="259" r:id="rId13"/>
    <p:sldId id="25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38499" autoAdjust="0"/>
  </p:normalViewPr>
  <p:slideViewPr>
    <p:cSldViewPr>
      <p:cViewPr varScale="1">
        <p:scale>
          <a:sx n="27" d="100"/>
          <a:sy n="27" d="100"/>
        </p:scale>
        <p:origin x="-103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0C52-C185-4DF4-8248-4EF45E9EC966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283F8-424D-4A95-9593-1ADA8596C12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hatten unsere </a:t>
            </a:r>
            <a:r>
              <a:rPr lang="de-DE" dirty="0" err="1" smtClean="0"/>
              <a:t>Musskriterien</a:t>
            </a:r>
            <a:r>
              <a:rPr lang="de-DE" dirty="0" smtClean="0"/>
              <a:t> in 6 Stichpunkte unterteilt:</a:t>
            </a:r>
          </a:p>
          <a:p>
            <a:r>
              <a:rPr lang="de-DE" dirty="0" smtClean="0"/>
              <a:t>(</a:t>
            </a:r>
            <a:r>
              <a:rPr lang="de-DE" dirty="0" smtClean="0"/>
              <a:t>vorlesen und grob erklären)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zeigen</a:t>
            </a:r>
            <a:r>
              <a:rPr lang="de-DE" baseline="0" dirty="0" smtClean="0"/>
              <a:t> das Umsetzen durch </a:t>
            </a:r>
            <a:r>
              <a:rPr lang="de-DE" baseline="0" dirty="0" err="1" smtClean="0"/>
              <a:t>Screenshots</a:t>
            </a:r>
            <a:r>
              <a:rPr lang="de-DE" baseline="0" dirty="0" smtClean="0"/>
              <a:t> vor, </a:t>
            </a:r>
            <a:r>
              <a:rPr lang="de-DE" strike="sngStrike" baseline="0" dirty="0" smtClean="0"/>
              <a:t>und erklären hier schon was unsere Probleme waren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Große Änderungen hatten wir nicht wirklich, da Datenstrukturen und Entwurf schon eingehalten wurde.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</a:t>
            </a:r>
            <a:r>
              <a:rPr lang="de-DE" baseline="0" dirty="0" smtClean="0"/>
              <a:t> beginnt unsere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; wir haben unser Design beibehalten können und man sieht das Sofort an den Start Bildschirm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haben unsere</a:t>
            </a:r>
            <a:r>
              <a:rPr lang="de-DE" baseline="0" dirty="0" smtClean="0"/>
              <a:t> Änderung vom Pflichtenheft durchsetzen können – das Accesscode wird generiert wenn zu WG jemand hinzugefügt sein soll.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</a:t>
            </a:r>
            <a:r>
              <a:rPr lang="de-DE" baseline="0" dirty="0" smtClean="0"/>
              <a:t> unser Home View kann man sehen dass einige Wunschkriterien fehlen wie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Image Note und </a:t>
            </a:r>
            <a:r>
              <a:rPr lang="de-DE" baseline="0" dirty="0" err="1" smtClean="0"/>
              <a:t>Tutorial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Overlay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Wir haben anstatt </a:t>
            </a:r>
            <a:r>
              <a:rPr lang="de-DE" baseline="0" dirty="0" err="1" smtClean="0"/>
              <a:t>hinunterswipen</a:t>
            </a:r>
            <a:r>
              <a:rPr lang="de-DE" baseline="0" dirty="0" smtClean="0"/>
              <a:t> zum </a:t>
            </a:r>
            <a:r>
              <a:rPr lang="de-DE" baseline="0" dirty="0" err="1" smtClean="0"/>
              <a:t>Refreshen</a:t>
            </a:r>
            <a:r>
              <a:rPr lang="de-DE" baseline="0" dirty="0" smtClean="0"/>
              <a:t> ein Button implementiert rechts oben.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Beim Cool Note Erstellen könne</a:t>
            </a:r>
            <a:r>
              <a:rPr lang="de-DE" baseline="0" dirty="0" smtClean="0"/>
              <a:t>n wir auch sehen dass uns das WK Wichtigkeit der Notiz noch fehlt.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Und bei Großansicht sind</a:t>
            </a:r>
            <a:r>
              <a:rPr lang="de-DE" baseline="0" dirty="0" smtClean="0"/>
              <a:t> noch Kommentare abwesend, und das Checkbox das wir weggelassen haben.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Für </a:t>
            </a:r>
            <a:r>
              <a:rPr lang="de-DE" dirty="0" err="1" smtClean="0"/>
              <a:t>Popups</a:t>
            </a:r>
            <a:r>
              <a:rPr lang="de-DE" dirty="0" smtClean="0"/>
              <a:t> haben wir die</a:t>
            </a:r>
            <a:r>
              <a:rPr lang="de-DE" baseline="0" dirty="0" smtClean="0"/>
              <a:t> Standard Format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haben versucht die Arbeit aufzuteilen dass es nicht zyklisch aneinander</a:t>
            </a:r>
            <a:r>
              <a:rPr lang="de-DE" baseline="0" dirty="0" smtClean="0"/>
              <a:t> abhängig ist, indem wir nicht nach </a:t>
            </a:r>
            <a:r>
              <a:rPr lang="de-DE" baseline="0" dirty="0" err="1" smtClean="0"/>
              <a:t>Packages</a:t>
            </a:r>
            <a:r>
              <a:rPr lang="de-DE" baseline="0" dirty="0" smtClean="0"/>
              <a:t> aber nach Funktionen und zusammenhängende Brocken von der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aufgeteilt haben.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Server Seite wurde von </a:t>
            </a:r>
            <a:r>
              <a:rPr lang="de-DE" baseline="0" dirty="0" err="1" smtClean="0"/>
              <a:t>Yuka</a:t>
            </a:r>
            <a:r>
              <a:rPr lang="de-DE" baseline="0" dirty="0" smtClean="0"/>
              <a:t> übernommen, was ein sehr großer Teil der </a:t>
            </a:r>
            <a:r>
              <a:rPr lang="de-DE" baseline="0" smtClean="0"/>
              <a:t>Arbeit war, </a:t>
            </a:r>
            <a:r>
              <a:rPr lang="de-DE" baseline="0" dirty="0" smtClean="0"/>
              <a:t>und </a:t>
            </a:r>
            <a:r>
              <a:rPr lang="de-DE" baseline="0" smtClean="0"/>
              <a:t>sie hat </a:t>
            </a:r>
            <a:r>
              <a:rPr lang="de-DE" baseline="0" dirty="0" smtClean="0"/>
              <a:t>die meiste Erfahrung mit Programmieren und </a:t>
            </a:r>
            <a:r>
              <a:rPr lang="de-DE" baseline="0" smtClean="0"/>
              <a:t>hat uns dann vielseitig geholfen.</a:t>
            </a:r>
            <a:endParaRPr lang="de-DE" baseline="0" dirty="0" smtClean="0"/>
          </a:p>
          <a:p>
            <a:r>
              <a:rPr lang="de-DE" baseline="0" dirty="0" smtClean="0"/>
              <a:t>Trotz ein bisschen weniger Erfahrung unter der Gruppe, wobei wir dann uns einarbeiten müssten mit </a:t>
            </a:r>
            <a:r>
              <a:rPr lang="de-DE" baseline="0" dirty="0" err="1" smtClean="0"/>
              <a:t>Retrofit</a:t>
            </a:r>
            <a:r>
              <a:rPr lang="de-DE" baseline="0" dirty="0" smtClean="0"/>
              <a:t>, und Datenbanken, haben wir uns gegenseitig sehr gut unterstützen und helfen können und wir sind auch unter Druck alle freundlich geblieben.</a:t>
            </a:r>
          </a:p>
          <a:p>
            <a:r>
              <a:rPr lang="de-DE" baseline="0" dirty="0" smtClean="0"/>
              <a:t>Bei Diskussionen könnten wir ehrlich und sachlich unsere Meinungen rüberbringen und Probleme diskutieren.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Wir haben uns nicht sehr oft treffen können und Online Konferenzen hatten die übliche Einschränkungen und Probleme.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9BA9C8-DF8D-4E61-81E6-DE90A7D38320}" type="datetimeFigureOut">
              <a:rPr lang="de-DE" smtClean="0"/>
              <a:pPr/>
              <a:t>13.08.2018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37E825-D281-43FB-8E3C-79BC7044BE1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32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>
                <a:latin typeface="Calibri" pitchFamily="34" charset="0"/>
                <a:cs typeface="Calibri" pitchFamily="34" charset="0"/>
              </a:rPr>
              <a:t>Praxis der Softwareentwicklung</a:t>
            </a:r>
            <a:br>
              <a:rPr lang="de-DE" sz="4000" b="0" dirty="0" smtClean="0">
                <a:latin typeface="Calibri" pitchFamily="34" charset="0"/>
                <a:cs typeface="Calibri" pitchFamily="34" charset="0"/>
              </a:rPr>
            </a:br>
            <a:r>
              <a:rPr lang="de-DE" sz="4000" b="0" dirty="0" smtClean="0">
                <a:latin typeface="Calibri" pitchFamily="34" charset="0"/>
                <a:cs typeface="Calibri" pitchFamily="34" charset="0"/>
              </a:rPr>
              <a:t>Präsentation Implementierung</a:t>
            </a:r>
            <a:endParaRPr lang="de-DE" sz="40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0721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Yunjia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 Chen, Jasmin </a:t>
            </a: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Jat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algn="ctr"/>
            <a:r>
              <a:rPr lang="de-DE" sz="24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Hye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 Park, Alina Shah, Lisa Wang</a:t>
            </a:r>
            <a:endParaRPr lang="de-DE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Grafik 6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5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5428" y="1755781"/>
            <a:ext cx="2522654" cy="4484719"/>
          </a:xfrm>
          <a:prstGeom prst="rect">
            <a:avLst/>
          </a:prstGeom>
        </p:spPr>
      </p:pic>
      <p:pic>
        <p:nvPicPr>
          <p:cNvPr id="6" name="Grafik 5" descr="fridget_memb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14488"/>
            <a:ext cx="2643206" cy="458223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err="1" smtClean="0">
                <a:latin typeface="Calibri" pitchFamily="34" charset="0"/>
                <a:cs typeface="Calibri" pitchFamily="34" charset="0"/>
              </a:rPr>
              <a:t>Memberliste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200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061" y="1714488"/>
            <a:ext cx="2579280" cy="4585386"/>
          </a:xfrm>
          <a:prstGeom prst="rect">
            <a:avLst/>
          </a:prstGeom>
        </p:spPr>
      </p:pic>
      <p:pic>
        <p:nvPicPr>
          <p:cNvPr id="5" name="Grafik 4" descr="fridget_lea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94" y="1634103"/>
            <a:ext cx="2714644" cy="4693391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68928" y="26627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WG Verlassen</a:t>
            </a:r>
            <a:endParaRPr kumimoji="0" lang="de-DE" sz="4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Statistiken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587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Commits</a:t>
            </a:r>
            <a:endParaRPr lang="de-DE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19236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Lines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of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 Code</a:t>
            </a:r>
          </a:p>
        </p:txBody>
      </p:sp>
      <p:pic>
        <p:nvPicPr>
          <p:cNvPr id="4" name="Grafik 3" descr="WhatsApp Image 2018-08-13 at 20.58.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30" y="71414"/>
            <a:ext cx="4832464" cy="3357586"/>
          </a:xfrm>
          <a:prstGeom prst="rect">
            <a:avLst/>
          </a:prstGeom>
        </p:spPr>
      </p:pic>
      <p:pic>
        <p:nvPicPr>
          <p:cNvPr id="5" name="Grafik 4" descr="WhatsApp Image 2018-08-13 at 21.16.0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54" y="3429000"/>
            <a:ext cx="4786108" cy="3357586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28596" y="3786190"/>
          <a:ext cx="378621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8634"/>
                <a:gridCol w="979193"/>
                <a:gridCol w="1044473"/>
                <a:gridCol w="913914"/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Packages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Interfaces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Klassen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Client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48</a:t>
                      </a:r>
                      <a:endParaRPr lang="de-DE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Server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11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43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</a:t>
                      </a:r>
                      <a:endParaRPr lang="de-DE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91</a:t>
                      </a:r>
                      <a:endParaRPr lang="de-DE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 rechteckige Legende 3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Calibri" pitchFamily="34" charset="0"/>
                <a:cs typeface="Calibri" pitchFamily="34" charset="0"/>
              </a:rPr>
              <a:t>Vielen Dank </a:t>
            </a:r>
            <a:br>
              <a:rPr lang="de-DE" sz="4000" dirty="0" smtClean="0">
                <a:latin typeface="Calibri" pitchFamily="34" charset="0"/>
                <a:cs typeface="Calibri" pitchFamily="34" charset="0"/>
              </a:rPr>
            </a:br>
            <a:r>
              <a:rPr lang="de-DE" sz="4000" dirty="0" smtClean="0">
                <a:latin typeface="Calibri" pitchFamily="34" charset="0"/>
                <a:cs typeface="Calibri" pitchFamily="34" charset="0"/>
              </a:rPr>
              <a:t>für Ihre Aufmerksamkeit!</a:t>
            </a:r>
            <a:endParaRPr lang="de-DE" sz="4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7" name="Grafik 6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5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Umsetzen Muss- und Wunschkriterien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2028828"/>
            <a:ext cx="7467600" cy="4114816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Erstellen einer WG-Pinnwand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Interaktion mit der Pinnwand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Synchronisierung mit dem Server</a:t>
            </a:r>
          </a:p>
          <a:p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-Menü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Lesebestätigung</a:t>
            </a:r>
          </a:p>
          <a:p>
            <a:pPr lvl="1"/>
            <a:r>
              <a:rPr lang="de-DE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[KM5020] Checkbox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Push-Benachrichtigung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fridget_st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629396"/>
            <a:ext cx="2800368" cy="4750253"/>
          </a:xfrm>
          <a:prstGeom prst="rect">
            <a:avLst/>
          </a:prstGeom>
        </p:spPr>
      </p:pic>
      <p:pic>
        <p:nvPicPr>
          <p:cNvPr id="21" name="Grafik 20" descr="Screenshot_20180813-0122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5428" y="1658925"/>
            <a:ext cx="2608377" cy="4637115"/>
          </a:xfrm>
          <a:prstGeom prst="rect">
            <a:avLst/>
          </a:prstGeom>
        </p:spPr>
      </p:pic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Start Bildschirm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23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5778" y="1725638"/>
            <a:ext cx="2531585" cy="4500594"/>
          </a:xfrm>
          <a:prstGeom prst="rect">
            <a:avLst/>
          </a:prstGeom>
        </p:spPr>
      </p:pic>
      <p:pic>
        <p:nvPicPr>
          <p:cNvPr id="6" name="Grafik 5" descr="fridget_accesscodeen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86" y="1714488"/>
            <a:ext cx="2609447" cy="450867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Accesscode Eingeben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52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571612"/>
            <a:ext cx="2495838" cy="4437046"/>
          </a:xfrm>
          <a:prstGeom prst="rect">
            <a:avLst/>
          </a:prstGeom>
        </p:spPr>
      </p:pic>
      <p:pic>
        <p:nvPicPr>
          <p:cNvPr id="6" name="Grafik 5" descr="fridget_fri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500174"/>
            <a:ext cx="2654956" cy="45005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Home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200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621" y="1643050"/>
            <a:ext cx="2611952" cy="4643470"/>
          </a:xfrm>
          <a:prstGeom prst="rect">
            <a:avLst/>
          </a:prstGeom>
        </p:spPr>
      </p:pic>
      <p:pic>
        <p:nvPicPr>
          <p:cNvPr id="6" name="Grafik 5" descr="fridget_textno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629012"/>
            <a:ext cx="2707902" cy="47093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Erstellen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3" y="1571612"/>
            <a:ext cx="2428892" cy="4318030"/>
          </a:xfrm>
          <a:prstGeom prst="rect">
            <a:avLst/>
          </a:prstGeom>
        </p:spPr>
      </p:pic>
      <p:pic>
        <p:nvPicPr>
          <p:cNvPr id="6" name="Grafik 5" descr="fridget_noteb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571612"/>
            <a:ext cx="2461260" cy="42672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Großansicht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9920" y="1714487"/>
            <a:ext cx="2518162" cy="4476733"/>
          </a:xfrm>
          <a:prstGeom prst="rect">
            <a:avLst/>
          </a:prstGeom>
        </p:spPr>
      </p:pic>
      <p:pic>
        <p:nvPicPr>
          <p:cNvPr id="5" name="Grafik 4" descr="fridget_dele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1643050"/>
            <a:ext cx="2643206" cy="454712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Löschen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060" y="1643050"/>
            <a:ext cx="2531584" cy="4500594"/>
          </a:xfrm>
          <a:prstGeom prst="rect">
            <a:avLst/>
          </a:prstGeom>
        </p:spPr>
      </p:pic>
      <p:pic>
        <p:nvPicPr>
          <p:cNvPr id="5" name="Grafik 4" descr="fridget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14" y="1643050"/>
            <a:ext cx="2614535" cy="45005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de-DE" sz="4400" dirty="0" smtClean="0">
                <a:latin typeface="Calibri" pitchFamily="34" charset="0"/>
                <a:cs typeface="Calibri" pitchFamily="34" charset="0"/>
              </a:rPr>
              <a:t>-Menü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386</Words>
  <Application>Microsoft Office PowerPoint</Application>
  <PresentationFormat>Bildschirmpräsentation (4:3)</PresentationFormat>
  <Paragraphs>68</Paragraphs>
  <Slides>13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Nereus</vt:lpstr>
      <vt:lpstr>Praxis der Softwareentwicklung Präsentation Implementierung</vt:lpstr>
      <vt:lpstr>Umsetzen Muss- und Wunschkriterien</vt:lpstr>
      <vt:lpstr>Start Bildschirm</vt:lpstr>
      <vt:lpstr>Accesscode Eingeben</vt:lpstr>
      <vt:lpstr>Home</vt:lpstr>
      <vt:lpstr>Cool Note Erstellen</vt:lpstr>
      <vt:lpstr>Cool Note Großansicht</vt:lpstr>
      <vt:lpstr>Cool Note Löschen</vt:lpstr>
      <vt:lpstr>App-Menü</vt:lpstr>
      <vt:lpstr>Memberliste</vt:lpstr>
      <vt:lpstr>Folie 11</vt:lpstr>
      <vt:lpstr>Statistiken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der Softwareentwicklung Präsentation Implementierung</dc:title>
  <dc:creator>Min Hye Park</dc:creator>
  <cp:lastModifiedBy>Min Hye Park</cp:lastModifiedBy>
  <cp:revision>21</cp:revision>
  <dcterms:created xsi:type="dcterms:W3CDTF">2018-08-13T15:26:36Z</dcterms:created>
  <dcterms:modified xsi:type="dcterms:W3CDTF">2018-08-13T21:15:13Z</dcterms:modified>
</cp:coreProperties>
</file>