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5" r:id="rId3"/>
    <p:sldId id="257" r:id="rId4"/>
    <p:sldId id="280" r:id="rId5"/>
    <p:sldId id="266" r:id="rId6"/>
    <p:sldId id="268" r:id="rId7"/>
    <p:sldId id="281" r:id="rId8"/>
    <p:sldId id="282" r:id="rId9"/>
    <p:sldId id="283" r:id="rId10"/>
    <p:sldId id="269" r:id="rId11"/>
    <p:sldId id="272" r:id="rId12"/>
    <p:sldId id="270" r:id="rId13"/>
    <p:sldId id="273" r:id="rId14"/>
    <p:sldId id="271" r:id="rId15"/>
    <p:sldId id="274" r:id="rId16"/>
    <p:sldId id="277" r:id="rId17"/>
    <p:sldId id="275" r:id="rId18"/>
    <p:sldId id="259" r:id="rId19"/>
    <p:sldId id="276" r:id="rId20"/>
    <p:sldId id="264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ECB9"/>
    <a:srgbClr val="C5F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0"/>
    <p:restoredTop sz="94695"/>
  </p:normalViewPr>
  <p:slideViewPr>
    <p:cSldViewPr>
      <p:cViewPr>
        <p:scale>
          <a:sx n="50" d="100"/>
          <a:sy n="50" d="100"/>
        </p:scale>
        <p:origin x="3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Bedienbarkeit der App insgesamt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unverständlich/verständlich</c:v>
                </c:pt>
                <c:pt idx="1">
                  <c:v>fantasielos/kreativ</c:v>
                </c:pt>
                <c:pt idx="2">
                  <c:v>schwer bedienbar/leicht bedienbar</c:v>
                </c:pt>
                <c:pt idx="3">
                  <c:v>uninteressant/interessant</c:v>
                </c:pt>
                <c:pt idx="4">
                  <c:v>konentionell/originell</c:v>
                </c:pt>
                <c:pt idx="5">
                  <c:v>kompliziert/einfach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4.5</c:v>
                </c:pt>
                <c:pt idx="1">
                  <c:v>5.1666999999999996</c:v>
                </c:pt>
                <c:pt idx="2">
                  <c:v>4.6666999999999996</c:v>
                </c:pt>
                <c:pt idx="3">
                  <c:v>4.5</c:v>
                </c:pt>
                <c:pt idx="4">
                  <c:v>5</c:v>
                </c:pt>
                <c:pt idx="5">
                  <c:v>4.3330000000000002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3-460E-879C-581206D8B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3747584"/>
        <c:axId val="105390464"/>
      </c:barChart>
      <c:catAx>
        <c:axId val="103747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5390464"/>
        <c:crosses val="autoZero"/>
        <c:auto val="1"/>
        <c:lblAlgn val="ctr"/>
        <c:lblOffset val="100"/>
        <c:noMultiLvlLbl val="0"/>
      </c:catAx>
      <c:valAx>
        <c:axId val="105390464"/>
        <c:scaling>
          <c:orientation val="minMax"/>
          <c:max val="7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374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Aufgaben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4837571767158641"/>
          <c:y val="0.15384222980895401"/>
          <c:w val="0.45679850011537793"/>
          <c:h val="0.657051955580055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unverständlich/verständlich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  <c:pt idx="6">
                  <c:v>Erstelle eine WG</c:v>
                </c:pt>
                <c:pt idx="7">
                  <c:v>Accesscode eingeben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4.0833300000000001</c:v>
                </c:pt>
                <c:pt idx="1">
                  <c:v>3.75</c:v>
                </c:pt>
                <c:pt idx="2">
                  <c:v>4.8333000000000004</c:v>
                </c:pt>
                <c:pt idx="3">
                  <c:v>4.9166700000000017</c:v>
                </c:pt>
                <c:pt idx="4">
                  <c:v>4.25</c:v>
                </c:pt>
                <c:pt idx="5">
                  <c:v>5.5833300000000001</c:v>
                </c:pt>
                <c:pt idx="6">
                  <c:v>6.5</c:v>
                </c:pt>
                <c:pt idx="7">
                  <c:v>5.6666699999999999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3-460E-879C-581206D8B81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kompliziert/einfach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  <c:pt idx="6">
                  <c:v>Erstelle eine WG</c:v>
                </c:pt>
                <c:pt idx="7">
                  <c:v>Accesscode eingeben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4.5</c:v>
                </c:pt>
                <c:pt idx="1">
                  <c:v>4.6666699999999999</c:v>
                </c:pt>
                <c:pt idx="2">
                  <c:v>5.0833300000000001</c:v>
                </c:pt>
                <c:pt idx="3">
                  <c:v>5.25</c:v>
                </c:pt>
                <c:pt idx="4">
                  <c:v>2.833299999999999</c:v>
                </c:pt>
                <c:pt idx="5">
                  <c:v>6.0833300000000001</c:v>
                </c:pt>
                <c:pt idx="6">
                  <c:v>5.5</c:v>
                </c:pt>
                <c:pt idx="7">
                  <c:v>5.3333300000000001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3-460E-879C-581206D8B81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Tabelle1!$A$2:$A$9</c:f>
              <c:strCache>
                <c:ptCount val="8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  <c:pt idx="6">
                  <c:v>Erstelle eine WG</c:v>
                </c:pt>
                <c:pt idx="7">
                  <c:v>Accesscode eingeben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0-B8AC-4D32-B8BD-2D16DC70C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7523840"/>
        <c:axId val="167525760"/>
      </c:barChart>
      <c:catAx>
        <c:axId val="167523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7525760"/>
        <c:crosses val="autoZero"/>
        <c:auto val="1"/>
        <c:lblAlgn val="ctr"/>
        <c:lblOffset val="100"/>
        <c:noMultiLvlLbl val="0"/>
      </c:catAx>
      <c:valAx>
        <c:axId val="167525760"/>
        <c:scaling>
          <c:orientation val="minMax"/>
          <c:max val="7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752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83748-D356-8E4B-901B-689C881CB76E}" type="doc">
      <dgm:prSet loTypeId="urn:microsoft.com/office/officeart/2005/8/layout/pyramid1" loCatId="" qsTypeId="urn:microsoft.com/office/officeart/2005/8/quickstyle/simple2" qsCatId="simple" csTypeId="urn:microsoft.com/office/officeart/2005/8/colors/accent0_1" csCatId="mainScheme" phldr="1"/>
      <dgm:spPr/>
    </dgm:pt>
    <dgm:pt modelId="{92C21019-64F2-0A48-BD7D-7FDFDD8673B8}">
      <dgm:prSet phldrT="[Text]" custT="1"/>
      <dgm:spPr/>
      <dgm:t>
        <a:bodyPr/>
        <a:lstStyle/>
        <a:p>
          <a:endParaRPr lang="de-DE" sz="2000" dirty="0"/>
        </a:p>
      </dgm:t>
    </dgm:pt>
    <dgm:pt modelId="{CFFC1156-F014-ED4C-A89E-770AF591ECA4}" type="parTrans" cxnId="{CD931F3B-724D-E94B-A36F-46CE2D24E813}">
      <dgm:prSet/>
      <dgm:spPr/>
      <dgm:t>
        <a:bodyPr/>
        <a:lstStyle/>
        <a:p>
          <a:endParaRPr lang="de-DE"/>
        </a:p>
      </dgm:t>
    </dgm:pt>
    <dgm:pt modelId="{9703F012-5FE8-834E-AD99-07FBC06FD25E}" type="sibTrans" cxnId="{CD931F3B-724D-E94B-A36F-46CE2D24E813}">
      <dgm:prSet/>
      <dgm:spPr/>
      <dgm:t>
        <a:bodyPr/>
        <a:lstStyle/>
        <a:p>
          <a:endParaRPr lang="de-DE"/>
        </a:p>
      </dgm:t>
    </dgm:pt>
    <dgm:pt modelId="{95522B47-3477-C141-AFAA-3FD0434218F0}">
      <dgm:prSet phldrT="[Text]"/>
      <dgm:spPr/>
      <dgm:t>
        <a:bodyPr/>
        <a:lstStyle/>
        <a:p>
          <a:endParaRPr lang="de-DE" dirty="0"/>
        </a:p>
      </dgm:t>
    </dgm:pt>
    <dgm:pt modelId="{DFBFE72D-52F8-F54E-9F32-235413E7185E}" type="parTrans" cxnId="{E6B1AA86-CAC3-3949-AEA8-582395F83494}">
      <dgm:prSet/>
      <dgm:spPr/>
      <dgm:t>
        <a:bodyPr/>
        <a:lstStyle/>
        <a:p>
          <a:endParaRPr lang="de-DE"/>
        </a:p>
      </dgm:t>
    </dgm:pt>
    <dgm:pt modelId="{B3DE6D2F-29BD-8247-9BF7-96EB91225252}" type="sibTrans" cxnId="{E6B1AA86-CAC3-3949-AEA8-582395F83494}">
      <dgm:prSet/>
      <dgm:spPr/>
      <dgm:t>
        <a:bodyPr/>
        <a:lstStyle/>
        <a:p>
          <a:endParaRPr lang="de-DE"/>
        </a:p>
      </dgm:t>
    </dgm:pt>
    <dgm:pt modelId="{D26D63A6-FB7D-0240-97D8-6615283E9E74}">
      <dgm:prSet phldrT="[Text]"/>
      <dgm:spPr/>
      <dgm:t>
        <a:bodyPr/>
        <a:lstStyle/>
        <a:p>
          <a:endParaRPr lang="de-DE" dirty="0"/>
        </a:p>
      </dgm:t>
    </dgm:pt>
    <dgm:pt modelId="{5479B260-1F67-9E43-BC62-5CD5ECE50579}" type="parTrans" cxnId="{45E5BCC5-B613-8F47-9D41-F55D9A2F034E}">
      <dgm:prSet/>
      <dgm:spPr/>
      <dgm:t>
        <a:bodyPr/>
        <a:lstStyle/>
        <a:p>
          <a:endParaRPr lang="de-DE"/>
        </a:p>
      </dgm:t>
    </dgm:pt>
    <dgm:pt modelId="{CD96E1A7-72A0-D945-B269-B382626CF372}" type="sibTrans" cxnId="{45E5BCC5-B613-8F47-9D41-F55D9A2F034E}">
      <dgm:prSet/>
      <dgm:spPr/>
      <dgm:t>
        <a:bodyPr/>
        <a:lstStyle/>
        <a:p>
          <a:endParaRPr lang="de-DE"/>
        </a:p>
      </dgm:t>
    </dgm:pt>
    <dgm:pt modelId="{86562535-CB87-E34D-8DAD-030AF61C8641}">
      <dgm:prSet phldrT="[Text]" custT="1"/>
      <dgm:spPr/>
      <dgm:t>
        <a:bodyPr/>
        <a:lstStyle/>
        <a:p>
          <a:r>
            <a:rPr lang="de-DE" sz="2300" dirty="0"/>
            <a:t>Integrationstests</a:t>
          </a:r>
        </a:p>
      </dgm:t>
    </dgm:pt>
    <dgm:pt modelId="{8E834B72-D6E0-FA42-B016-285DE2472A1B}" type="parTrans" cxnId="{55DB5057-E167-0F4D-9C45-97536FB21FC5}">
      <dgm:prSet/>
      <dgm:spPr/>
      <dgm:t>
        <a:bodyPr/>
        <a:lstStyle/>
        <a:p>
          <a:endParaRPr lang="de-DE"/>
        </a:p>
      </dgm:t>
    </dgm:pt>
    <dgm:pt modelId="{955D2653-D915-ED40-80DB-1448DE6D629A}" type="sibTrans" cxnId="{55DB5057-E167-0F4D-9C45-97536FB21FC5}">
      <dgm:prSet/>
      <dgm:spPr/>
      <dgm:t>
        <a:bodyPr/>
        <a:lstStyle/>
        <a:p>
          <a:endParaRPr lang="de-DE"/>
        </a:p>
      </dgm:t>
    </dgm:pt>
    <dgm:pt modelId="{51F1C30F-BC6D-964B-805C-7251FA337436}">
      <dgm:prSet phldrT="[Text]"/>
      <dgm:spPr/>
      <dgm:t>
        <a:bodyPr/>
        <a:lstStyle/>
        <a:p>
          <a:endParaRPr lang="de-DE" dirty="0"/>
        </a:p>
      </dgm:t>
    </dgm:pt>
    <dgm:pt modelId="{A57266B8-A1C1-1B41-A949-12337937A6C8}" type="parTrans" cxnId="{211DC5FE-E8F6-E641-82FB-5EBA978E76D0}">
      <dgm:prSet/>
      <dgm:spPr/>
      <dgm:t>
        <a:bodyPr/>
        <a:lstStyle/>
        <a:p>
          <a:endParaRPr lang="de-DE"/>
        </a:p>
      </dgm:t>
    </dgm:pt>
    <dgm:pt modelId="{C79C864C-4DC6-7443-A73D-93284B5B0F3A}" type="sibTrans" cxnId="{211DC5FE-E8F6-E641-82FB-5EBA978E76D0}">
      <dgm:prSet/>
      <dgm:spPr/>
      <dgm:t>
        <a:bodyPr/>
        <a:lstStyle/>
        <a:p>
          <a:endParaRPr lang="de-DE"/>
        </a:p>
      </dgm:t>
    </dgm:pt>
    <dgm:pt modelId="{E3B96449-42AF-F148-8F67-EB889FB6512C}">
      <dgm:prSet phldrT="[Text]"/>
      <dgm:spPr/>
      <dgm:t>
        <a:bodyPr/>
        <a:lstStyle/>
        <a:p>
          <a:r>
            <a:rPr lang="de-DE" dirty="0"/>
            <a:t>UI-Tests</a:t>
          </a:r>
        </a:p>
      </dgm:t>
    </dgm:pt>
    <dgm:pt modelId="{B5FCD191-7AD4-B448-88CE-82D53C569F1C}" type="parTrans" cxnId="{E97A5C97-0681-864D-8A3C-14A82006E75D}">
      <dgm:prSet/>
      <dgm:spPr/>
      <dgm:t>
        <a:bodyPr/>
        <a:lstStyle/>
        <a:p>
          <a:endParaRPr lang="de-DE"/>
        </a:p>
      </dgm:t>
    </dgm:pt>
    <dgm:pt modelId="{13F26C4E-C59A-774E-8760-E5E040AFEC23}" type="sibTrans" cxnId="{E97A5C97-0681-864D-8A3C-14A82006E75D}">
      <dgm:prSet/>
      <dgm:spPr/>
      <dgm:t>
        <a:bodyPr/>
        <a:lstStyle/>
        <a:p>
          <a:endParaRPr lang="de-DE"/>
        </a:p>
      </dgm:t>
    </dgm:pt>
    <dgm:pt modelId="{D2AA4A43-264F-8648-B9B2-CFED45AB96AB}">
      <dgm:prSet phldrT="[Text]"/>
      <dgm:spPr/>
      <dgm:t>
        <a:bodyPr/>
        <a:lstStyle/>
        <a:p>
          <a:r>
            <a:rPr lang="de-DE" dirty="0" err="1"/>
            <a:t>Unittests</a:t>
          </a:r>
          <a:endParaRPr lang="de-DE" dirty="0"/>
        </a:p>
      </dgm:t>
    </dgm:pt>
    <dgm:pt modelId="{474CA716-F6C1-7B45-8DAC-52B1A20AF057}" type="parTrans" cxnId="{24C3F674-5E6E-3A42-98C0-BB38B6F005A0}">
      <dgm:prSet/>
      <dgm:spPr/>
      <dgm:t>
        <a:bodyPr/>
        <a:lstStyle/>
        <a:p>
          <a:endParaRPr lang="de-DE"/>
        </a:p>
      </dgm:t>
    </dgm:pt>
    <dgm:pt modelId="{10B6231A-D3E5-9248-B90E-44C8058A4611}" type="sibTrans" cxnId="{24C3F674-5E6E-3A42-98C0-BB38B6F005A0}">
      <dgm:prSet/>
      <dgm:spPr/>
      <dgm:t>
        <a:bodyPr/>
        <a:lstStyle/>
        <a:p>
          <a:endParaRPr lang="de-DE"/>
        </a:p>
      </dgm:t>
    </dgm:pt>
    <dgm:pt modelId="{54BB39A5-BC0D-3B45-B235-407F12CB716A}">
      <dgm:prSet phldrT="[Text]"/>
      <dgm:spPr/>
      <dgm:t>
        <a:bodyPr/>
        <a:lstStyle/>
        <a:p>
          <a:r>
            <a:rPr lang="de-DE" dirty="0"/>
            <a:t>manuelle Tests</a:t>
          </a:r>
        </a:p>
      </dgm:t>
    </dgm:pt>
    <dgm:pt modelId="{6BE7F2BC-7853-2844-BD56-AB5ED85CCB6B}" type="parTrans" cxnId="{52297CD7-8089-D24E-B92B-08B2B0849FA7}">
      <dgm:prSet/>
      <dgm:spPr/>
      <dgm:t>
        <a:bodyPr/>
        <a:lstStyle/>
        <a:p>
          <a:endParaRPr lang="de-DE"/>
        </a:p>
      </dgm:t>
    </dgm:pt>
    <dgm:pt modelId="{984FBD6F-6A42-B741-BB79-BB20B9D4D83F}" type="sibTrans" cxnId="{52297CD7-8089-D24E-B92B-08B2B0849FA7}">
      <dgm:prSet/>
      <dgm:spPr/>
      <dgm:t>
        <a:bodyPr/>
        <a:lstStyle/>
        <a:p>
          <a:endParaRPr lang="de-DE"/>
        </a:p>
      </dgm:t>
    </dgm:pt>
    <dgm:pt modelId="{B087545F-E550-464C-8013-DA49045A25FB}" type="pres">
      <dgm:prSet presAssocID="{52B83748-D356-8E4B-901B-689C881CB76E}" presName="Name0" presStyleCnt="0">
        <dgm:presLayoutVars>
          <dgm:dir/>
          <dgm:animLvl val="lvl"/>
          <dgm:resizeHandles val="exact"/>
        </dgm:presLayoutVars>
      </dgm:prSet>
      <dgm:spPr/>
    </dgm:pt>
    <dgm:pt modelId="{1BE0FB69-2C40-A646-8F48-6CA9A4A163F8}" type="pres">
      <dgm:prSet presAssocID="{92C21019-64F2-0A48-BD7D-7FDFDD8673B8}" presName="Name8" presStyleCnt="0"/>
      <dgm:spPr/>
    </dgm:pt>
    <dgm:pt modelId="{7E987B23-1FBF-934F-AE84-A1950824BC19}" type="pres">
      <dgm:prSet presAssocID="{92C21019-64F2-0A48-BD7D-7FDFDD8673B8}" presName="acctBkgd" presStyleLbl="alignAcc1" presStyleIdx="0" presStyleCnt="4"/>
      <dgm:spPr/>
    </dgm:pt>
    <dgm:pt modelId="{018B8698-0B3B-D540-A270-4559257B67AF}" type="pres">
      <dgm:prSet presAssocID="{92C21019-64F2-0A48-BD7D-7FDFDD8673B8}" presName="acctTx" presStyleLbl="alignAcc1" presStyleIdx="0" presStyleCnt="4">
        <dgm:presLayoutVars>
          <dgm:bulletEnabled val="1"/>
        </dgm:presLayoutVars>
      </dgm:prSet>
      <dgm:spPr/>
    </dgm:pt>
    <dgm:pt modelId="{A9F61433-CB8A-8047-8082-C85308266DA6}" type="pres">
      <dgm:prSet presAssocID="{92C21019-64F2-0A48-BD7D-7FDFDD8673B8}" presName="level" presStyleLbl="node1" presStyleIdx="0" presStyleCnt="4">
        <dgm:presLayoutVars>
          <dgm:chMax val="1"/>
          <dgm:bulletEnabled val="1"/>
        </dgm:presLayoutVars>
      </dgm:prSet>
      <dgm:spPr/>
    </dgm:pt>
    <dgm:pt modelId="{4D34D131-0121-2641-AF3E-C4A924B66906}" type="pres">
      <dgm:prSet presAssocID="{92C21019-64F2-0A48-BD7D-7FDFDD8673B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E71FEFC-0AEF-6148-9B9A-CB806F178227}" type="pres">
      <dgm:prSet presAssocID="{51F1C30F-BC6D-964B-805C-7251FA337436}" presName="Name8" presStyleCnt="0"/>
      <dgm:spPr/>
    </dgm:pt>
    <dgm:pt modelId="{8D281AA3-EAE3-0045-A5A0-7223F2D67F92}" type="pres">
      <dgm:prSet presAssocID="{51F1C30F-BC6D-964B-805C-7251FA337436}" presName="acctBkgd" presStyleLbl="alignAcc1" presStyleIdx="1" presStyleCnt="4"/>
      <dgm:spPr/>
    </dgm:pt>
    <dgm:pt modelId="{E9BA28E7-8E28-DC4E-8CFA-4CB60151A223}" type="pres">
      <dgm:prSet presAssocID="{51F1C30F-BC6D-964B-805C-7251FA337436}" presName="acctTx" presStyleLbl="alignAcc1" presStyleIdx="1" presStyleCnt="4">
        <dgm:presLayoutVars>
          <dgm:bulletEnabled val="1"/>
        </dgm:presLayoutVars>
      </dgm:prSet>
      <dgm:spPr/>
    </dgm:pt>
    <dgm:pt modelId="{6B11F3B5-2AD7-F54A-803F-23A8CC73E218}" type="pres">
      <dgm:prSet presAssocID="{51F1C30F-BC6D-964B-805C-7251FA337436}" presName="level" presStyleLbl="node1" presStyleIdx="1" presStyleCnt="4">
        <dgm:presLayoutVars>
          <dgm:chMax val="1"/>
          <dgm:bulletEnabled val="1"/>
        </dgm:presLayoutVars>
      </dgm:prSet>
      <dgm:spPr/>
    </dgm:pt>
    <dgm:pt modelId="{48B723AD-B3BC-6C4A-BEC9-85FE6C47C9A8}" type="pres">
      <dgm:prSet presAssocID="{51F1C30F-BC6D-964B-805C-7251FA33743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3A7B8DF-2AB4-EF4B-A31D-63776D53F9A5}" type="pres">
      <dgm:prSet presAssocID="{95522B47-3477-C141-AFAA-3FD0434218F0}" presName="Name8" presStyleCnt="0"/>
      <dgm:spPr/>
    </dgm:pt>
    <dgm:pt modelId="{D77927C9-F46D-F245-BE2A-ABD276F67486}" type="pres">
      <dgm:prSet presAssocID="{95522B47-3477-C141-AFAA-3FD0434218F0}" presName="acctBkgd" presStyleLbl="alignAcc1" presStyleIdx="2" presStyleCnt="4"/>
      <dgm:spPr/>
    </dgm:pt>
    <dgm:pt modelId="{7CA8BB3D-EC27-DF4B-B646-4F05EA0EC76E}" type="pres">
      <dgm:prSet presAssocID="{95522B47-3477-C141-AFAA-3FD0434218F0}" presName="acctTx" presStyleLbl="alignAcc1" presStyleIdx="2" presStyleCnt="4">
        <dgm:presLayoutVars>
          <dgm:bulletEnabled val="1"/>
        </dgm:presLayoutVars>
      </dgm:prSet>
      <dgm:spPr/>
    </dgm:pt>
    <dgm:pt modelId="{A8CB1A31-73B3-534A-A39D-2DE64F9500D0}" type="pres">
      <dgm:prSet presAssocID="{95522B47-3477-C141-AFAA-3FD0434218F0}" presName="level" presStyleLbl="node1" presStyleIdx="2" presStyleCnt="4">
        <dgm:presLayoutVars>
          <dgm:chMax val="1"/>
          <dgm:bulletEnabled val="1"/>
        </dgm:presLayoutVars>
      </dgm:prSet>
      <dgm:spPr/>
    </dgm:pt>
    <dgm:pt modelId="{DF22608E-46D2-D64D-9F3F-99E16C8A152A}" type="pres">
      <dgm:prSet presAssocID="{95522B47-3477-C141-AFAA-3FD0434218F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33163F-9E3F-CB49-B9A9-63644BFD4A82}" type="pres">
      <dgm:prSet presAssocID="{D26D63A6-FB7D-0240-97D8-6615283E9E74}" presName="Name8" presStyleCnt="0"/>
      <dgm:spPr/>
    </dgm:pt>
    <dgm:pt modelId="{999FE6A6-E8B1-BB44-B941-3BC9347AA8FE}" type="pres">
      <dgm:prSet presAssocID="{D26D63A6-FB7D-0240-97D8-6615283E9E74}" presName="acctBkgd" presStyleLbl="alignAcc1" presStyleIdx="3" presStyleCnt="4"/>
      <dgm:spPr/>
    </dgm:pt>
    <dgm:pt modelId="{26251B07-6187-0C4B-902B-8F81E2C76F5A}" type="pres">
      <dgm:prSet presAssocID="{D26D63A6-FB7D-0240-97D8-6615283E9E74}" presName="acctTx" presStyleLbl="alignAcc1" presStyleIdx="3" presStyleCnt="4">
        <dgm:presLayoutVars>
          <dgm:bulletEnabled val="1"/>
        </dgm:presLayoutVars>
      </dgm:prSet>
      <dgm:spPr/>
    </dgm:pt>
    <dgm:pt modelId="{2A0A634F-9A33-6544-B1F3-6BFFBF7806C4}" type="pres">
      <dgm:prSet presAssocID="{D26D63A6-FB7D-0240-97D8-6615283E9E74}" presName="level" presStyleLbl="node1" presStyleIdx="3" presStyleCnt="4">
        <dgm:presLayoutVars>
          <dgm:chMax val="1"/>
          <dgm:bulletEnabled val="1"/>
        </dgm:presLayoutVars>
      </dgm:prSet>
      <dgm:spPr/>
    </dgm:pt>
    <dgm:pt modelId="{E68B17FE-F1BB-8B4E-B878-6C4CEBB5AB7C}" type="pres">
      <dgm:prSet presAssocID="{D26D63A6-FB7D-0240-97D8-6615283E9E7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D8B7A02-969F-CF45-8699-77BD1E7D48F3}" type="presOf" srcId="{E3B96449-42AF-F148-8F67-EB889FB6512C}" destId="{8D281AA3-EAE3-0045-A5A0-7223F2D67F92}" srcOrd="0" destOrd="0" presId="urn:microsoft.com/office/officeart/2005/8/layout/pyramid1"/>
    <dgm:cxn modelId="{71386A13-7EC1-004B-9EBD-37E3167C6D12}" type="presOf" srcId="{D26D63A6-FB7D-0240-97D8-6615283E9E74}" destId="{2A0A634F-9A33-6544-B1F3-6BFFBF7806C4}" srcOrd="0" destOrd="0" presId="urn:microsoft.com/office/officeart/2005/8/layout/pyramid1"/>
    <dgm:cxn modelId="{627BF814-1DF4-6F44-ACBD-B39B7772361D}" type="presOf" srcId="{51F1C30F-BC6D-964B-805C-7251FA337436}" destId="{6B11F3B5-2AD7-F54A-803F-23A8CC73E218}" srcOrd="0" destOrd="0" presId="urn:microsoft.com/office/officeart/2005/8/layout/pyramid1"/>
    <dgm:cxn modelId="{7B8EC030-0B4B-3F49-93CC-273FA493DEE6}" type="presOf" srcId="{54BB39A5-BC0D-3B45-B235-407F12CB716A}" destId="{26251B07-6187-0C4B-902B-8F81E2C76F5A}" srcOrd="1" destOrd="0" presId="urn:microsoft.com/office/officeart/2005/8/layout/pyramid1"/>
    <dgm:cxn modelId="{2FE19B32-6313-E84C-8062-479A4E821B8B}" type="presOf" srcId="{51F1C30F-BC6D-964B-805C-7251FA337436}" destId="{48B723AD-B3BC-6C4A-BEC9-85FE6C47C9A8}" srcOrd="1" destOrd="0" presId="urn:microsoft.com/office/officeart/2005/8/layout/pyramid1"/>
    <dgm:cxn modelId="{CD931F3B-724D-E94B-A36F-46CE2D24E813}" srcId="{52B83748-D356-8E4B-901B-689C881CB76E}" destId="{92C21019-64F2-0A48-BD7D-7FDFDD8673B8}" srcOrd="0" destOrd="0" parTransId="{CFFC1156-F014-ED4C-A89E-770AF591ECA4}" sibTransId="{9703F012-5FE8-834E-AD99-07FBC06FD25E}"/>
    <dgm:cxn modelId="{8CE25D3E-3852-0647-B35F-AD06DFC609EB}" type="presOf" srcId="{92C21019-64F2-0A48-BD7D-7FDFDD8673B8}" destId="{4D34D131-0121-2641-AF3E-C4A924B66906}" srcOrd="1" destOrd="0" presId="urn:microsoft.com/office/officeart/2005/8/layout/pyramid1"/>
    <dgm:cxn modelId="{389C8662-EA50-E548-927E-2B90779875DA}" type="presOf" srcId="{52B83748-D356-8E4B-901B-689C881CB76E}" destId="{B087545F-E550-464C-8013-DA49045A25FB}" srcOrd="0" destOrd="0" presId="urn:microsoft.com/office/officeart/2005/8/layout/pyramid1"/>
    <dgm:cxn modelId="{C0DCFC6C-C5B3-A742-AD97-5E92FB86351D}" type="presOf" srcId="{86562535-CB87-E34D-8DAD-030AF61C8641}" destId="{018B8698-0B3B-D540-A270-4559257B67AF}" srcOrd="1" destOrd="0" presId="urn:microsoft.com/office/officeart/2005/8/layout/pyramid1"/>
    <dgm:cxn modelId="{FE5D4574-3829-E849-A575-0E0B3845CA89}" type="presOf" srcId="{95522B47-3477-C141-AFAA-3FD0434218F0}" destId="{DF22608E-46D2-D64D-9F3F-99E16C8A152A}" srcOrd="1" destOrd="0" presId="urn:microsoft.com/office/officeart/2005/8/layout/pyramid1"/>
    <dgm:cxn modelId="{24C3F674-5E6E-3A42-98C0-BB38B6F005A0}" srcId="{95522B47-3477-C141-AFAA-3FD0434218F0}" destId="{D2AA4A43-264F-8648-B9B2-CFED45AB96AB}" srcOrd="0" destOrd="0" parTransId="{474CA716-F6C1-7B45-8DAC-52B1A20AF057}" sibTransId="{10B6231A-D3E5-9248-B90E-44C8058A4611}"/>
    <dgm:cxn modelId="{55DB5057-E167-0F4D-9C45-97536FB21FC5}" srcId="{92C21019-64F2-0A48-BD7D-7FDFDD8673B8}" destId="{86562535-CB87-E34D-8DAD-030AF61C8641}" srcOrd="0" destOrd="0" parTransId="{8E834B72-D6E0-FA42-B016-285DE2472A1B}" sibTransId="{955D2653-D915-ED40-80DB-1448DE6D629A}"/>
    <dgm:cxn modelId="{E6B1AA86-CAC3-3949-AEA8-582395F83494}" srcId="{52B83748-D356-8E4B-901B-689C881CB76E}" destId="{95522B47-3477-C141-AFAA-3FD0434218F0}" srcOrd="2" destOrd="0" parTransId="{DFBFE72D-52F8-F54E-9F32-235413E7185E}" sibTransId="{B3DE6D2F-29BD-8247-9BF7-96EB91225252}"/>
    <dgm:cxn modelId="{9A721D8F-3AAB-9141-84E7-9B39BE271760}" type="presOf" srcId="{D2AA4A43-264F-8648-B9B2-CFED45AB96AB}" destId="{D77927C9-F46D-F245-BE2A-ABD276F67486}" srcOrd="0" destOrd="0" presId="urn:microsoft.com/office/officeart/2005/8/layout/pyramid1"/>
    <dgm:cxn modelId="{502CE793-7F02-AA47-9CE6-FDC1E7427C22}" type="presOf" srcId="{86562535-CB87-E34D-8DAD-030AF61C8641}" destId="{7E987B23-1FBF-934F-AE84-A1950824BC19}" srcOrd="0" destOrd="0" presId="urn:microsoft.com/office/officeart/2005/8/layout/pyramid1"/>
    <dgm:cxn modelId="{E97A5C97-0681-864D-8A3C-14A82006E75D}" srcId="{51F1C30F-BC6D-964B-805C-7251FA337436}" destId="{E3B96449-42AF-F148-8F67-EB889FB6512C}" srcOrd="0" destOrd="0" parTransId="{B5FCD191-7AD4-B448-88CE-82D53C569F1C}" sibTransId="{13F26C4E-C59A-774E-8760-E5E040AFEC23}"/>
    <dgm:cxn modelId="{86DBF4A1-E75F-914F-BDB4-267F893AF406}" type="presOf" srcId="{54BB39A5-BC0D-3B45-B235-407F12CB716A}" destId="{999FE6A6-E8B1-BB44-B941-3BC9347AA8FE}" srcOrd="0" destOrd="0" presId="urn:microsoft.com/office/officeart/2005/8/layout/pyramid1"/>
    <dgm:cxn modelId="{DBBF9DA3-28E7-7C42-84A2-4562B85A7E17}" type="presOf" srcId="{95522B47-3477-C141-AFAA-3FD0434218F0}" destId="{A8CB1A31-73B3-534A-A39D-2DE64F9500D0}" srcOrd="0" destOrd="0" presId="urn:microsoft.com/office/officeart/2005/8/layout/pyramid1"/>
    <dgm:cxn modelId="{EA7A61B1-4190-0B40-AE07-15097723928E}" type="presOf" srcId="{D2AA4A43-264F-8648-B9B2-CFED45AB96AB}" destId="{7CA8BB3D-EC27-DF4B-B646-4F05EA0EC76E}" srcOrd="1" destOrd="0" presId="urn:microsoft.com/office/officeart/2005/8/layout/pyramid1"/>
    <dgm:cxn modelId="{DC60B0B8-DA17-4A4F-989C-BA209B87140B}" type="presOf" srcId="{D26D63A6-FB7D-0240-97D8-6615283E9E74}" destId="{E68B17FE-F1BB-8B4E-B878-6C4CEBB5AB7C}" srcOrd="1" destOrd="0" presId="urn:microsoft.com/office/officeart/2005/8/layout/pyramid1"/>
    <dgm:cxn modelId="{45E5BCC5-B613-8F47-9D41-F55D9A2F034E}" srcId="{52B83748-D356-8E4B-901B-689C881CB76E}" destId="{D26D63A6-FB7D-0240-97D8-6615283E9E74}" srcOrd="3" destOrd="0" parTransId="{5479B260-1F67-9E43-BC62-5CD5ECE50579}" sibTransId="{CD96E1A7-72A0-D945-B269-B382626CF372}"/>
    <dgm:cxn modelId="{EBFDDAD3-5806-1448-A843-A19FFE20FB5A}" type="presOf" srcId="{92C21019-64F2-0A48-BD7D-7FDFDD8673B8}" destId="{A9F61433-CB8A-8047-8082-C85308266DA6}" srcOrd="0" destOrd="0" presId="urn:microsoft.com/office/officeart/2005/8/layout/pyramid1"/>
    <dgm:cxn modelId="{52297CD7-8089-D24E-B92B-08B2B0849FA7}" srcId="{D26D63A6-FB7D-0240-97D8-6615283E9E74}" destId="{54BB39A5-BC0D-3B45-B235-407F12CB716A}" srcOrd="0" destOrd="0" parTransId="{6BE7F2BC-7853-2844-BD56-AB5ED85CCB6B}" sibTransId="{984FBD6F-6A42-B741-BB79-BB20B9D4D83F}"/>
    <dgm:cxn modelId="{112C46F9-DC31-A24F-A8F9-6809E192320C}" type="presOf" srcId="{E3B96449-42AF-F148-8F67-EB889FB6512C}" destId="{E9BA28E7-8E28-DC4E-8CFA-4CB60151A223}" srcOrd="1" destOrd="0" presId="urn:microsoft.com/office/officeart/2005/8/layout/pyramid1"/>
    <dgm:cxn modelId="{211DC5FE-E8F6-E641-82FB-5EBA978E76D0}" srcId="{52B83748-D356-8E4B-901B-689C881CB76E}" destId="{51F1C30F-BC6D-964B-805C-7251FA337436}" srcOrd="1" destOrd="0" parTransId="{A57266B8-A1C1-1B41-A949-12337937A6C8}" sibTransId="{C79C864C-4DC6-7443-A73D-93284B5B0F3A}"/>
    <dgm:cxn modelId="{1140912D-454D-3140-B36C-3D051227A737}" type="presParOf" srcId="{B087545F-E550-464C-8013-DA49045A25FB}" destId="{1BE0FB69-2C40-A646-8F48-6CA9A4A163F8}" srcOrd="0" destOrd="0" presId="urn:microsoft.com/office/officeart/2005/8/layout/pyramid1"/>
    <dgm:cxn modelId="{123CB294-32AD-A848-BECE-3620CB2030FC}" type="presParOf" srcId="{1BE0FB69-2C40-A646-8F48-6CA9A4A163F8}" destId="{7E987B23-1FBF-934F-AE84-A1950824BC19}" srcOrd="0" destOrd="0" presId="urn:microsoft.com/office/officeart/2005/8/layout/pyramid1"/>
    <dgm:cxn modelId="{8FD2DC62-457F-BC42-85F0-06289DDC0FFD}" type="presParOf" srcId="{1BE0FB69-2C40-A646-8F48-6CA9A4A163F8}" destId="{018B8698-0B3B-D540-A270-4559257B67AF}" srcOrd="1" destOrd="0" presId="urn:microsoft.com/office/officeart/2005/8/layout/pyramid1"/>
    <dgm:cxn modelId="{D595E800-ACC8-3C41-9724-6C399B118563}" type="presParOf" srcId="{1BE0FB69-2C40-A646-8F48-6CA9A4A163F8}" destId="{A9F61433-CB8A-8047-8082-C85308266DA6}" srcOrd="2" destOrd="0" presId="urn:microsoft.com/office/officeart/2005/8/layout/pyramid1"/>
    <dgm:cxn modelId="{B71F6035-53AA-F74B-A062-86A666594AA3}" type="presParOf" srcId="{1BE0FB69-2C40-A646-8F48-6CA9A4A163F8}" destId="{4D34D131-0121-2641-AF3E-C4A924B66906}" srcOrd="3" destOrd="0" presId="urn:microsoft.com/office/officeart/2005/8/layout/pyramid1"/>
    <dgm:cxn modelId="{4F69984E-057E-F843-8F77-C70F13C948F2}" type="presParOf" srcId="{B087545F-E550-464C-8013-DA49045A25FB}" destId="{5E71FEFC-0AEF-6148-9B9A-CB806F178227}" srcOrd="1" destOrd="0" presId="urn:microsoft.com/office/officeart/2005/8/layout/pyramid1"/>
    <dgm:cxn modelId="{40A42574-36C1-2B4A-9E75-E5392A321B69}" type="presParOf" srcId="{5E71FEFC-0AEF-6148-9B9A-CB806F178227}" destId="{8D281AA3-EAE3-0045-A5A0-7223F2D67F92}" srcOrd="0" destOrd="0" presId="urn:microsoft.com/office/officeart/2005/8/layout/pyramid1"/>
    <dgm:cxn modelId="{09664BEC-18DB-A045-942A-F3D40137FDDD}" type="presParOf" srcId="{5E71FEFC-0AEF-6148-9B9A-CB806F178227}" destId="{E9BA28E7-8E28-DC4E-8CFA-4CB60151A223}" srcOrd="1" destOrd="0" presId="urn:microsoft.com/office/officeart/2005/8/layout/pyramid1"/>
    <dgm:cxn modelId="{2C3CE5CF-7178-6249-A3BC-B2B2C20C30B2}" type="presParOf" srcId="{5E71FEFC-0AEF-6148-9B9A-CB806F178227}" destId="{6B11F3B5-2AD7-F54A-803F-23A8CC73E218}" srcOrd="2" destOrd="0" presId="urn:microsoft.com/office/officeart/2005/8/layout/pyramid1"/>
    <dgm:cxn modelId="{BE250C11-7C8D-BD48-BF27-14E3DAE03FDE}" type="presParOf" srcId="{5E71FEFC-0AEF-6148-9B9A-CB806F178227}" destId="{48B723AD-B3BC-6C4A-BEC9-85FE6C47C9A8}" srcOrd="3" destOrd="0" presId="urn:microsoft.com/office/officeart/2005/8/layout/pyramid1"/>
    <dgm:cxn modelId="{BDD105E4-96F2-1F4F-A2D6-A2CA80A96F5E}" type="presParOf" srcId="{B087545F-E550-464C-8013-DA49045A25FB}" destId="{E3A7B8DF-2AB4-EF4B-A31D-63776D53F9A5}" srcOrd="2" destOrd="0" presId="urn:microsoft.com/office/officeart/2005/8/layout/pyramid1"/>
    <dgm:cxn modelId="{713E3945-F561-6E49-9C0A-D9FC7957C439}" type="presParOf" srcId="{E3A7B8DF-2AB4-EF4B-A31D-63776D53F9A5}" destId="{D77927C9-F46D-F245-BE2A-ABD276F67486}" srcOrd="0" destOrd="0" presId="urn:microsoft.com/office/officeart/2005/8/layout/pyramid1"/>
    <dgm:cxn modelId="{FCBDB9C6-18EC-3040-B114-61A44BB2C7D0}" type="presParOf" srcId="{E3A7B8DF-2AB4-EF4B-A31D-63776D53F9A5}" destId="{7CA8BB3D-EC27-DF4B-B646-4F05EA0EC76E}" srcOrd="1" destOrd="0" presId="urn:microsoft.com/office/officeart/2005/8/layout/pyramid1"/>
    <dgm:cxn modelId="{2C9A26DC-B67A-B143-BA44-A790233B8802}" type="presParOf" srcId="{E3A7B8DF-2AB4-EF4B-A31D-63776D53F9A5}" destId="{A8CB1A31-73B3-534A-A39D-2DE64F9500D0}" srcOrd="2" destOrd="0" presId="urn:microsoft.com/office/officeart/2005/8/layout/pyramid1"/>
    <dgm:cxn modelId="{865B9E92-B3C8-7448-A95E-2129191F96B7}" type="presParOf" srcId="{E3A7B8DF-2AB4-EF4B-A31D-63776D53F9A5}" destId="{DF22608E-46D2-D64D-9F3F-99E16C8A152A}" srcOrd="3" destOrd="0" presId="urn:microsoft.com/office/officeart/2005/8/layout/pyramid1"/>
    <dgm:cxn modelId="{693C2B46-6AA4-AB45-9E29-79BD5951E7A0}" type="presParOf" srcId="{B087545F-E550-464C-8013-DA49045A25FB}" destId="{BF33163F-9E3F-CB49-B9A9-63644BFD4A82}" srcOrd="3" destOrd="0" presId="urn:microsoft.com/office/officeart/2005/8/layout/pyramid1"/>
    <dgm:cxn modelId="{EFEF9369-9FA5-7B4F-9A5A-1A3E80B2A79C}" type="presParOf" srcId="{BF33163F-9E3F-CB49-B9A9-63644BFD4A82}" destId="{999FE6A6-E8B1-BB44-B941-3BC9347AA8FE}" srcOrd="0" destOrd="0" presId="urn:microsoft.com/office/officeart/2005/8/layout/pyramid1"/>
    <dgm:cxn modelId="{6B8981C4-18BB-4242-A316-F2FDB3AA753B}" type="presParOf" srcId="{BF33163F-9E3F-CB49-B9A9-63644BFD4A82}" destId="{26251B07-6187-0C4B-902B-8F81E2C76F5A}" srcOrd="1" destOrd="0" presId="urn:microsoft.com/office/officeart/2005/8/layout/pyramid1"/>
    <dgm:cxn modelId="{4B104CB5-08A8-C24B-AC52-D1589309BD1C}" type="presParOf" srcId="{BF33163F-9E3F-CB49-B9A9-63644BFD4A82}" destId="{2A0A634F-9A33-6544-B1F3-6BFFBF7806C4}" srcOrd="2" destOrd="0" presId="urn:microsoft.com/office/officeart/2005/8/layout/pyramid1"/>
    <dgm:cxn modelId="{122C2C45-3AE2-954E-AAF6-337ABCFE2FE5}" type="presParOf" srcId="{BF33163F-9E3F-CB49-B9A9-63644BFD4A82}" destId="{E68B17FE-F1BB-8B4E-B878-6C4CEBB5AB7C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87B23-1FBF-934F-AE84-A1950824BC19}">
      <dsp:nvSpPr>
        <dsp:cNvPr id="0" name=""/>
        <dsp:cNvSpPr/>
      </dsp:nvSpPr>
      <dsp:spPr>
        <a:xfrm rot="10800000">
          <a:off x="1615859" y="0"/>
          <a:ext cx="3136668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/>
            <a:t>Integrationstests</a:t>
          </a:r>
        </a:p>
      </dsp:txBody>
      <dsp:txXfrm rot="10800000">
        <a:off x="2019824" y="0"/>
        <a:ext cx="2732703" cy="1077806"/>
      </dsp:txXfrm>
    </dsp:sp>
    <dsp:sp modelId="{A9F61433-CB8A-8047-8082-C85308266DA6}">
      <dsp:nvSpPr>
        <dsp:cNvPr id="0" name=""/>
        <dsp:cNvSpPr/>
      </dsp:nvSpPr>
      <dsp:spPr>
        <a:xfrm>
          <a:off x="1211894" y="0"/>
          <a:ext cx="807929" cy="1077806"/>
        </a:xfrm>
        <a:prstGeom prst="trapezoid">
          <a:avLst>
            <a:gd name="adj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1211894" y="0"/>
        <a:ext cx="807929" cy="1077806"/>
      </dsp:txXfrm>
    </dsp:sp>
    <dsp:sp modelId="{8D281AA3-EAE3-0045-A5A0-7223F2D67F92}">
      <dsp:nvSpPr>
        <dsp:cNvPr id="0" name=""/>
        <dsp:cNvSpPr/>
      </dsp:nvSpPr>
      <dsp:spPr>
        <a:xfrm rot="10800000">
          <a:off x="2019824" y="1077806"/>
          <a:ext cx="2732703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/>
            <a:t>UI-Tests</a:t>
          </a:r>
        </a:p>
      </dsp:txBody>
      <dsp:txXfrm rot="10800000">
        <a:off x="2423789" y="1077806"/>
        <a:ext cx="2328738" cy="1077806"/>
      </dsp:txXfrm>
    </dsp:sp>
    <dsp:sp modelId="{6B11F3B5-2AD7-F54A-803F-23A8CC73E218}">
      <dsp:nvSpPr>
        <dsp:cNvPr id="0" name=""/>
        <dsp:cNvSpPr/>
      </dsp:nvSpPr>
      <dsp:spPr>
        <a:xfrm>
          <a:off x="807929" y="1077806"/>
          <a:ext cx="1615859" cy="1077806"/>
        </a:xfrm>
        <a:prstGeom prst="trapezoid">
          <a:avLst>
            <a:gd name="adj" fmla="val 3748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>
        <a:off x="1090705" y="1077806"/>
        <a:ext cx="1050308" cy="1077806"/>
      </dsp:txXfrm>
    </dsp:sp>
    <dsp:sp modelId="{D77927C9-F46D-F245-BE2A-ABD276F67486}">
      <dsp:nvSpPr>
        <dsp:cNvPr id="0" name=""/>
        <dsp:cNvSpPr/>
      </dsp:nvSpPr>
      <dsp:spPr>
        <a:xfrm rot="10800000">
          <a:off x="2423789" y="2155613"/>
          <a:ext cx="2328738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 err="1"/>
            <a:t>Unittests</a:t>
          </a:r>
          <a:endParaRPr lang="de-DE" sz="2300" kern="1200" dirty="0"/>
        </a:p>
      </dsp:txBody>
      <dsp:txXfrm rot="10800000">
        <a:off x="2827754" y="2155613"/>
        <a:ext cx="1924773" cy="1077806"/>
      </dsp:txXfrm>
    </dsp:sp>
    <dsp:sp modelId="{A8CB1A31-73B3-534A-A39D-2DE64F9500D0}">
      <dsp:nvSpPr>
        <dsp:cNvPr id="0" name=""/>
        <dsp:cNvSpPr/>
      </dsp:nvSpPr>
      <dsp:spPr>
        <a:xfrm>
          <a:off x="403964" y="2155613"/>
          <a:ext cx="2423789" cy="1077806"/>
        </a:xfrm>
        <a:prstGeom prst="trapezoid">
          <a:avLst>
            <a:gd name="adj" fmla="val 3748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>
        <a:off x="828128" y="2155613"/>
        <a:ext cx="1575463" cy="1077806"/>
      </dsp:txXfrm>
    </dsp:sp>
    <dsp:sp modelId="{999FE6A6-E8B1-BB44-B941-3BC9347AA8FE}">
      <dsp:nvSpPr>
        <dsp:cNvPr id="0" name=""/>
        <dsp:cNvSpPr/>
      </dsp:nvSpPr>
      <dsp:spPr>
        <a:xfrm rot="10800000">
          <a:off x="2827754" y="3233420"/>
          <a:ext cx="1924773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/>
            <a:t>manuelle Tests</a:t>
          </a:r>
        </a:p>
      </dsp:txBody>
      <dsp:txXfrm rot="10800000">
        <a:off x="3231719" y="3233420"/>
        <a:ext cx="1520808" cy="1077806"/>
      </dsp:txXfrm>
    </dsp:sp>
    <dsp:sp modelId="{2A0A634F-9A33-6544-B1F3-6BFFBF7806C4}">
      <dsp:nvSpPr>
        <dsp:cNvPr id="0" name=""/>
        <dsp:cNvSpPr/>
      </dsp:nvSpPr>
      <dsp:spPr>
        <a:xfrm>
          <a:off x="0" y="3233420"/>
          <a:ext cx="3231719" cy="1077806"/>
        </a:xfrm>
        <a:prstGeom prst="trapezoid">
          <a:avLst>
            <a:gd name="adj" fmla="val 3748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>
        <a:off x="565550" y="3233420"/>
        <a:ext cx="2100617" cy="107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B4DA7-281E-4EE6-804A-56F379FC019E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06177-BAEC-4F1A-B0D1-6A04DEDD70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81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Wir haben versucht die Arbeit aufzuteilen dass es nicht zyklisch aneinander</a:t>
            </a:r>
            <a:r>
              <a:rPr lang="de-DE" baseline="0" dirty="0"/>
              <a:t> abhängig ist, indem wir nicht nach </a:t>
            </a:r>
            <a:r>
              <a:rPr lang="de-DE" baseline="0" dirty="0" err="1"/>
              <a:t>Packages</a:t>
            </a:r>
            <a:r>
              <a:rPr lang="de-DE" baseline="0" dirty="0"/>
              <a:t> aber nach Funktionen und zusammenhängende Brocken von der </a:t>
            </a:r>
            <a:r>
              <a:rPr lang="de-DE" baseline="0" dirty="0" err="1"/>
              <a:t>App</a:t>
            </a:r>
            <a:r>
              <a:rPr lang="de-DE" baseline="0" dirty="0"/>
              <a:t> aufgeteilt haben.</a:t>
            </a:r>
          </a:p>
          <a:p>
            <a:endParaRPr lang="de-DE" baseline="0" dirty="0"/>
          </a:p>
          <a:p>
            <a:r>
              <a:rPr lang="de-DE" baseline="0" dirty="0"/>
              <a:t>Die Server Seite wurde von </a:t>
            </a:r>
            <a:r>
              <a:rPr lang="de-DE" baseline="0" dirty="0" err="1"/>
              <a:t>Yuka</a:t>
            </a:r>
            <a:r>
              <a:rPr lang="de-DE" baseline="0" dirty="0"/>
              <a:t> übernommen, was ein sehr großer Teil der </a:t>
            </a:r>
            <a:r>
              <a:rPr lang="de-DE" baseline="0"/>
              <a:t>Arbeit war, </a:t>
            </a:r>
            <a:r>
              <a:rPr lang="de-DE" baseline="0" dirty="0"/>
              <a:t>und </a:t>
            </a:r>
            <a:r>
              <a:rPr lang="de-DE" baseline="0"/>
              <a:t>sie hat </a:t>
            </a:r>
            <a:r>
              <a:rPr lang="de-DE" baseline="0" dirty="0"/>
              <a:t>die meiste Erfahrung mit Programmieren und </a:t>
            </a:r>
            <a:r>
              <a:rPr lang="de-DE" baseline="0"/>
              <a:t>hat uns dann vielseitig geholfen.</a:t>
            </a:r>
            <a:endParaRPr lang="de-DE" baseline="0" dirty="0"/>
          </a:p>
          <a:p>
            <a:r>
              <a:rPr lang="de-DE" baseline="0" dirty="0"/>
              <a:t>Trotz ein bisschen weniger Erfahrung unter der Gruppe, wobei wir dann uns einarbeiten müssten mit </a:t>
            </a:r>
            <a:r>
              <a:rPr lang="de-DE" baseline="0" dirty="0" err="1"/>
              <a:t>Retrofit</a:t>
            </a:r>
            <a:r>
              <a:rPr lang="de-DE" baseline="0" dirty="0"/>
              <a:t>, und Datenbanken, haben wir uns gegenseitig sehr gut unterstützen und helfen können und wir sind auch unter Druck alle freundlich geblieben.</a:t>
            </a:r>
          </a:p>
          <a:p>
            <a:r>
              <a:rPr lang="de-DE" baseline="0" dirty="0"/>
              <a:t>Bei Diskussionen könnten wir ehrlich und sachlich unsere Meinungen rüberbringen und Probleme diskutieren.</a:t>
            </a:r>
          </a:p>
          <a:p>
            <a:endParaRPr lang="de-DE" baseline="0" dirty="0"/>
          </a:p>
          <a:p>
            <a:r>
              <a:rPr lang="de-DE" baseline="0" dirty="0"/>
              <a:t>Wir haben uns nicht sehr oft treffen können und Online Konferenzen hatten die übliche Einschränkungen und Probleme.</a:t>
            </a:r>
          </a:p>
          <a:p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283F8-424D-4A95-9593-1ADA8596C12A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06177-BAEC-4F1A-B0D1-6A04DEDD7055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79984"/>
            <a:ext cx="3810868" cy="63514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6185"/>
            <a:ext cx="7772400" cy="14700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4000" b="0" dirty="0"/>
              <a:t>Praxis der Softwareentwicklung</a:t>
            </a:r>
            <a:br>
              <a:rPr lang="de-DE" sz="4000" b="0" dirty="0"/>
            </a:br>
            <a:r>
              <a:rPr lang="de-DE" sz="4000" b="0" dirty="0"/>
              <a:t>Abschlusspräsentation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19584" y="4285682"/>
            <a:ext cx="6400800" cy="1295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2400" dirty="0" err="1"/>
              <a:t>Yunjia</a:t>
            </a:r>
            <a:r>
              <a:rPr lang="de-DE" sz="2400" dirty="0"/>
              <a:t> Chen, Jasmin </a:t>
            </a:r>
            <a:r>
              <a:rPr lang="de-DE" sz="2400" dirty="0" err="1"/>
              <a:t>Jat</a:t>
            </a:r>
            <a:r>
              <a:rPr lang="de-DE" sz="2400" dirty="0"/>
              <a:t>, </a:t>
            </a:r>
          </a:p>
          <a:p>
            <a:pPr algn="ctr"/>
            <a:r>
              <a:rPr lang="de-DE" sz="2400" dirty="0"/>
              <a:t>Min </a:t>
            </a:r>
            <a:r>
              <a:rPr lang="de-DE" sz="2400" dirty="0" err="1"/>
              <a:t>Hye</a:t>
            </a:r>
            <a:r>
              <a:rPr lang="de-DE" sz="2400" dirty="0"/>
              <a:t> Park, Alina Shah, Lisa Wang</a:t>
            </a:r>
          </a:p>
        </p:txBody>
      </p:sp>
      <p:pic>
        <p:nvPicPr>
          <p:cNvPr id="5" name="Grafik 4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752" y="1357298"/>
            <a:ext cx="3221206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02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Entwurfsphase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Änderung: Zugangscode dauerhaft</a:t>
            </a:r>
          </a:p>
          <a:p>
            <a:pPr marL="447675" indent="-447675"/>
            <a:endParaRPr lang="de-DE" sz="1000" dirty="0"/>
          </a:p>
          <a:p>
            <a:pPr marL="447675" indent="-447675"/>
            <a:r>
              <a:rPr lang="de-DE" sz="3200" dirty="0"/>
              <a:t>Entwurf</a:t>
            </a:r>
          </a:p>
          <a:p>
            <a:pPr marL="447675" indent="-447675">
              <a:buNone/>
            </a:pPr>
            <a:endParaRPr lang="de-DE" sz="1000" dirty="0"/>
          </a:p>
          <a:p>
            <a:pPr marL="0" indent="0">
              <a:buNone/>
            </a:pP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600" dirty="0"/>
          </a:p>
          <a:p>
            <a:pPr marL="447675" indent="-447675"/>
            <a:r>
              <a:rPr lang="de-DE" sz="3200" dirty="0"/>
              <a:t>Wöchentliches Treffen</a:t>
            </a:r>
            <a:endParaRPr lang="de-DE" sz="1000" dirty="0"/>
          </a:p>
          <a:p>
            <a:pPr marL="447675" indent="-447675"/>
            <a:endParaRPr lang="de-DE" sz="1000" dirty="0"/>
          </a:p>
        </p:txBody>
      </p:sp>
      <p:sp>
        <p:nvSpPr>
          <p:cNvPr id="4" name="Textfeld 3"/>
          <p:cNvSpPr txBox="1"/>
          <p:nvPr/>
        </p:nvSpPr>
        <p:spPr>
          <a:xfrm>
            <a:off x="1475656" y="3204131"/>
            <a:ext cx="6147837" cy="190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  Client				Server  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sz="3200" dirty="0"/>
              <a:t>MVVM 				   MVC</a:t>
            </a:r>
          </a:p>
        </p:txBody>
      </p:sp>
      <p:sp>
        <p:nvSpPr>
          <p:cNvPr id="5" name="Pfeil nach unten 4"/>
          <p:cNvSpPr/>
          <p:nvPr/>
        </p:nvSpPr>
        <p:spPr>
          <a:xfrm>
            <a:off x="2051720" y="3861048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unten 5"/>
          <p:cNvSpPr/>
          <p:nvPr/>
        </p:nvSpPr>
        <p:spPr>
          <a:xfrm>
            <a:off x="6588224" y="3861048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843808" y="3429000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2835176" y="3653870"/>
            <a:ext cx="3168352" cy="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707904" y="332737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HTTP-Calls</a:t>
            </a:r>
          </a:p>
        </p:txBody>
      </p:sp>
    </p:spTree>
    <p:extLst>
      <p:ext uri="{BB962C8B-B14F-4D97-AF65-F5344CB8AC3E}">
        <p14:creationId xmlns:p14="http://schemas.microsoft.com/office/powerpoint/2010/main" val="192552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6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Implementierungsphase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Änderung: Lesebestätigung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Aufgabenaufteilung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Probleme</a:t>
            </a:r>
          </a:p>
          <a:p>
            <a:pPr marL="813435" lvl="1" indent="-447675"/>
            <a:r>
              <a:rPr lang="de-DE" sz="2900" dirty="0"/>
              <a:t>Fehlende Erfahrung</a:t>
            </a:r>
          </a:p>
          <a:p>
            <a:pPr marL="813435" lvl="1" indent="-447675"/>
            <a:r>
              <a:rPr lang="de-DE" sz="2900" dirty="0"/>
              <a:t>Verbindung mit lokaler Datenbank</a:t>
            </a:r>
          </a:p>
          <a:p>
            <a:pPr marL="813435" lvl="1" indent="-447675"/>
            <a:r>
              <a:rPr lang="de-DE" sz="2900" dirty="0"/>
              <a:t>Zeitdruck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84974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605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Qualitätssicherungsphase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860032" y="1790834"/>
            <a:ext cx="3600400" cy="4086438"/>
          </a:xfrm>
        </p:spPr>
        <p:txBody>
          <a:bodyPr>
            <a:normAutofit fontScale="92500"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Probleme</a:t>
            </a:r>
          </a:p>
          <a:p>
            <a:pPr marL="813435" lvl="1" indent="-447675"/>
            <a:r>
              <a:rPr lang="de-DE" sz="3200" dirty="0"/>
              <a:t>Wenig Erfahrung</a:t>
            </a:r>
          </a:p>
          <a:p>
            <a:pPr marL="813435" lvl="1" indent="-447675"/>
            <a:endParaRPr lang="de-DE" sz="3200" dirty="0"/>
          </a:p>
          <a:p>
            <a:pPr marL="813435" lvl="1" indent="-447675"/>
            <a:r>
              <a:rPr lang="de-DE" sz="3200" dirty="0"/>
              <a:t>Keine Treffen</a:t>
            </a:r>
          </a:p>
          <a:p>
            <a:pPr marL="447675" indent="-447675">
              <a:buNone/>
            </a:pPr>
            <a:endParaRPr lang="de-DE" sz="3200" dirty="0"/>
          </a:p>
          <a:p>
            <a:pPr marL="813435" lvl="1" indent="-447675"/>
            <a:r>
              <a:rPr lang="de-DE" sz="3200" dirty="0"/>
              <a:t>Weniger Online-Konferenzen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000" dirty="0"/>
          </a:p>
          <a:p>
            <a:pPr marL="447675" indent="-447675"/>
            <a:endParaRPr lang="de-DE" sz="1000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625910118"/>
              </p:ext>
            </p:extLst>
          </p:nvPr>
        </p:nvGraphicFramePr>
        <p:xfrm>
          <a:off x="-163388" y="1723453"/>
          <a:ext cx="4752528" cy="4311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65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Nutzerstudie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9841F122-51C3-430E-8A7E-871D79072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219115"/>
              </p:ext>
            </p:extLst>
          </p:nvPr>
        </p:nvGraphicFramePr>
        <p:xfrm>
          <a:off x="4355976" y="1412330"/>
          <a:ext cx="4443536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9841F122-51C3-430E-8A7E-871D79072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2963"/>
              </p:ext>
            </p:extLst>
          </p:nvPr>
        </p:nvGraphicFramePr>
        <p:xfrm>
          <a:off x="-118864" y="1417638"/>
          <a:ext cx="447484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069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  <a:endParaRPr lang="de-DE" sz="1000" dirty="0"/>
          </a:p>
          <a:p>
            <a:pPr marL="447675" indent="-447675"/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666352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>
                <a:latin typeface="Calibri" pitchFamily="34" charset="0"/>
                <a:cs typeface="Calibri" pitchFamily="34" charset="0"/>
              </a:rPr>
              <a:t>Statistiken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28734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Calibri" pitchFamily="34" charset="0"/>
                <a:cs typeface="Calibri" pitchFamily="34" charset="0"/>
              </a:rPr>
              <a:t>587 </a:t>
            </a:r>
            <a:r>
              <a:rPr lang="de-DE" sz="3200" dirty="0" err="1">
                <a:latin typeface="Calibri" pitchFamily="34" charset="0"/>
                <a:cs typeface="Calibri" pitchFamily="34" charset="0"/>
              </a:rPr>
              <a:t>Commits</a:t>
            </a:r>
            <a:endParaRPr lang="de-DE" sz="3200" dirty="0">
              <a:latin typeface="Calibri" pitchFamily="34" charset="0"/>
              <a:cs typeface="Calibri" pitchFamily="34" charset="0"/>
            </a:endParaRPr>
          </a:p>
          <a:p>
            <a:r>
              <a:rPr lang="de-DE" sz="3200" dirty="0">
                <a:latin typeface="Calibri" pitchFamily="34" charset="0"/>
                <a:cs typeface="Calibri" pitchFamily="34" charset="0"/>
              </a:rPr>
              <a:t>19236 </a:t>
            </a:r>
            <a:r>
              <a:rPr lang="de-DE" sz="3200" dirty="0" err="1">
                <a:latin typeface="Calibri" pitchFamily="34" charset="0"/>
                <a:cs typeface="Calibri" pitchFamily="34" charset="0"/>
              </a:rPr>
              <a:t>Lines</a:t>
            </a:r>
            <a:r>
              <a:rPr lang="de-DE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de-DE" sz="3200" dirty="0" err="1">
                <a:latin typeface="Calibri" pitchFamily="34" charset="0"/>
                <a:cs typeface="Calibri" pitchFamily="34" charset="0"/>
              </a:rPr>
              <a:t>of</a:t>
            </a:r>
            <a:r>
              <a:rPr lang="de-DE" sz="3200" dirty="0">
                <a:latin typeface="Calibri" pitchFamily="34" charset="0"/>
                <a:cs typeface="Calibri" pitchFamily="34" charset="0"/>
              </a:rPr>
              <a:t> Code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45716"/>
              </p:ext>
            </p:extLst>
          </p:nvPr>
        </p:nvGraphicFramePr>
        <p:xfrm>
          <a:off x="2297893" y="3429000"/>
          <a:ext cx="3786214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48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Packages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Klassen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Client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Server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43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Summe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Unser Fazit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37324"/>
              </p:ext>
            </p:extLst>
          </p:nvPr>
        </p:nvGraphicFramePr>
        <p:xfrm>
          <a:off x="687202" y="3940922"/>
          <a:ext cx="7316316" cy="238786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72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625">
                <a:tc>
                  <a:txBody>
                    <a:bodyPr/>
                    <a:lstStyle/>
                    <a:p>
                      <a:r>
                        <a:rPr lang="de-DE" dirty="0"/>
                        <a:t>negativ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25">
                <a:tc>
                  <a:txBody>
                    <a:bodyPr/>
                    <a:lstStyle/>
                    <a:p>
                      <a:r>
                        <a:rPr lang="de-DE" dirty="0"/>
                        <a:t>Irgendwann ging bei uns die Puste 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Schulung war gut und hilfreich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625">
                <a:tc>
                  <a:txBody>
                    <a:bodyPr/>
                    <a:lstStyle/>
                    <a:p>
                      <a:r>
                        <a:rPr lang="de-DE" dirty="0"/>
                        <a:t>Mehr und besser mit Testen auseinandersetzen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Gute Betreuung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25">
                <a:tc>
                  <a:txBody>
                    <a:bodyPr/>
                    <a:lstStyle/>
                    <a:p>
                      <a:r>
                        <a:rPr lang="de-DE" dirty="0"/>
                        <a:t>Einige Missverständnisse und Kommunikationsprobleme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Gutes Team und Teamwork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Inhaltsplatzhalter 2"/>
          <p:cNvSpPr>
            <a:spLocks noGrp="1"/>
          </p:cNvSpPr>
          <p:nvPr>
            <p:ph sz="quarter" idx="1"/>
          </p:nvPr>
        </p:nvSpPr>
        <p:spPr>
          <a:xfrm>
            <a:off x="611560" y="1396678"/>
            <a:ext cx="7467600" cy="235745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latin typeface="Calibri" pitchFamily="34" charset="0"/>
                <a:cs typeface="Calibri" pitchFamily="34" charset="0"/>
              </a:rPr>
              <a:t>Änderungen weiterleiten und dokumentieren schwierig/aufwendig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Calibri" pitchFamily="34" charset="0"/>
                <a:cs typeface="Calibri" pitchFamily="34" charset="0"/>
              </a:rPr>
              <a:t>Struktur einfach zu verstehen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Calibri" pitchFamily="34" charset="0"/>
                <a:cs typeface="Calibri" pitchFamily="34" charset="0"/>
              </a:rPr>
              <a:t>Gute Lernerfahrung</a:t>
            </a:r>
          </a:p>
          <a:p>
            <a:endParaRPr lang="de-DE" sz="3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43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Einleitungs</a:t>
            </a:r>
            <a:r>
              <a:rPr lang="de-DE" sz="4000" dirty="0"/>
              <a:t>-</a:t>
            </a:r>
            <a:r>
              <a:rPr lang="de-DE" sz="4000"/>
              <a:t>Animation</a:t>
            </a:r>
            <a:endParaRPr lang="de-DE" sz="4000" dirty="0"/>
          </a:p>
        </p:txBody>
      </p:sp>
      <p:pic>
        <p:nvPicPr>
          <p:cNvPr id="6" name="abschluss">
            <a:hlinkClick r:id="" action="ppaction://media"/>
            <a:extLst>
              <a:ext uri="{FF2B5EF4-FFF2-40B4-BE49-F238E27FC236}">
                <a16:creationId xmlns:a16="http://schemas.microsoft.com/office/drawing/2014/main" id="{57330626-0F6D-4EB0-8FBE-2FB7A1DD5AB2}"/>
              </a:ext>
            </a:extLst>
          </p:cNvPr>
          <p:cNvPicPr>
            <a:picLocks noGrp="1" noChangeAspect="1"/>
          </p:cNvPicPr>
          <p:nvPr>
            <p:ph sz="quarter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417638"/>
            <a:ext cx="9183510" cy="5165724"/>
          </a:xfrm>
        </p:spPr>
      </p:pic>
    </p:spTree>
    <p:extLst>
      <p:ext uri="{BB962C8B-B14F-4D97-AF65-F5344CB8AC3E}">
        <p14:creationId xmlns:p14="http://schemas.microsoft.com/office/powerpoint/2010/main" val="19036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31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 rechteckige Legende 5"/>
          <p:cNvSpPr/>
          <p:nvPr/>
        </p:nvSpPr>
        <p:spPr>
          <a:xfrm>
            <a:off x="2995602" y="866758"/>
            <a:ext cx="5500726" cy="2071702"/>
          </a:xfrm>
          <a:prstGeom prst="wedgeRoundRectCallout">
            <a:avLst>
              <a:gd name="adj1" fmla="val -43716"/>
              <a:gd name="adj2" fmla="val 79137"/>
              <a:gd name="adj3" fmla="val 16667"/>
            </a:avLst>
          </a:prstGeom>
          <a:solidFill>
            <a:srgbClr val="C5F3EA">
              <a:alpha val="37647"/>
            </a:srgbClr>
          </a:solidFill>
          <a:ln>
            <a:solidFill>
              <a:srgbClr val="66ECB9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43239" y="1081072"/>
            <a:ext cx="5538799" cy="1439850"/>
          </a:xfrm>
        </p:spPr>
        <p:txBody>
          <a:bodyPr>
            <a:normAutofit/>
          </a:bodyPr>
          <a:lstStyle/>
          <a:p>
            <a:r>
              <a:rPr lang="de-DE" sz="4000" dirty="0"/>
              <a:t>Vielen Dank </a:t>
            </a:r>
            <a:br>
              <a:rPr lang="de-DE" sz="4000" dirty="0"/>
            </a:br>
            <a:r>
              <a:rPr lang="de-DE" sz="4000" dirty="0"/>
              <a:t>für Ihre Aufmerksamkeit!</a:t>
            </a:r>
          </a:p>
        </p:txBody>
      </p:sp>
      <p:pic>
        <p:nvPicPr>
          <p:cNvPr id="7" name="Grafik 6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643182"/>
            <a:ext cx="2400302" cy="4000504"/>
          </a:xfrm>
          <a:prstGeom prst="rect">
            <a:avLst/>
          </a:prstGeom>
        </p:spPr>
      </p:pic>
      <p:pic>
        <p:nvPicPr>
          <p:cNvPr id="8" name="Grafik 7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4357694"/>
            <a:ext cx="3221206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de-DE" sz="4000" dirty="0"/>
              <a:t>Was ist </a:t>
            </a:r>
            <a:r>
              <a:rPr lang="de-DE" sz="4000" dirty="0" err="1"/>
              <a:t>Fridget</a:t>
            </a:r>
            <a:r>
              <a:rPr lang="de-DE" sz="4000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529208" y="3435909"/>
            <a:ext cx="7467600" cy="3647898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3200" dirty="0"/>
          </a:p>
          <a:p>
            <a:pPr marL="447675" indent="-447675"/>
            <a:r>
              <a:rPr lang="de-DE" sz="3200" dirty="0"/>
              <a:t>Online-Pinnwand für Wohn- und Lebensgemeinschaften</a:t>
            </a:r>
            <a:endParaRPr lang="de-DE" sz="1000" dirty="0"/>
          </a:p>
          <a:p>
            <a:pPr marL="0" indent="0">
              <a:buNone/>
            </a:pPr>
            <a:endParaRPr lang="de-DE" sz="1000" dirty="0"/>
          </a:p>
        </p:txBody>
      </p:sp>
      <p:sp>
        <p:nvSpPr>
          <p:cNvPr id="4" name="Textfeld 3"/>
          <p:cNvSpPr txBox="1"/>
          <p:nvPr/>
        </p:nvSpPr>
        <p:spPr>
          <a:xfrm>
            <a:off x="912856" y="1885020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 viel </a:t>
            </a:r>
            <a:r>
              <a:rPr lang="de-DE" dirty="0" err="1"/>
              <a:t>Gespamme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9786EE4-3498-40F3-9F90-CDFBC09CBAF7}"/>
              </a:ext>
            </a:extLst>
          </p:cNvPr>
          <p:cNvSpPr txBox="1"/>
          <p:nvPr/>
        </p:nvSpPr>
        <p:spPr>
          <a:xfrm>
            <a:off x="907582" y="2896598"/>
            <a:ext cx="210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 viele Nachrichten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9886C5E-71FD-41B2-868A-548B5A8ABE95}"/>
              </a:ext>
            </a:extLst>
          </p:cNvPr>
          <p:cNvSpPr txBox="1"/>
          <p:nvPr/>
        </p:nvSpPr>
        <p:spPr>
          <a:xfrm>
            <a:off x="2641171" y="2252310"/>
            <a:ext cx="2328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Untergehen von </a:t>
            </a:r>
          </a:p>
          <a:p>
            <a:pPr algn="ctr"/>
            <a:r>
              <a:rPr lang="de-DE" dirty="0"/>
              <a:t>Wichtigen Nachrichten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72F3D41-D8FA-45DF-9E64-84B95CF2462D}"/>
              </a:ext>
            </a:extLst>
          </p:cNvPr>
          <p:cNvCxnSpPr>
            <a:cxnSpLocks/>
          </p:cNvCxnSpPr>
          <p:nvPr/>
        </p:nvCxnSpPr>
        <p:spPr>
          <a:xfrm>
            <a:off x="1097233" y="1946572"/>
            <a:ext cx="3291408" cy="1584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D2AC886-E6AD-4582-807A-531D6E17B093}"/>
              </a:ext>
            </a:extLst>
          </p:cNvPr>
          <p:cNvCxnSpPr>
            <a:cxnSpLocks/>
          </p:cNvCxnSpPr>
          <p:nvPr/>
        </p:nvCxnSpPr>
        <p:spPr>
          <a:xfrm flipH="1">
            <a:off x="899592" y="1945354"/>
            <a:ext cx="3363416" cy="1584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62849E79-E495-42E3-A5C7-0396A5C82072}"/>
              </a:ext>
            </a:extLst>
          </p:cNvPr>
          <p:cNvSpPr/>
          <p:nvPr/>
        </p:nvSpPr>
        <p:spPr>
          <a:xfrm>
            <a:off x="5179836" y="2506579"/>
            <a:ext cx="627110" cy="338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 descr="fridge_face.png">
            <a:extLst>
              <a:ext uri="{FF2B5EF4-FFF2-40B4-BE49-F238E27FC236}">
                <a16:creationId xmlns:a16="http://schemas.microsoft.com/office/drawing/2014/main" id="{0E33A284-8A7D-4AD9-A5FB-C64E6211E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787065"/>
            <a:ext cx="1140452" cy="19007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7C097-2ECF-4C94-BCC1-60258CCE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Vorerfahrung</a:t>
            </a:r>
          </a:p>
        </p:txBody>
      </p:sp>
      <p:pic>
        <p:nvPicPr>
          <p:cNvPr id="5" name="Inhaltsplatzhalter 4" descr="Frau">
            <a:extLst>
              <a:ext uri="{FF2B5EF4-FFF2-40B4-BE49-F238E27FC236}">
                <a16:creationId xmlns:a16="http://schemas.microsoft.com/office/drawing/2014/main" id="{E1480F7E-4E61-42AA-A583-671D4AD8356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2964" y="4509120"/>
            <a:ext cx="1459083" cy="1459083"/>
          </a:xfrm>
        </p:spPr>
      </p:pic>
      <p:pic>
        <p:nvPicPr>
          <p:cNvPr id="6" name="Inhaltsplatzhalter 4" descr="Frau">
            <a:extLst>
              <a:ext uri="{FF2B5EF4-FFF2-40B4-BE49-F238E27FC236}">
                <a16:creationId xmlns:a16="http://schemas.microsoft.com/office/drawing/2014/main" id="{F4B1B595-02C2-4BEF-B40E-119A2ECBA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6591" y="4509120"/>
            <a:ext cx="1459083" cy="1459083"/>
          </a:xfrm>
          <a:prstGeom prst="rect">
            <a:avLst/>
          </a:prstGeom>
        </p:spPr>
      </p:pic>
      <p:pic>
        <p:nvPicPr>
          <p:cNvPr id="7" name="Inhaltsplatzhalter 4" descr="Frau">
            <a:extLst>
              <a:ext uri="{FF2B5EF4-FFF2-40B4-BE49-F238E27FC236}">
                <a16:creationId xmlns:a16="http://schemas.microsoft.com/office/drawing/2014/main" id="{B12B2201-BB6D-4DF6-83B0-D425295E7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1960" y="4509120"/>
            <a:ext cx="1459083" cy="1459083"/>
          </a:xfrm>
          <a:prstGeom prst="rect">
            <a:avLst/>
          </a:prstGeom>
        </p:spPr>
      </p:pic>
      <p:pic>
        <p:nvPicPr>
          <p:cNvPr id="8" name="Inhaltsplatzhalter 4" descr="Frau">
            <a:extLst>
              <a:ext uri="{FF2B5EF4-FFF2-40B4-BE49-F238E27FC236}">
                <a16:creationId xmlns:a16="http://schemas.microsoft.com/office/drawing/2014/main" id="{DCF4BD2B-4606-4FF1-80F1-DB0343641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587" y="4509119"/>
            <a:ext cx="1459083" cy="1459083"/>
          </a:xfrm>
          <a:prstGeom prst="rect">
            <a:avLst/>
          </a:prstGeom>
        </p:spPr>
      </p:pic>
      <p:pic>
        <p:nvPicPr>
          <p:cNvPr id="9" name="Inhaltsplatzhalter 4" descr="Frau">
            <a:extLst>
              <a:ext uri="{FF2B5EF4-FFF2-40B4-BE49-F238E27FC236}">
                <a16:creationId xmlns:a16="http://schemas.microsoft.com/office/drawing/2014/main" id="{078F6CCE-90EB-49ED-A06A-68863FFE8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1680" y="4509122"/>
            <a:ext cx="1459083" cy="1459083"/>
          </a:xfrm>
          <a:prstGeom prst="rect">
            <a:avLst/>
          </a:prstGeom>
        </p:spPr>
      </p:pic>
      <p:sp>
        <p:nvSpPr>
          <p:cNvPr id="10" name="Denkblase: wolkenförmig 9">
            <a:extLst>
              <a:ext uri="{FF2B5EF4-FFF2-40B4-BE49-F238E27FC236}">
                <a16:creationId xmlns:a16="http://schemas.microsoft.com/office/drawing/2014/main" id="{6BA39F53-1530-4645-A9E2-F56920657475}"/>
              </a:ext>
            </a:extLst>
          </p:cNvPr>
          <p:cNvSpPr/>
          <p:nvPr/>
        </p:nvSpPr>
        <p:spPr>
          <a:xfrm flipH="1">
            <a:off x="539552" y="1534273"/>
            <a:ext cx="3456383" cy="2247265"/>
          </a:xfrm>
          <a:prstGeom prst="cloudCallout">
            <a:avLst>
              <a:gd name="adj1" fmla="val -42768"/>
              <a:gd name="adj2" fmla="val 77205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0AEFF5-07F2-45EC-B1D4-6BC0F00A736E}"/>
              </a:ext>
            </a:extLst>
          </p:cNvPr>
          <p:cNvSpPr txBox="1"/>
          <p:nvPr/>
        </p:nvSpPr>
        <p:spPr>
          <a:xfrm>
            <a:off x="884117" y="1783968"/>
            <a:ext cx="2767251" cy="1633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Wenig Erfahrung mit Android und Team-</a:t>
            </a:r>
          </a:p>
          <a:p>
            <a:r>
              <a:rPr lang="de-DE" sz="2000" dirty="0"/>
              <a:t>      Programmierung…</a:t>
            </a:r>
          </a:p>
          <a:p>
            <a:r>
              <a:rPr lang="de-DE" sz="2000" dirty="0"/>
              <a:t>          Wenig Zeit</a:t>
            </a:r>
          </a:p>
          <a:p>
            <a:r>
              <a:rPr lang="de-DE" sz="2000" dirty="0"/>
              <a:t>              zum  Treffen…</a:t>
            </a:r>
          </a:p>
        </p:txBody>
      </p:sp>
      <p:sp>
        <p:nvSpPr>
          <p:cNvPr id="12" name="Denkblase: wolkenförmig 11">
            <a:extLst>
              <a:ext uri="{FF2B5EF4-FFF2-40B4-BE49-F238E27FC236}">
                <a16:creationId xmlns:a16="http://schemas.microsoft.com/office/drawing/2014/main" id="{600AA49D-88C9-4AC6-87E1-5182ED69E2F6}"/>
              </a:ext>
            </a:extLst>
          </p:cNvPr>
          <p:cNvSpPr/>
          <p:nvPr/>
        </p:nvSpPr>
        <p:spPr>
          <a:xfrm>
            <a:off x="4788024" y="1468430"/>
            <a:ext cx="3024336" cy="2204509"/>
          </a:xfrm>
          <a:prstGeom prst="cloudCallout">
            <a:avLst>
              <a:gd name="adj1" fmla="val -42768"/>
              <a:gd name="adj2" fmla="val 77205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ACCF427-47A9-4FB7-9BAB-C0A2705141AA}"/>
              </a:ext>
            </a:extLst>
          </p:cNvPr>
          <p:cNvSpPr txBox="1"/>
          <p:nvPr/>
        </p:nvSpPr>
        <p:spPr>
          <a:xfrm>
            <a:off x="5149056" y="1883568"/>
            <a:ext cx="2551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Gemeinsame Interessen…</a:t>
            </a:r>
          </a:p>
          <a:p>
            <a:r>
              <a:rPr lang="de-DE" sz="2000" dirty="0"/>
              <a:t>Viel Verständnis </a:t>
            </a:r>
          </a:p>
          <a:p>
            <a:r>
              <a:rPr lang="de-DE" sz="2000" dirty="0"/>
              <a:t>und  Unterstützung…</a:t>
            </a:r>
          </a:p>
        </p:txBody>
      </p:sp>
      <p:pic>
        <p:nvPicPr>
          <p:cNvPr id="15" name="Grafik 14" descr="Daumen hoch">
            <a:extLst>
              <a:ext uri="{FF2B5EF4-FFF2-40B4-BE49-F238E27FC236}">
                <a16:creationId xmlns:a16="http://schemas.microsoft.com/office/drawing/2014/main" id="{53067388-974F-4272-A4F5-C881D1A4FA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2240" y="1801147"/>
            <a:ext cx="679858" cy="679858"/>
          </a:xfrm>
          <a:prstGeom prst="rect">
            <a:avLst/>
          </a:prstGeom>
        </p:spPr>
      </p:pic>
      <p:pic>
        <p:nvPicPr>
          <p:cNvPr id="16" name="Grafik 15" descr="Daumen hoch">
            <a:extLst>
              <a:ext uri="{FF2B5EF4-FFF2-40B4-BE49-F238E27FC236}">
                <a16:creationId xmlns:a16="http://schemas.microsoft.com/office/drawing/2014/main" id="{3D8E31B4-B058-42ED-8143-375E74C2A0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3038641" y="2034424"/>
            <a:ext cx="626561" cy="6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6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Warum </a:t>
            </a:r>
            <a:r>
              <a:rPr lang="de-DE" sz="4000" dirty="0" err="1"/>
              <a:t>Fridget</a:t>
            </a:r>
            <a:r>
              <a:rPr lang="de-DE" sz="4000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 lnSpcReduction="10000"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 algn="ctr">
              <a:buNone/>
            </a:pPr>
            <a:r>
              <a:rPr lang="de-DE" sz="4800" dirty="0"/>
              <a:t>„</a:t>
            </a:r>
            <a:r>
              <a:rPr lang="de-DE" sz="4800" dirty="0" err="1"/>
              <a:t>Fridge</a:t>
            </a:r>
            <a:r>
              <a:rPr lang="de-DE" sz="4800" dirty="0"/>
              <a:t>“ (Kühlschrank)  </a:t>
            </a:r>
          </a:p>
          <a:p>
            <a:pPr marL="447675" indent="-447675" algn="ctr">
              <a:buNone/>
            </a:pPr>
            <a:r>
              <a:rPr lang="de-DE" sz="4800" dirty="0"/>
              <a:t>+  </a:t>
            </a:r>
          </a:p>
          <a:p>
            <a:pPr marL="447675" indent="-447675" algn="ctr">
              <a:buNone/>
            </a:pPr>
            <a:r>
              <a:rPr lang="de-DE" sz="4800" dirty="0"/>
              <a:t>„Gadget“ (technisches Werkzeug) </a:t>
            </a:r>
          </a:p>
          <a:p>
            <a:pPr marL="447675" indent="-447675" algn="ctr">
              <a:buNone/>
            </a:pPr>
            <a:r>
              <a:rPr lang="de-DE" sz="4800" dirty="0"/>
              <a:t>= </a:t>
            </a:r>
          </a:p>
          <a:p>
            <a:pPr marL="447675" indent="-447675">
              <a:buNone/>
            </a:pPr>
            <a:r>
              <a:rPr lang="de-DE" sz="4800" dirty="0"/>
              <a:t>			FRIDGET! </a:t>
            </a:r>
          </a:p>
          <a:p>
            <a:pPr marL="447675" indent="-447675">
              <a:buNone/>
            </a:pPr>
            <a:endParaRPr lang="de-DE" sz="1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C2D600-D934-48FC-ADAE-171A5F5F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085184"/>
            <a:ext cx="1270289" cy="127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74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pinnwand.jpg"/>
          <p:cNvPicPr>
            <a:picLocks noChangeAspect="1"/>
          </p:cNvPicPr>
          <p:nvPr/>
        </p:nvPicPr>
        <p:blipFill>
          <a:blip r:embed="rId2"/>
          <a:srcRect l="15111"/>
          <a:stretch>
            <a:fillRect/>
          </a:stretch>
        </p:blipFill>
        <p:spPr>
          <a:xfrm>
            <a:off x="704824" y="1195372"/>
            <a:ext cx="3611821" cy="3857652"/>
          </a:xfrm>
          <a:prstGeom prst="rect">
            <a:avLst/>
          </a:prstGeom>
        </p:spPr>
      </p:pic>
      <p:pic>
        <p:nvPicPr>
          <p:cNvPr id="10" name="Grafik 9" descr="hm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32" y="5195900"/>
            <a:ext cx="1143008" cy="1143008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 fontScale="90000"/>
          </a:bodyPr>
          <a:lstStyle/>
          <a:p>
            <a:r>
              <a:rPr lang="de-DE" sz="4000" dirty="0"/>
              <a:t>Pflichtenheftphase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quarter" idx="1"/>
          </p:nvPr>
        </p:nvSpPr>
        <p:spPr>
          <a:xfrm>
            <a:off x="4371942" y="1385873"/>
            <a:ext cx="4714908" cy="485778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>
              <a:lnSpc>
                <a:spcPct val="150000"/>
              </a:lnSpc>
            </a:pPr>
            <a:r>
              <a:rPr lang="de-DE" sz="2600" dirty="0"/>
              <a:t>Relevant für Studenten</a:t>
            </a:r>
          </a:p>
          <a:p>
            <a:pPr marL="447675" indent="-447675">
              <a:lnSpc>
                <a:spcPct val="150000"/>
              </a:lnSpc>
            </a:pPr>
            <a:r>
              <a:rPr lang="de-DE" sz="2600" dirty="0"/>
              <a:t>Breiter Anwendungsbereich</a:t>
            </a:r>
          </a:p>
          <a:p>
            <a:pPr marL="447675" indent="-447675">
              <a:lnSpc>
                <a:spcPct val="150000"/>
              </a:lnSpc>
            </a:pPr>
            <a:r>
              <a:rPr lang="de-DE" sz="2600" dirty="0"/>
              <a:t>Klar vorstellbare Zielgruppe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000" dirty="0"/>
          </a:p>
          <a:p>
            <a:pPr marL="447675" indent="-447675"/>
            <a:endParaRPr lang="de-DE" sz="1000" dirty="0"/>
          </a:p>
        </p:txBody>
      </p:sp>
      <p:pic>
        <p:nvPicPr>
          <p:cNvPr id="7" name="Grafik 6" descr="Fridge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512" y="180143"/>
            <a:ext cx="4143404" cy="5249121"/>
          </a:xfrm>
          <a:prstGeom prst="rect">
            <a:avLst/>
          </a:prstGeom>
        </p:spPr>
      </p:pic>
      <p:pic>
        <p:nvPicPr>
          <p:cNvPr id="11" name="Grafik 10" descr="aha2.jpg"/>
          <p:cNvPicPr>
            <a:picLocks noChangeAspect="1"/>
          </p:cNvPicPr>
          <p:nvPr/>
        </p:nvPicPr>
        <p:blipFill>
          <a:blip r:embed="rId5" cstate="print"/>
          <a:srcRect l="12413" t="9375" r="17633" b="9375"/>
          <a:stretch>
            <a:fillRect/>
          </a:stretch>
        </p:blipFill>
        <p:spPr>
          <a:xfrm>
            <a:off x="6143636" y="5214950"/>
            <a:ext cx="1165905" cy="13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6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 fontScale="90000"/>
          </a:bodyPr>
          <a:lstStyle/>
          <a:p>
            <a:r>
              <a:rPr lang="de-DE" sz="4000" dirty="0"/>
              <a:t>Pflichtenheftphase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quarter" idx="1"/>
          </p:nvPr>
        </p:nvSpPr>
        <p:spPr>
          <a:xfrm>
            <a:off x="500034" y="1285860"/>
            <a:ext cx="7467600" cy="485778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000" dirty="0" err="1"/>
              <a:t>Frozen</a:t>
            </a:r>
            <a:r>
              <a:rPr lang="de-DE" sz="3000" dirty="0"/>
              <a:t> Notes</a:t>
            </a:r>
          </a:p>
          <a:p>
            <a:pPr marL="813435" lvl="1" indent="-447675"/>
            <a:r>
              <a:rPr lang="de-DE" sz="2600" dirty="0"/>
              <a:t>Bearbeitbar </a:t>
            </a:r>
          </a:p>
          <a:p>
            <a:pPr marL="813435" lvl="1" indent="-447675"/>
            <a:r>
              <a:rPr lang="de-DE" sz="2600" dirty="0"/>
              <a:t>Nicht löschbar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000" dirty="0"/>
              <a:t>Cool Notes</a:t>
            </a:r>
          </a:p>
          <a:p>
            <a:pPr marL="813435" lvl="1" indent="-447675"/>
            <a:r>
              <a:rPr lang="de-DE" sz="2600" dirty="0"/>
              <a:t>Nicht bearbeitbar </a:t>
            </a:r>
          </a:p>
          <a:p>
            <a:pPr marL="813435" lvl="1" indent="-447675"/>
            <a:r>
              <a:rPr lang="de-DE" sz="2600" dirty="0"/>
              <a:t>Löschbar</a:t>
            </a:r>
          </a:p>
          <a:p>
            <a:pPr marL="447675" indent="-447675"/>
            <a:endParaRPr lang="de-DE" sz="1000" dirty="0"/>
          </a:p>
          <a:p>
            <a:pPr marL="447675" indent="-447675"/>
            <a:endParaRPr lang="de-DE" sz="1000" dirty="0"/>
          </a:p>
        </p:txBody>
      </p:sp>
      <p:pic>
        <p:nvPicPr>
          <p:cNvPr id="6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44" y="1057258"/>
            <a:ext cx="2500330" cy="4139578"/>
          </a:xfrm>
          <a:prstGeom prst="rect">
            <a:avLst/>
          </a:prstGeom>
        </p:spPr>
      </p:pic>
      <p:sp>
        <p:nvSpPr>
          <p:cNvPr id="7" name="Geschweifte Klammer links 6"/>
          <p:cNvSpPr/>
          <p:nvPr/>
        </p:nvSpPr>
        <p:spPr>
          <a:xfrm>
            <a:off x="4610102" y="1700200"/>
            <a:ext cx="357190" cy="1071570"/>
          </a:xfrm>
          <a:prstGeom prst="leftBrace">
            <a:avLst>
              <a:gd name="adj1" fmla="val 8333"/>
              <a:gd name="adj2" fmla="val 1514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links 7"/>
          <p:cNvSpPr/>
          <p:nvPr/>
        </p:nvSpPr>
        <p:spPr>
          <a:xfrm>
            <a:off x="4652965" y="2852734"/>
            <a:ext cx="300039" cy="2205052"/>
          </a:xfrm>
          <a:prstGeom prst="leftBrace">
            <a:avLst>
              <a:gd name="adj1" fmla="val 8333"/>
              <a:gd name="adj2" fmla="val 4377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 fontScale="90000"/>
          </a:bodyPr>
          <a:lstStyle/>
          <a:p>
            <a:r>
              <a:rPr lang="de-DE" sz="4000" dirty="0"/>
              <a:t>Pflichtenheftphase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28596" y="1166797"/>
            <a:ext cx="7467600" cy="4900634"/>
          </a:xfrm>
        </p:spPr>
        <p:txBody>
          <a:bodyPr>
            <a:normAutofit fontScale="92500" lnSpcReduction="20000"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000" dirty="0"/>
              <a:t>Musskriterien</a:t>
            </a:r>
          </a:p>
          <a:p>
            <a:pPr marL="447675" indent="-447675">
              <a:buNone/>
            </a:pPr>
            <a:endParaRPr lang="de-DE" sz="1000" dirty="0"/>
          </a:p>
          <a:p>
            <a:pPr marL="813435" lvl="1" indent="-447675"/>
            <a:r>
              <a:rPr lang="de-DE" sz="2600" dirty="0"/>
              <a:t>Erstellen einer WG Pinnwand</a:t>
            </a:r>
          </a:p>
          <a:p>
            <a:pPr marL="447675" indent="-447675">
              <a:buNone/>
            </a:pPr>
            <a:endParaRPr lang="de-DE" sz="2600" dirty="0"/>
          </a:p>
          <a:p>
            <a:pPr marL="813435" lvl="1" indent="-447675"/>
            <a:r>
              <a:rPr lang="de-DE" sz="2600" dirty="0"/>
              <a:t>Interaktion mit der Pinnwand</a:t>
            </a:r>
          </a:p>
          <a:p>
            <a:pPr marL="447675" indent="-447675">
              <a:buNone/>
            </a:pPr>
            <a:endParaRPr lang="de-DE" sz="2600" dirty="0"/>
          </a:p>
          <a:p>
            <a:pPr marL="813435" lvl="1" indent="-447675"/>
            <a:r>
              <a:rPr lang="de-DE" sz="2600" dirty="0"/>
              <a:t>Synchronisierung mit dem Server</a:t>
            </a:r>
          </a:p>
          <a:p>
            <a:pPr marL="447675" indent="-447675">
              <a:buNone/>
            </a:pPr>
            <a:endParaRPr lang="de-DE" sz="2600" dirty="0"/>
          </a:p>
          <a:p>
            <a:pPr marL="813435" lvl="1" indent="-447675"/>
            <a:r>
              <a:rPr lang="de-DE" sz="2600" dirty="0"/>
              <a:t>App-Menü	</a:t>
            </a:r>
          </a:p>
          <a:p>
            <a:pPr marL="447675" indent="-447675">
              <a:buNone/>
            </a:pPr>
            <a:endParaRPr lang="de-DE" sz="2600" dirty="0"/>
          </a:p>
          <a:p>
            <a:pPr marL="813435" lvl="1" indent="-447675"/>
            <a:r>
              <a:rPr lang="de-DE" sz="2600" dirty="0"/>
              <a:t>Lesebestätigung	</a:t>
            </a:r>
          </a:p>
          <a:p>
            <a:pPr marL="447675" indent="-447675">
              <a:buNone/>
            </a:pPr>
            <a:endParaRPr lang="de-DE" sz="2600" dirty="0"/>
          </a:p>
          <a:p>
            <a:pPr marL="813435" lvl="1" indent="-447675"/>
            <a:r>
              <a:rPr lang="de-DE" sz="2600" dirty="0"/>
              <a:t>Push-Benachrichtigung	</a:t>
            </a:r>
          </a:p>
          <a:p>
            <a:pPr marL="447675" indent="-447675"/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753996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388</Words>
  <Application>Microsoft Office PowerPoint</Application>
  <PresentationFormat>Bildschirmpräsentation (4:3)</PresentationFormat>
  <Paragraphs>172</Paragraphs>
  <Slides>20</Slides>
  <Notes>2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Calibri</vt:lpstr>
      <vt:lpstr>Wingdings</vt:lpstr>
      <vt:lpstr>Wingdings 2</vt:lpstr>
      <vt:lpstr>Nereus</vt:lpstr>
      <vt:lpstr>Praxis der Softwareentwicklung Abschlusspräsentation</vt:lpstr>
      <vt:lpstr>Einleitungs-Animation</vt:lpstr>
      <vt:lpstr>Was ist Fridget?</vt:lpstr>
      <vt:lpstr>Vorerfahrung</vt:lpstr>
      <vt:lpstr>Warum Fridget?</vt:lpstr>
      <vt:lpstr>PowerPoint-Präsentation</vt:lpstr>
      <vt:lpstr>Pflichtenheftphase</vt:lpstr>
      <vt:lpstr>Pflichtenheftphase</vt:lpstr>
      <vt:lpstr>Pflichtenheftphase</vt:lpstr>
      <vt:lpstr>PowerPoint-Präsentation</vt:lpstr>
      <vt:lpstr>Entwurfsphase</vt:lpstr>
      <vt:lpstr>PowerPoint-Präsentation</vt:lpstr>
      <vt:lpstr>Implementierungsphase</vt:lpstr>
      <vt:lpstr>PowerPoint-Präsentation</vt:lpstr>
      <vt:lpstr>Qualitätssicherungsphase</vt:lpstr>
      <vt:lpstr>Nutzerstudie</vt:lpstr>
      <vt:lpstr>Demo</vt:lpstr>
      <vt:lpstr>Statistiken</vt:lpstr>
      <vt:lpstr>Unser Fazit </vt:lpstr>
      <vt:lpstr>Vielen Dank 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Min Hye Park</dc:creator>
  <cp:lastModifiedBy>Alina Shah</cp:lastModifiedBy>
  <cp:revision>60</cp:revision>
  <dcterms:created xsi:type="dcterms:W3CDTF">2018-05-28T07:05:45Z</dcterms:created>
  <dcterms:modified xsi:type="dcterms:W3CDTF">2018-09-17T23:18:12Z</dcterms:modified>
</cp:coreProperties>
</file>