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429" autoAdjust="0"/>
  </p:normalViewPr>
  <p:slideViewPr>
    <p:cSldViewPr snapToGrid="0" showGuides="1">
      <p:cViewPr varScale="1">
        <p:scale>
          <a:sx n="81" d="100"/>
          <a:sy n="81" d="100"/>
        </p:scale>
        <p:origin x="16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471C0-4224-41E3-AECD-489EB6BABCF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03E48-7EE4-4D12-9E9D-7480116B7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3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48-7EE4-4D12-9E9D-7480116B73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9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3F1A8-CC14-4273-9C57-9551A76FB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2D2AE5-A065-4ACC-8142-A7F60579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244095-5F76-49CA-BE55-29CC0CA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A1BC5-9002-4661-9DFF-ABEBB56D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0700F-B48A-4695-A10D-7943F930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0E23D-A80E-4343-A06A-3B28281B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2F7037-77BD-42C5-9055-6A77E90E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62063-7BC9-4320-9D52-56165DFD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12BA1-18E8-480A-91AE-1B28AABD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3DD6F-90B5-41F9-9764-B028A90F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4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D619F-E966-4770-904E-8D16C726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30D3D-C095-4863-A170-41D779EB6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C2BAFE-9B3C-4676-938D-3746752A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F700E-08DC-4B1C-97D5-8DC3995B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2D017A-FF25-405A-B305-F00CEE30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1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EC6E-A8EA-4E6D-A1BF-FEB7901A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D4B18-D829-45B6-86E5-77FB78FA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82143-CEE1-45CC-B7F6-D8F8DA24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D753E8-E7E8-4BF0-9FE8-801A713B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FACCA3-DCEF-4061-A9ED-A362FAAF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78926-E2E0-497E-8639-B93DE6B7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FE39C4-5046-45DD-B6CB-41592652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6E72F-A701-4F8A-90E8-B9DAFB84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3B2A8-80CF-460A-BB85-134F5CBB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676F0-FD77-46BF-B6AD-689ACB15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3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3638A-C29F-48E6-956E-91A116DD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B1C61-E7D0-44A3-8524-4C0EAE89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11442C-A892-4355-880E-F823F2E8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C26AD1-95A2-4AFD-BB19-FC4CD53F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D546E3-6D19-451C-9CFD-EDAC70B9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075F7-A762-488C-8A2B-3BE8C5A9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8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5BB4D-C8EF-40B6-9BD4-539E256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10FB3-3A82-4D8E-B47D-80F0CE37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01AB8-77CA-42D3-A494-F07A81D2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FAA4DC-D82A-4CA8-84A5-F008D4A72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16B3C2-EBAD-4EEA-87A5-200A70D77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CACBDD-5276-48F2-9B13-7FFCE54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0BA79-DD41-4899-A091-0DD306CB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2FA1C1-7D79-4EA8-AB2C-68C0D52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5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80B14-33E7-415F-A9A9-082D22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DF2DBC-C150-4309-BDEA-0C290A40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6CF7E8-2C9B-4A95-874F-4C43A38D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2DDA8A-AF3C-4627-866A-EDDA709E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9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A02BEE-862D-4D33-A1DF-97B1716D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F5A4AF-6D88-422E-A745-7F038AFF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A21C2-1144-44D8-ADD1-76E822CC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9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37F62-285E-46DA-BD2C-6E976E04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78905-9CB4-43D5-861D-FE0FB462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D9BA95-C7C9-4AD0-8F95-E98D3327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88D4EC-0B59-4519-B11B-7F8F120E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E105C2-1ACF-4E8E-B54F-4ECE09E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CE6DE-4A55-4925-94C0-AADF81B5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33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C7831-24E5-4B31-AECC-46B14345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F9C004-CA10-4712-B870-CB79707D9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BD2843-6DA8-4938-A51C-73A471E8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9956F-6A16-45B8-8DB3-C6E59450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9CB4F1-5CC2-4935-9B4E-E44C0B69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28269A-AC1D-4E53-8C13-602FCD47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2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6235CC-3902-4C73-9E1F-B05F1E5E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102CEE-4C9C-4A9B-9C01-2A24594C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18789-0AD7-48D0-9EF8-5C0E52BA8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7CA8F3-B611-4E9D-A452-69E1D3422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5D64B-636C-4E56-B08B-31E6B8752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4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7E854-F62A-4128-9DE2-A0D8895D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資料庫系統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NoSQL Databases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45991-76FB-4EA5-87CE-A56547F5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講者：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bbbrryannttt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6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B7AFB-806F-4854-8342-7FB21CA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C01D9-2900-42CE-8E39-D6749DA6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興起的原因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與關聯式資料庫的比較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的四大類型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的三大理論基礎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Redis DB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MongoDB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9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A93DE-0CBC-4DD5-B86E-16764E7E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D49E2-8C34-4982-BAD9-B792B424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8790"/>
            <a:ext cx="10515600" cy="325920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資料庫具有以下幾個特點：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靈活的可擴展性：支援橫向擴展，不同於關聯式資料庫系統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靈活的資料模型：關聯式資料庫是由代數理論發展，故其關聯式資料模型使用上有著嚴格的規範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與雲端運算緊密融合：可支援橫向擴展，故可結合雲端運算底層基礎架構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D5B869-1F39-4A39-AC5E-CF7C89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208016"/>
            <a:ext cx="8401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A1ADB-F5D2-4F06-A8DD-1A3C68FE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興起的原因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BC4BC-1205-4693-B11D-0B70DC9E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494192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、關聯式資料庫已經無法滿足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Web2.0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的需求。主要反應在以下方面：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巨量資料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的管理需求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資料高動態即時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高可擴展性和高可用性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0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7FA79-CD5F-49D8-A032-DFCC9AFC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D80E0-5B6A-41B6-8B49-F748C55F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9688A-84C3-4D41-94F7-4B26F1AC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AB6829-E376-4234-BCA1-433D43B9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35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C2B8-61C9-4E45-8FE8-0E263C42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941CF-68BA-4074-8025-ECFA7AC8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97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174</Words>
  <Application>Microsoft Office PowerPoint</Application>
  <PresentationFormat>寬螢幕</PresentationFormat>
  <Paragraphs>21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Times New Roman</vt:lpstr>
      <vt:lpstr>Office 佈景主題</vt:lpstr>
      <vt:lpstr>NoSQL資料庫系統 Introduction to NoSQL Databases</vt:lpstr>
      <vt:lpstr>目錄</vt:lpstr>
      <vt:lpstr>NoSQL簡介</vt:lpstr>
      <vt:lpstr>NoSQL興起的原因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于立 楊</dc:creator>
  <cp:lastModifiedBy>于立 楊</cp:lastModifiedBy>
  <cp:revision>10</cp:revision>
  <dcterms:created xsi:type="dcterms:W3CDTF">2021-03-25T07:37:04Z</dcterms:created>
  <dcterms:modified xsi:type="dcterms:W3CDTF">2021-03-25T09:58:11Z</dcterms:modified>
</cp:coreProperties>
</file>