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7C9F-073A-451D-A431-FEC4DB3E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86AFFF-3F68-4C97-8055-5DA46EA4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C3738-5DFA-4892-92A0-459AADBD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225DB-7925-4F2E-AA23-82BC0C7E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1B7C9-5ABA-4AE4-BD20-AC148857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794BE-91DE-422B-830A-EE2A560C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FB2B40-2A3F-4E89-8DC3-0FC01671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38C324-D4C3-4B4C-A4CA-415F22C2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3B986-417B-44ED-A159-894C6AA6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6C03E-51B1-4705-A4D4-B4C720A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FBBBA-4759-41E4-AA79-83AF68E1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526B33-528A-4CF0-8426-415DB613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31399-A285-47C7-9315-AE3A690F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AB2F2-A96E-4899-AB5F-F980FCDF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DDF1B-4167-4E4E-B680-BEB7ADD9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93D01-204E-4016-965D-CA39B88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FF9BF-9645-40D2-9FC2-7661C691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12A61-B773-474B-97BE-41D3C5F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A73E8-8A83-4EA8-AC8F-E87D8F22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6148F-FED9-4ACD-A8B7-39A0B7B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B2FC9-A532-4F0F-86AC-91C368DF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CF244-3856-4FA4-8CA7-A70B812D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3D533-EDF2-452D-A174-DF7D8BE8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89DA7-0D55-4050-B8F7-D3AEC8D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FEAFD-CE42-482D-8953-BFC125A4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5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D3CD-9DF2-445E-964F-36D13080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407DC-5C25-477C-A208-B44CAB4B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F34937-B70D-4636-944D-91AB452E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1F2D3-8F85-4FBE-9D75-E122F2D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CAA4D-F82A-478E-B651-12854D35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1E275-D1E9-429B-B78B-5DD3B54A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245BF-0045-4DB7-B556-46C491DA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6DC84-1854-4BE7-949E-D805984E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8CAA81-5CFF-40C2-9E68-9604E5D7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1E8686-D486-4EE1-B4C0-50710953E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97678C-C688-4087-AC93-4319F63B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D43EBB-E773-4BD8-9DBF-4F3A52D9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28F095-6A96-4D31-81A3-0539BEE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AC91A9-63BF-462F-AF81-F13AD607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4CCAA-6E5A-4520-A366-C1EF0135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0C12CB-217F-40A9-82A1-0FBF0E02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79D027-730F-45FE-9A94-7A2D8A2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E9D586-4328-41C6-B9F4-FA84116E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3E8FB-0EC7-474C-9CAA-A5821D7F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B96C5D-73C8-4B27-97A0-1C752F40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0889E-8AA1-451D-926A-799A9296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CE6F-6D4E-45E7-9055-CE405B2E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25790-A966-4816-92C6-AC3612DC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FD0033-0924-413F-BAF3-AEEB1BBD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02E58-2FB1-4C8D-8967-02228E63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B19AAB-019E-497E-A13C-D2954DA4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E3BEB8-16F0-483A-BF18-950B82D1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A51BE-6205-4513-AE20-1D23ECD2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DBB83A-C40B-4B2F-8179-8B7400A7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C2B530-E0B5-4546-A19D-9FD54D67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8A40E0-4FF4-4A08-B54C-BBD2B15F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C8E5C-9589-4344-A6B3-F73D3F58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D1DB5-AD0F-4076-AC44-1D48AA94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E5DAB-943E-4235-9A11-5C8684E9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B06A1-90BF-41F3-89E3-A414CD55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859EC-62CB-4116-A1F3-F8E959016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B578-3DD1-46EB-9F9E-8F79FB07B5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8D083-76A5-4404-ADB8-F8F449CE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672BBC-1DD1-41E7-84F9-0F81561B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AE0D-C589-49DC-A26B-D947614DE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6CB3F-0045-41A9-AEF9-FAF12194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ИС кафе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5C6971-2584-439B-A8FE-9579B4F9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Мамаева Юлия</a:t>
            </a:r>
          </a:p>
        </p:txBody>
      </p:sp>
    </p:spTree>
    <p:extLst>
      <p:ext uri="{BB962C8B-B14F-4D97-AF65-F5344CB8AC3E}">
        <p14:creationId xmlns:p14="http://schemas.microsoft.com/office/powerpoint/2010/main" val="9367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EA3BC-068A-47D2-952F-D44B4559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20693B1-5AC1-40D5-8D3F-51E4353B15A7}"/>
              </a:ext>
            </a:extLst>
          </p:cNvPr>
          <p:cNvGrpSpPr/>
          <p:nvPr/>
        </p:nvGrpSpPr>
        <p:grpSpPr>
          <a:xfrm>
            <a:off x="891242" y="1762269"/>
            <a:ext cx="3410243" cy="4351338"/>
            <a:chOff x="838200" y="1825625"/>
            <a:chExt cx="3410243" cy="4351338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34B2EE4-4C69-4FE0-A715-48D435618FFA}"/>
                </a:ext>
              </a:extLst>
            </p:cNvPr>
            <p:cNvSpPr/>
            <p:nvPr/>
          </p:nvSpPr>
          <p:spPr>
            <a:xfrm>
              <a:off x="838200" y="1825625"/>
              <a:ext cx="3410243" cy="4351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2F04ECE-8771-4D8B-BD5D-2C85B84E7F5C}"/>
                </a:ext>
              </a:extLst>
            </p:cNvPr>
            <p:cNvSpPr/>
            <p:nvPr/>
          </p:nvSpPr>
          <p:spPr>
            <a:xfrm>
              <a:off x="1579684" y="3298322"/>
              <a:ext cx="1927274" cy="425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Пароль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0F0CC9C-DE08-4921-AC4B-5B210912AC1C}"/>
                </a:ext>
              </a:extLst>
            </p:cNvPr>
            <p:cNvSpPr/>
            <p:nvPr/>
          </p:nvSpPr>
          <p:spPr>
            <a:xfrm>
              <a:off x="1579684" y="3957781"/>
              <a:ext cx="1927274" cy="425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Логин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D0C9700-B550-4CB7-BE77-32EE18B9F92D}"/>
                </a:ext>
              </a:extLst>
            </p:cNvPr>
            <p:cNvSpPr/>
            <p:nvPr/>
          </p:nvSpPr>
          <p:spPr>
            <a:xfrm>
              <a:off x="1891224" y="4603865"/>
              <a:ext cx="1304193" cy="4255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alpha val="73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Далее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E0B1915-9037-46CC-9323-DDD85EC9DD49}"/>
                </a:ext>
              </a:extLst>
            </p:cNvPr>
            <p:cNvSpPr/>
            <p:nvPr/>
          </p:nvSpPr>
          <p:spPr>
            <a:xfrm>
              <a:off x="1579684" y="2667480"/>
              <a:ext cx="1927274" cy="4255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ВХОД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7618A50-46B0-4B36-A25D-37DBDF427180}"/>
              </a:ext>
            </a:extLst>
          </p:cNvPr>
          <p:cNvGrpSpPr/>
          <p:nvPr/>
        </p:nvGrpSpPr>
        <p:grpSpPr>
          <a:xfrm>
            <a:off x="5354509" y="1760840"/>
            <a:ext cx="5969445" cy="4351338"/>
            <a:chOff x="3901142" y="1650895"/>
            <a:chExt cx="6096298" cy="446271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7CBD01E-EC8C-40D4-B16F-75CA0D1570A8}"/>
                </a:ext>
              </a:extLst>
            </p:cNvPr>
            <p:cNvSpPr/>
            <p:nvPr/>
          </p:nvSpPr>
          <p:spPr>
            <a:xfrm>
              <a:off x="3901142" y="1650895"/>
              <a:ext cx="6096298" cy="4462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E2C2C0E4-5E2D-4C08-B543-8A5E4FE9BC79}"/>
                </a:ext>
              </a:extLst>
            </p:cNvPr>
            <p:cNvCxnSpPr>
              <a:cxnSpLocks/>
            </p:cNvCxnSpPr>
            <p:nvPr/>
          </p:nvCxnSpPr>
          <p:spPr>
            <a:xfrm>
              <a:off x="3901142" y="2255520"/>
              <a:ext cx="60962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8FF4C350-3984-4AA8-952E-C41D89D8D885}"/>
                </a:ext>
              </a:extLst>
            </p:cNvPr>
            <p:cNvSpPr/>
            <p:nvPr/>
          </p:nvSpPr>
          <p:spPr>
            <a:xfrm>
              <a:off x="5843656" y="3324439"/>
              <a:ext cx="1927274" cy="4255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Заказы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87FC0538-379F-43F9-9282-2CC38A8E4BBE}"/>
                </a:ext>
              </a:extLst>
            </p:cNvPr>
            <p:cNvSpPr/>
            <p:nvPr/>
          </p:nvSpPr>
          <p:spPr>
            <a:xfrm>
              <a:off x="5843656" y="3983898"/>
              <a:ext cx="1927274" cy="4255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186476F-B87D-4184-9B97-E1CD0DD74445}"/>
                </a:ext>
              </a:extLst>
            </p:cNvPr>
            <p:cNvSpPr/>
            <p:nvPr/>
          </p:nvSpPr>
          <p:spPr>
            <a:xfrm>
              <a:off x="5843656" y="4640174"/>
              <a:ext cx="1927274" cy="4255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Смены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BF61B90-DB8A-4139-AB4C-690C8A88D3C3}"/>
                </a:ext>
              </a:extLst>
            </p:cNvPr>
            <p:cNvSpPr/>
            <p:nvPr/>
          </p:nvSpPr>
          <p:spPr>
            <a:xfrm>
              <a:off x="3916382" y="1695552"/>
              <a:ext cx="6081058" cy="532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Администратор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3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1288-25B4-45D8-9628-A5C03E47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5AE4144-3B0B-4D44-A03D-D5CDC704528F}"/>
              </a:ext>
            </a:extLst>
          </p:cNvPr>
          <p:cNvGrpSpPr/>
          <p:nvPr/>
        </p:nvGrpSpPr>
        <p:grpSpPr>
          <a:xfrm>
            <a:off x="324538" y="1967365"/>
            <a:ext cx="5694533" cy="4351338"/>
            <a:chOff x="3111277" y="1862440"/>
            <a:chExt cx="5969445" cy="435133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C0B49AB3-689E-4AB2-88E1-AF60922134F4}"/>
                </a:ext>
              </a:extLst>
            </p:cNvPr>
            <p:cNvGrpSpPr/>
            <p:nvPr/>
          </p:nvGrpSpPr>
          <p:grpSpPr>
            <a:xfrm>
              <a:off x="3111277" y="1862440"/>
              <a:ext cx="5969445" cy="4351338"/>
              <a:chOff x="838200" y="1905983"/>
              <a:chExt cx="5969445" cy="4351338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A37E092D-0CBA-4AC4-AAC7-090F094E1BAA}"/>
                  </a:ext>
                </a:extLst>
              </p:cNvPr>
              <p:cNvGrpSpPr/>
              <p:nvPr/>
            </p:nvGrpSpPr>
            <p:grpSpPr>
              <a:xfrm>
                <a:off x="838200" y="1905983"/>
                <a:ext cx="5969445" cy="4351338"/>
                <a:chOff x="3901142" y="1650895"/>
                <a:chExt cx="6096298" cy="4462712"/>
              </a:xfrm>
            </p:grpSpPr>
            <p:sp>
              <p:nvSpPr>
                <p:cNvPr id="12" name="Прямоугольник 11">
                  <a:extLst>
                    <a:ext uri="{FF2B5EF4-FFF2-40B4-BE49-F238E27FC236}">
                      <a16:creationId xmlns:a16="http://schemas.microsoft.com/office/drawing/2014/main" id="{370D1359-91CC-4622-9BC4-FDE7CE9B1922}"/>
                    </a:ext>
                  </a:extLst>
                </p:cNvPr>
                <p:cNvSpPr/>
                <p:nvPr/>
              </p:nvSpPr>
              <p:spPr>
                <a:xfrm>
                  <a:off x="3901142" y="1650895"/>
                  <a:ext cx="6096298" cy="44627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cxnSp>
              <p:nvCxnSpPr>
                <p:cNvPr id="13" name="Прямая соединительная линия 12">
                  <a:extLst>
                    <a:ext uri="{FF2B5EF4-FFF2-40B4-BE49-F238E27FC236}">
                      <a16:creationId xmlns:a16="http://schemas.microsoft.com/office/drawing/2014/main" id="{DDB6B5A7-C5EF-416D-9EA9-DB15C242A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142" y="2255520"/>
                  <a:ext cx="60962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3AD267FE-AD74-4DD9-AF22-365163AE0389}"/>
                    </a:ext>
                  </a:extLst>
                </p:cNvPr>
                <p:cNvSpPr/>
                <p:nvPr/>
              </p:nvSpPr>
              <p:spPr>
                <a:xfrm>
                  <a:off x="3901142" y="2282811"/>
                  <a:ext cx="1927274" cy="425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Заказы</a:t>
                  </a:r>
                </a:p>
              </p:txBody>
            </p:sp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71F08213-5898-44A9-9FCE-76CF64670155}"/>
                    </a:ext>
                  </a:extLst>
                </p:cNvPr>
                <p:cNvSpPr/>
                <p:nvPr/>
              </p:nvSpPr>
              <p:spPr>
                <a:xfrm>
                  <a:off x="3916382" y="1695552"/>
                  <a:ext cx="6081058" cy="53267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Администратор</a:t>
                  </a:r>
                </a:p>
              </p:txBody>
            </p:sp>
          </p:grp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F54832F1-FBE6-4F04-B89A-8A642E5E43FD}"/>
                  </a:ext>
                </a:extLst>
              </p:cNvPr>
              <p:cNvSpPr/>
              <p:nvPr/>
            </p:nvSpPr>
            <p:spPr>
              <a:xfrm>
                <a:off x="1030514" y="2937058"/>
                <a:ext cx="5660572" cy="2709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5DBD1971-A6A9-4452-91C2-135886BF5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0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7D198305-4D8F-45A4-A0C9-E2CBB793B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84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54BF92D-F118-43C8-80D3-D55FF4A78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15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11ADCFFA-29DE-43B5-B274-74AF016BF6B6}"/>
                  </a:ext>
                </a:extLst>
              </p:cNvPr>
              <p:cNvCxnSpPr/>
              <p:nvPr/>
            </p:nvCxnSpPr>
            <p:spPr>
              <a:xfrm>
                <a:off x="1030514" y="3410853"/>
                <a:ext cx="5660572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1F84F5-8D40-4015-842F-096FADCDD3BB}"/>
                  </a:ext>
                </a:extLst>
              </p:cNvPr>
              <p:cNvSpPr txBox="1"/>
              <p:nvPr/>
            </p:nvSpPr>
            <p:spPr>
              <a:xfrm>
                <a:off x="1030514" y="2937057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Стол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F90587-B0FF-41A2-880B-811856304D11}"/>
                  </a:ext>
                </a:extLst>
              </p:cNvPr>
              <p:cNvSpPr txBox="1"/>
              <p:nvPr/>
            </p:nvSpPr>
            <p:spPr>
              <a:xfrm>
                <a:off x="2021113" y="2948702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Состав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764114-12C2-48FD-AD4D-1EDE603880D6}"/>
                  </a:ext>
                </a:extLst>
              </p:cNvPr>
              <p:cNvSpPr txBox="1"/>
              <p:nvPr/>
            </p:nvSpPr>
            <p:spPr>
              <a:xfrm>
                <a:off x="3802745" y="2969316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Сумма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5FCE5D-26EB-4EA6-9B9E-C9B32FFD5F70}"/>
                  </a:ext>
                </a:extLst>
              </p:cNvPr>
              <p:cNvSpPr txBox="1"/>
              <p:nvPr/>
            </p:nvSpPr>
            <p:spPr>
              <a:xfrm>
                <a:off x="5305426" y="2989289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Статус</a:t>
                </a:r>
              </a:p>
            </p:txBody>
          </p:sp>
        </p:grp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8F4B12E-3A78-4F32-A4F1-D8C0C5E2A2C8}"/>
                </a:ext>
              </a:extLst>
            </p:cNvPr>
            <p:cNvSpPr/>
            <p:nvPr/>
          </p:nvSpPr>
          <p:spPr>
            <a:xfrm>
              <a:off x="7077303" y="5695334"/>
              <a:ext cx="1887171" cy="414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Изменить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A671AD38-78F0-4543-8E17-DE95ACD23E9F}"/>
              </a:ext>
            </a:extLst>
          </p:cNvPr>
          <p:cNvGrpSpPr/>
          <p:nvPr/>
        </p:nvGrpSpPr>
        <p:grpSpPr>
          <a:xfrm>
            <a:off x="6202528" y="1967365"/>
            <a:ext cx="5694533" cy="4351338"/>
            <a:chOff x="3111277" y="1862440"/>
            <a:chExt cx="5969445" cy="4351338"/>
          </a:xfrm>
        </p:grpSpPr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9104A66B-889E-4980-BA1C-4B0733666E86}"/>
                </a:ext>
              </a:extLst>
            </p:cNvPr>
            <p:cNvGrpSpPr/>
            <p:nvPr/>
          </p:nvGrpSpPr>
          <p:grpSpPr>
            <a:xfrm>
              <a:off x="3111277" y="1862440"/>
              <a:ext cx="5969445" cy="4351338"/>
              <a:chOff x="838200" y="1905983"/>
              <a:chExt cx="5969445" cy="4351338"/>
            </a:xfrm>
          </p:grpSpPr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67C3EC74-771E-4453-9614-97F6525F7A31}"/>
                  </a:ext>
                </a:extLst>
              </p:cNvPr>
              <p:cNvGrpSpPr/>
              <p:nvPr/>
            </p:nvGrpSpPr>
            <p:grpSpPr>
              <a:xfrm>
                <a:off x="838200" y="1905983"/>
                <a:ext cx="5969445" cy="4351338"/>
                <a:chOff x="3901142" y="1650895"/>
                <a:chExt cx="6096298" cy="4462712"/>
              </a:xfrm>
            </p:grpSpPr>
            <p:sp>
              <p:nvSpPr>
                <p:cNvPr id="87" name="Прямоугольник 86">
                  <a:extLst>
                    <a:ext uri="{FF2B5EF4-FFF2-40B4-BE49-F238E27FC236}">
                      <a16:creationId xmlns:a16="http://schemas.microsoft.com/office/drawing/2014/main" id="{9B65EC0F-A75D-4880-A8E7-8318581D64CB}"/>
                    </a:ext>
                  </a:extLst>
                </p:cNvPr>
                <p:cNvSpPr/>
                <p:nvPr/>
              </p:nvSpPr>
              <p:spPr>
                <a:xfrm>
                  <a:off x="3901142" y="1650895"/>
                  <a:ext cx="6096298" cy="44627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8E62C4E7-2E49-4EB8-83A7-346A6F7F0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142" y="2255520"/>
                  <a:ext cx="60962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Прямоугольник 88">
                  <a:extLst>
                    <a:ext uri="{FF2B5EF4-FFF2-40B4-BE49-F238E27FC236}">
                      <a16:creationId xmlns:a16="http://schemas.microsoft.com/office/drawing/2014/main" id="{7776CF95-4F84-421F-BB01-58090DCCBF40}"/>
                    </a:ext>
                  </a:extLst>
                </p:cNvPr>
                <p:cNvSpPr/>
                <p:nvPr/>
              </p:nvSpPr>
              <p:spPr>
                <a:xfrm>
                  <a:off x="3901142" y="2282811"/>
                  <a:ext cx="1927274" cy="425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Пользователи</a:t>
                  </a:r>
                </a:p>
              </p:txBody>
            </p:sp>
            <p:sp>
              <p:nvSpPr>
                <p:cNvPr id="90" name="Прямоугольник 89">
                  <a:extLst>
                    <a:ext uri="{FF2B5EF4-FFF2-40B4-BE49-F238E27FC236}">
                      <a16:creationId xmlns:a16="http://schemas.microsoft.com/office/drawing/2014/main" id="{78DF89A3-292B-4881-9BC2-BB8F33E5C369}"/>
                    </a:ext>
                  </a:extLst>
                </p:cNvPr>
                <p:cNvSpPr/>
                <p:nvPr/>
              </p:nvSpPr>
              <p:spPr>
                <a:xfrm>
                  <a:off x="3916382" y="1695552"/>
                  <a:ext cx="6081058" cy="53267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Администратор</a:t>
                  </a:r>
                </a:p>
              </p:txBody>
            </p:sp>
          </p:grpSp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AB5065AD-39BD-4079-AFEA-C581ECD279B8}"/>
                  </a:ext>
                </a:extLst>
              </p:cNvPr>
              <p:cNvSpPr/>
              <p:nvPr/>
            </p:nvSpPr>
            <p:spPr>
              <a:xfrm>
                <a:off x="1030514" y="2937058"/>
                <a:ext cx="5660572" cy="2709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79" name="Прямая соединительная линия 78">
                <a:extLst>
                  <a:ext uri="{FF2B5EF4-FFF2-40B4-BE49-F238E27FC236}">
                    <a16:creationId xmlns:a16="http://schemas.microsoft.com/office/drawing/2014/main" id="{1E66722D-16E5-48C1-8A9A-BE811EF8B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0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>
                <a:extLst>
                  <a:ext uri="{FF2B5EF4-FFF2-40B4-BE49-F238E27FC236}">
                    <a16:creationId xmlns:a16="http://schemas.microsoft.com/office/drawing/2014/main" id="{3AE75328-C483-4ACF-898E-1F2098BC5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84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>
                <a:extLst>
                  <a:ext uri="{FF2B5EF4-FFF2-40B4-BE49-F238E27FC236}">
                    <a16:creationId xmlns:a16="http://schemas.microsoft.com/office/drawing/2014/main" id="{AE307F0C-22CE-4479-831A-EE4438F7E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15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>
                <a:extLst>
                  <a:ext uri="{FF2B5EF4-FFF2-40B4-BE49-F238E27FC236}">
                    <a16:creationId xmlns:a16="http://schemas.microsoft.com/office/drawing/2014/main" id="{001BC284-CD24-4CB7-B62A-D63BF8A5BEEC}"/>
                  </a:ext>
                </a:extLst>
              </p:cNvPr>
              <p:cNvCxnSpPr/>
              <p:nvPr/>
            </p:nvCxnSpPr>
            <p:spPr>
              <a:xfrm>
                <a:off x="1030514" y="3410853"/>
                <a:ext cx="5660572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DCEE59-2C5E-4B1C-9BE7-6F23AE64D625}"/>
                  </a:ext>
                </a:extLst>
              </p:cNvPr>
              <p:cNvSpPr txBox="1"/>
              <p:nvPr/>
            </p:nvSpPr>
            <p:spPr>
              <a:xfrm>
                <a:off x="1030514" y="2937057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Имя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F0116FB-6882-470E-92FC-85C318E212F5}"/>
                  </a:ext>
                </a:extLst>
              </p:cNvPr>
              <p:cNvSpPr txBox="1"/>
              <p:nvPr/>
            </p:nvSpPr>
            <p:spPr>
              <a:xfrm>
                <a:off x="2021113" y="2948702"/>
                <a:ext cx="1687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Фамилия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C24C0B-51E7-4395-9A12-B86A110FB662}"/>
                  </a:ext>
                </a:extLst>
              </p:cNvPr>
              <p:cNvSpPr txBox="1"/>
              <p:nvPr/>
            </p:nvSpPr>
            <p:spPr>
              <a:xfrm>
                <a:off x="3802744" y="2969316"/>
                <a:ext cx="1444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Телефон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BC5EC4-2C39-4C6D-BA89-088C270C973F}"/>
                  </a:ext>
                </a:extLst>
              </p:cNvPr>
              <p:cNvSpPr txBox="1"/>
              <p:nvPr/>
            </p:nvSpPr>
            <p:spPr>
              <a:xfrm>
                <a:off x="5305426" y="2989289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Статус</a:t>
                </a:r>
              </a:p>
            </p:txBody>
          </p:sp>
        </p:grp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89200495-05B0-4DD9-826F-1D33B50D1AC0}"/>
                </a:ext>
              </a:extLst>
            </p:cNvPr>
            <p:cNvSpPr/>
            <p:nvPr/>
          </p:nvSpPr>
          <p:spPr>
            <a:xfrm>
              <a:off x="7077303" y="5695334"/>
              <a:ext cx="1887171" cy="414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Изменить</a:t>
              </a:r>
            </a:p>
          </p:txBody>
        </p:sp>
      </p:grp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EB399409-8B54-438C-883D-07F5424E6D12}"/>
              </a:ext>
            </a:extLst>
          </p:cNvPr>
          <p:cNvSpPr/>
          <p:nvPr/>
        </p:nvSpPr>
        <p:spPr>
          <a:xfrm>
            <a:off x="6385985" y="5811904"/>
            <a:ext cx="1800261" cy="41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</a:t>
            </a:r>
          </a:p>
        </p:txBody>
      </p:sp>
    </p:spTree>
    <p:extLst>
      <p:ext uri="{BB962C8B-B14F-4D97-AF65-F5344CB8AC3E}">
        <p14:creationId xmlns:p14="http://schemas.microsoft.com/office/powerpoint/2010/main" val="17856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1993-5B39-448D-B143-5D9382E9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529911-62B7-44A1-9FF7-FCB63DB2DBD8}"/>
              </a:ext>
            </a:extLst>
          </p:cNvPr>
          <p:cNvGrpSpPr/>
          <p:nvPr/>
        </p:nvGrpSpPr>
        <p:grpSpPr>
          <a:xfrm>
            <a:off x="280995" y="1517423"/>
            <a:ext cx="5694533" cy="4975452"/>
            <a:chOff x="3111277" y="1862440"/>
            <a:chExt cx="5969445" cy="4351338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B8BF5586-9E3E-4AEB-80E7-485C63CCCFB4}"/>
                </a:ext>
              </a:extLst>
            </p:cNvPr>
            <p:cNvGrpSpPr/>
            <p:nvPr/>
          </p:nvGrpSpPr>
          <p:grpSpPr>
            <a:xfrm>
              <a:off x="3111277" y="1862440"/>
              <a:ext cx="5969445" cy="4351338"/>
              <a:chOff x="838200" y="1905983"/>
              <a:chExt cx="5969445" cy="4351338"/>
            </a:xfrm>
          </p:grpSpPr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552A2B4F-89D2-4346-B625-70663FBBDBED}"/>
                  </a:ext>
                </a:extLst>
              </p:cNvPr>
              <p:cNvGrpSpPr/>
              <p:nvPr/>
            </p:nvGrpSpPr>
            <p:grpSpPr>
              <a:xfrm>
                <a:off x="838200" y="1905983"/>
                <a:ext cx="5969445" cy="4351338"/>
                <a:chOff x="3901142" y="1650895"/>
                <a:chExt cx="6096298" cy="4462712"/>
              </a:xfrm>
            </p:grpSpPr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DD9A2705-1253-4F89-BF7F-4BAFE50B1772}"/>
                    </a:ext>
                  </a:extLst>
                </p:cNvPr>
                <p:cNvSpPr/>
                <p:nvPr/>
              </p:nvSpPr>
              <p:spPr>
                <a:xfrm>
                  <a:off x="3901142" y="1650895"/>
                  <a:ext cx="6096298" cy="44627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cxnSp>
              <p:nvCxnSpPr>
                <p:cNvPr id="25" name="Прямая соединительная линия 24">
                  <a:extLst>
                    <a:ext uri="{FF2B5EF4-FFF2-40B4-BE49-F238E27FC236}">
                      <a16:creationId xmlns:a16="http://schemas.microsoft.com/office/drawing/2014/main" id="{6DC444CB-E2CD-48A4-8D0B-C78806381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142" y="2255520"/>
                  <a:ext cx="60962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Прямоугольник 25">
                  <a:extLst>
                    <a:ext uri="{FF2B5EF4-FFF2-40B4-BE49-F238E27FC236}">
                      <a16:creationId xmlns:a16="http://schemas.microsoft.com/office/drawing/2014/main" id="{CD34EDA0-1BA5-4777-AEAC-A07646E9F7D6}"/>
                    </a:ext>
                  </a:extLst>
                </p:cNvPr>
                <p:cNvSpPr/>
                <p:nvPr/>
              </p:nvSpPr>
              <p:spPr>
                <a:xfrm>
                  <a:off x="3901142" y="2282811"/>
                  <a:ext cx="1927274" cy="425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Заказы</a:t>
                  </a:r>
                </a:p>
              </p:txBody>
            </p:sp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597B953D-25CF-4656-B0A6-75A58267FFE5}"/>
                    </a:ext>
                  </a:extLst>
                </p:cNvPr>
                <p:cNvSpPr/>
                <p:nvPr/>
              </p:nvSpPr>
              <p:spPr>
                <a:xfrm>
                  <a:off x="3916382" y="1695552"/>
                  <a:ext cx="6081058" cy="53267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Официант(Имя)</a:t>
                  </a:r>
                </a:p>
              </p:txBody>
            </p:sp>
          </p:grp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4241B99B-4B5F-4EF1-BD7D-03435CE1B04D}"/>
                  </a:ext>
                </a:extLst>
              </p:cNvPr>
              <p:cNvSpPr/>
              <p:nvPr/>
            </p:nvSpPr>
            <p:spPr>
              <a:xfrm>
                <a:off x="1030514" y="2937058"/>
                <a:ext cx="5660572" cy="2709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A3CF5F4E-8FED-42C3-9BFD-E9553C786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0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15771322-2920-4B4E-86DC-83EC49B4B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84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D0AB567-5B5F-4296-A920-62BC2E025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15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A34CBE6-3035-4170-9ED7-CE70D1A67793}"/>
                  </a:ext>
                </a:extLst>
              </p:cNvPr>
              <p:cNvCxnSpPr/>
              <p:nvPr/>
            </p:nvCxnSpPr>
            <p:spPr>
              <a:xfrm>
                <a:off x="1030514" y="3410853"/>
                <a:ext cx="5660572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1101EE-6378-434B-9ADB-3137243C1D9D}"/>
                  </a:ext>
                </a:extLst>
              </p:cNvPr>
              <p:cNvSpPr txBox="1"/>
              <p:nvPr/>
            </p:nvSpPr>
            <p:spPr>
              <a:xfrm>
                <a:off x="1043747" y="2999289"/>
                <a:ext cx="1001481" cy="323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Стол №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85E3DD-E7C5-4484-9BD0-69448A7509BF}"/>
                  </a:ext>
                </a:extLst>
              </p:cNvPr>
              <p:cNvSpPr txBox="1"/>
              <p:nvPr/>
            </p:nvSpPr>
            <p:spPr>
              <a:xfrm>
                <a:off x="2052287" y="3025911"/>
                <a:ext cx="1665074" cy="29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Состав(блюд)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3593E6-759E-409C-A4FD-BD32E7CC5206}"/>
                  </a:ext>
                </a:extLst>
              </p:cNvPr>
              <p:cNvSpPr txBox="1"/>
              <p:nvPr/>
            </p:nvSpPr>
            <p:spPr>
              <a:xfrm>
                <a:off x="3685730" y="3038608"/>
                <a:ext cx="1502676" cy="29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Кол-во Гостей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6A5FC-4C4A-4A1A-95F1-4EEA0D0E87DE}"/>
                  </a:ext>
                </a:extLst>
              </p:cNvPr>
              <p:cNvSpPr txBox="1"/>
              <p:nvPr/>
            </p:nvSpPr>
            <p:spPr>
              <a:xfrm>
                <a:off x="5305426" y="3014490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Статус</a:t>
                </a:r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DC80553-8271-45CD-A237-224D394C9E79}"/>
                </a:ext>
              </a:extLst>
            </p:cNvPr>
            <p:cNvSpPr/>
            <p:nvPr/>
          </p:nvSpPr>
          <p:spPr>
            <a:xfrm>
              <a:off x="7077303" y="5695334"/>
              <a:ext cx="1887171" cy="414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Изменить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58333F9-9B6C-4661-A8BB-5DF23B76E69F}"/>
              </a:ext>
            </a:extLst>
          </p:cNvPr>
          <p:cNvSpPr/>
          <p:nvPr/>
        </p:nvSpPr>
        <p:spPr>
          <a:xfrm>
            <a:off x="464452" y="5895202"/>
            <a:ext cx="1800261" cy="47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Новый заказ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DFC5D7C-F011-49A9-BEE8-964A23D9A84B}"/>
              </a:ext>
            </a:extLst>
          </p:cNvPr>
          <p:cNvGrpSpPr/>
          <p:nvPr/>
        </p:nvGrpSpPr>
        <p:grpSpPr>
          <a:xfrm>
            <a:off x="6096000" y="1517423"/>
            <a:ext cx="5694533" cy="4975452"/>
            <a:chOff x="3111277" y="1862440"/>
            <a:chExt cx="5969445" cy="435133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957CB08-97B6-48F1-933A-FD793E4CE693}"/>
                </a:ext>
              </a:extLst>
            </p:cNvPr>
            <p:cNvGrpSpPr/>
            <p:nvPr/>
          </p:nvGrpSpPr>
          <p:grpSpPr>
            <a:xfrm>
              <a:off x="3111277" y="1862440"/>
              <a:ext cx="5969445" cy="4351338"/>
              <a:chOff x="838200" y="1905983"/>
              <a:chExt cx="5969445" cy="4351338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83741579-8EF5-441C-9074-E63AD754BDBA}"/>
                  </a:ext>
                </a:extLst>
              </p:cNvPr>
              <p:cNvGrpSpPr/>
              <p:nvPr/>
            </p:nvGrpSpPr>
            <p:grpSpPr>
              <a:xfrm>
                <a:off x="838200" y="1905983"/>
                <a:ext cx="5969445" cy="4351338"/>
                <a:chOff x="3901142" y="1650895"/>
                <a:chExt cx="6096298" cy="4462712"/>
              </a:xfrm>
            </p:grpSpPr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01806962-B684-4782-B288-7310A920CB24}"/>
                    </a:ext>
                  </a:extLst>
                </p:cNvPr>
                <p:cNvSpPr/>
                <p:nvPr/>
              </p:nvSpPr>
              <p:spPr>
                <a:xfrm>
                  <a:off x="3901142" y="1650895"/>
                  <a:ext cx="6096298" cy="44627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605826ED-2983-4FA5-9D55-B4F3CB41F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1142" y="2255520"/>
                  <a:ext cx="60962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7D2BD2CD-06C8-46EF-9F9E-9AC5662DEADC}"/>
                    </a:ext>
                  </a:extLst>
                </p:cNvPr>
                <p:cNvSpPr/>
                <p:nvPr/>
              </p:nvSpPr>
              <p:spPr>
                <a:xfrm>
                  <a:off x="3901142" y="2282811"/>
                  <a:ext cx="1927274" cy="425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Заказы</a:t>
                  </a:r>
                </a:p>
              </p:txBody>
            </p:sp>
            <p:sp>
              <p:nvSpPr>
                <p:cNvPr id="45" name="Прямоугольник 44">
                  <a:extLst>
                    <a:ext uri="{FF2B5EF4-FFF2-40B4-BE49-F238E27FC236}">
                      <a16:creationId xmlns:a16="http://schemas.microsoft.com/office/drawing/2014/main" id="{085FB88C-90EA-40D1-87A4-A3603384CF4E}"/>
                    </a:ext>
                  </a:extLst>
                </p:cNvPr>
                <p:cNvSpPr/>
                <p:nvPr/>
              </p:nvSpPr>
              <p:spPr>
                <a:xfrm>
                  <a:off x="3916382" y="1695552"/>
                  <a:ext cx="6081058" cy="53267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ru-RU" dirty="0"/>
                    <a:t>Повар(Имя)</a:t>
                  </a:r>
                </a:p>
              </p:txBody>
            </p: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C53821D-31D6-42C3-AF7E-35BC5BFA9356}"/>
                  </a:ext>
                </a:extLst>
              </p:cNvPr>
              <p:cNvSpPr/>
              <p:nvPr/>
            </p:nvSpPr>
            <p:spPr>
              <a:xfrm>
                <a:off x="1030514" y="2937058"/>
                <a:ext cx="5660572" cy="2709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BC1AEB38-CC71-4475-B639-905DF4556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000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02A32E2D-8345-4D48-A915-E91B59820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6915" y="2937057"/>
                <a:ext cx="0" cy="270900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>
                <a:extLst>
                  <a:ext uri="{FF2B5EF4-FFF2-40B4-BE49-F238E27FC236}">
                    <a16:creationId xmlns:a16="http://schemas.microsoft.com/office/drawing/2014/main" id="{0869147A-E720-4F36-A04E-5EFCE645338F}"/>
                  </a:ext>
                </a:extLst>
              </p:cNvPr>
              <p:cNvCxnSpPr/>
              <p:nvPr/>
            </p:nvCxnSpPr>
            <p:spPr>
              <a:xfrm>
                <a:off x="1030514" y="3410853"/>
                <a:ext cx="5660572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B0C116-6326-4F05-8A48-198115F7AAFE}"/>
                  </a:ext>
                </a:extLst>
              </p:cNvPr>
              <p:cNvSpPr txBox="1"/>
              <p:nvPr/>
            </p:nvSpPr>
            <p:spPr>
              <a:xfrm>
                <a:off x="1043747" y="2999289"/>
                <a:ext cx="1001481" cy="29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Заказ №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1BBC29-0451-4791-AB12-277497837237}"/>
                  </a:ext>
                </a:extLst>
              </p:cNvPr>
              <p:cNvSpPr txBox="1"/>
              <p:nvPr/>
            </p:nvSpPr>
            <p:spPr>
              <a:xfrm>
                <a:off x="2052287" y="3025911"/>
                <a:ext cx="1665074" cy="29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Состав(блюд)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320BB7-D14C-4D68-B9BD-E3581D88E685}"/>
                  </a:ext>
                </a:extLst>
              </p:cNvPr>
              <p:cNvSpPr txBox="1"/>
              <p:nvPr/>
            </p:nvSpPr>
            <p:spPr>
              <a:xfrm>
                <a:off x="5305426" y="3014490"/>
                <a:ext cx="1001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Статус</a:t>
                </a:r>
              </a:p>
            </p:txBody>
          </p:sp>
        </p:grp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DB0322D-A282-44D4-B1C6-61F3A77D862B}"/>
                </a:ext>
              </a:extLst>
            </p:cNvPr>
            <p:cNvSpPr/>
            <p:nvPr/>
          </p:nvSpPr>
          <p:spPr>
            <a:xfrm>
              <a:off x="7077303" y="5695334"/>
              <a:ext cx="1887171" cy="414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Изменить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360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Широкоэкранный</PresentationFormat>
  <Paragraphs>41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Прототип ИС кафе</vt:lpstr>
      <vt:lpstr>Администратор</vt:lpstr>
      <vt:lpstr>Презентация PowerPoint</vt:lpstr>
      <vt:lpstr>Пользователь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ИС кафе</dc:title>
  <dc:creator>comp0723</dc:creator>
  <cp:lastModifiedBy>comp0723</cp:lastModifiedBy>
  <cp:revision>1</cp:revision>
  <dcterms:created xsi:type="dcterms:W3CDTF">2024-05-21T07:43:11Z</dcterms:created>
  <dcterms:modified xsi:type="dcterms:W3CDTF">2024-05-21T08:24:53Z</dcterms:modified>
</cp:coreProperties>
</file>