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7" r:id="rId18"/>
    <p:sldId id="276" r:id="rId19"/>
    <p:sldId id="286" r:id="rId20"/>
    <p:sldId id="277" r:id="rId21"/>
    <p:sldId id="278" r:id="rId22"/>
    <p:sldId id="279" r:id="rId23"/>
    <p:sldId id="280" r:id="rId24"/>
    <p:sldId id="285" r:id="rId25"/>
    <p:sldId id="283" r:id="rId2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E00C4-E7C0-4BD0-951E-F3B44A2F318E}" v="5" dt="2024-06-11T17:53:07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 CHEN ERICKA YU MIN" userId="55d5d35a-cab8-42c7-ab98-6541c4aecd30" providerId="ADAL" clId="{43FE00C4-E7C0-4BD0-951E-F3B44A2F318E}"/>
    <pc:docChg chg="undo custSel addSld delSld modSld">
      <pc:chgData name="GUO CHEN ERICKA YU MIN" userId="55d5d35a-cab8-42c7-ab98-6541c4aecd30" providerId="ADAL" clId="{43FE00C4-E7C0-4BD0-951E-F3B44A2F318E}" dt="2024-06-11T17:53:38.086" v="170" actId="20577"/>
      <pc:docMkLst>
        <pc:docMk/>
      </pc:docMkLst>
      <pc:sldChg chg="addSp delSp modSp mod">
        <pc:chgData name="GUO CHEN ERICKA YU MIN" userId="55d5d35a-cab8-42c7-ab98-6541c4aecd30" providerId="ADAL" clId="{43FE00C4-E7C0-4BD0-951E-F3B44A2F318E}" dt="2024-06-10T21:30:11.585" v="43" actId="26606"/>
        <pc:sldMkLst>
          <pc:docMk/>
          <pc:sldMk cId="332837446" sldId="276"/>
        </pc:sldMkLst>
        <pc:spChg chg="mod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2" creationId="{42935DCC-0407-FC34-E90E-29879D4738BD}"/>
          </ac:spMkLst>
        </pc:spChg>
        <pc:spChg chg="add del mod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3" creationId="{024B7137-16D7-4B7F-CE33-8BE7D52B7775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79" creationId="{6DC8E2D9-6729-4614-8667-C1016D3182E4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81" creationId="{9C51935E-4A08-4AE4-8E13-F40CD3C4F1C4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83" creationId="{193F1402-2867-4C4F-A1BA-606198AD76B0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85" creationId="{9887A981-7310-4FDA-96E6-73ECCD6C472B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87" creationId="{FED4C940-D8EF-42FB-B65E-81A70494B8E6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97" creationId="{445038F8-360D-46AD-B2F1-47DAB7AA07B2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399" creationId="{E1297267-64FC-46DE-88B8-E76DC4691C8E}"/>
          </ac:spMkLst>
        </pc:spChg>
        <pc:spChg chg="add del">
          <ac:chgData name="GUO CHEN ERICKA YU MIN" userId="55d5d35a-cab8-42c7-ab98-6541c4aecd30" providerId="ADAL" clId="{43FE00C4-E7C0-4BD0-951E-F3B44A2F318E}" dt="2024-06-10T21:28:54.563" v="10" actId="26606"/>
          <ac:spMkLst>
            <pc:docMk/>
            <pc:sldMk cId="332837446" sldId="276"/>
            <ac:spMk id="15401" creationId="{D0A09031-1697-4CF1-8372-9D6B798ED9DA}"/>
          </ac:spMkLst>
        </pc:spChg>
        <pc:spChg chg="add del">
          <ac:chgData name="GUO CHEN ERICKA YU MIN" userId="55d5d35a-cab8-42c7-ab98-6541c4aecd30" providerId="ADAL" clId="{43FE00C4-E7C0-4BD0-951E-F3B44A2F318E}" dt="2024-06-10T21:28:54.540" v="9" actId="26606"/>
          <ac:spMkLst>
            <pc:docMk/>
            <pc:sldMk cId="332837446" sldId="276"/>
            <ac:spMk id="15407" creationId="{97F832D9-9E09-40D4-AD67-47851A25D0B4}"/>
          </ac:spMkLst>
        </pc:spChg>
        <pc:spChg chg="add del">
          <ac:chgData name="GUO CHEN ERICKA YU MIN" userId="55d5d35a-cab8-42c7-ab98-6541c4aecd30" providerId="ADAL" clId="{43FE00C4-E7C0-4BD0-951E-F3B44A2F318E}" dt="2024-06-10T21:29:26.980" v="36" actId="26606"/>
          <ac:spMkLst>
            <pc:docMk/>
            <pc:sldMk cId="332837446" sldId="276"/>
            <ac:spMk id="15413" creationId="{81C8C0F4-5C44-4C3F-B321-5CB3E2BABC2C}"/>
          </ac:spMkLst>
        </pc:spChg>
        <pc:spChg chg="add mod ord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414" creationId="{024B7137-16D7-4B7F-CE33-8BE7D52B7775}"/>
          </ac:spMkLst>
        </pc:spChg>
        <pc:spChg chg="add del">
          <ac:chgData name="GUO CHEN ERICKA YU MIN" userId="55d5d35a-cab8-42c7-ab98-6541c4aecd30" providerId="ADAL" clId="{43FE00C4-E7C0-4BD0-951E-F3B44A2F318E}" dt="2024-06-10T21:29:47.703" v="38" actId="26606"/>
          <ac:spMkLst>
            <pc:docMk/>
            <pc:sldMk cId="332837446" sldId="276"/>
            <ac:spMk id="15420" creationId="{B4F9B187-EC02-44E0-99C7-5D629D6648DA}"/>
          </ac:spMkLst>
        </pc:spChg>
        <pc:spChg chg="add del">
          <ac:chgData name="GUO CHEN ERICKA YU MIN" userId="55d5d35a-cab8-42c7-ab98-6541c4aecd30" providerId="ADAL" clId="{43FE00C4-E7C0-4BD0-951E-F3B44A2F318E}" dt="2024-06-10T21:29:47.703" v="38" actId="26606"/>
          <ac:spMkLst>
            <pc:docMk/>
            <pc:sldMk cId="332837446" sldId="276"/>
            <ac:spMk id="15434" creationId="{9D8267F7-1115-4F9A-BEF5-BB6664BCF0DB}"/>
          </ac:spMkLst>
        </pc:spChg>
        <pc:spChg chg="add del">
          <ac:chgData name="GUO CHEN ERICKA YU MIN" userId="55d5d35a-cab8-42c7-ab98-6541c4aecd30" providerId="ADAL" clId="{43FE00C4-E7C0-4BD0-951E-F3B44A2F318E}" dt="2024-06-10T21:29:54.721" v="39" actId="26606"/>
          <ac:spMkLst>
            <pc:docMk/>
            <pc:sldMk cId="332837446" sldId="276"/>
            <ac:spMk id="15444" creationId="{81C8C0F4-5C44-4C3F-B321-5CB3E2BABC2C}"/>
          </ac:spMkLst>
        </pc:spChg>
        <pc:spChg chg="add del">
          <ac:chgData name="GUO CHEN ERICKA YU MIN" userId="55d5d35a-cab8-42c7-ab98-6541c4aecd30" providerId="ADAL" clId="{43FE00C4-E7C0-4BD0-951E-F3B44A2F318E}" dt="2024-06-10T21:30:05.095" v="42" actId="26606"/>
          <ac:spMkLst>
            <pc:docMk/>
            <pc:sldMk cId="332837446" sldId="276"/>
            <ac:spMk id="15454" creationId="{B4F9B187-EC02-44E0-99C7-5D629D6648DA}"/>
          </ac:spMkLst>
        </pc:spChg>
        <pc:spChg chg="add del">
          <ac:chgData name="GUO CHEN ERICKA YU MIN" userId="55d5d35a-cab8-42c7-ab98-6541c4aecd30" providerId="ADAL" clId="{43FE00C4-E7C0-4BD0-951E-F3B44A2F318E}" dt="2024-06-10T21:30:05.095" v="42" actId="26606"/>
          <ac:spMkLst>
            <pc:docMk/>
            <pc:sldMk cId="332837446" sldId="276"/>
            <ac:spMk id="15468" creationId="{9D8267F7-1115-4F9A-BEF5-BB6664BCF0DB}"/>
          </ac:spMkLst>
        </pc:spChg>
        <pc:spChg chg="add del">
          <ac:chgData name="GUO CHEN ERICKA YU MIN" userId="55d5d35a-cab8-42c7-ab98-6541c4aecd30" providerId="ADAL" clId="{43FE00C4-E7C0-4BD0-951E-F3B44A2F318E}" dt="2024-06-10T21:30:05.081" v="41" actId="26606"/>
          <ac:spMkLst>
            <pc:docMk/>
            <pc:sldMk cId="332837446" sldId="276"/>
            <ac:spMk id="15478" creationId="{B4F9B187-EC02-44E0-99C7-5D629D6648DA}"/>
          </ac:spMkLst>
        </pc:spChg>
        <pc:spChg chg="add del">
          <ac:chgData name="GUO CHEN ERICKA YU MIN" userId="55d5d35a-cab8-42c7-ab98-6541c4aecd30" providerId="ADAL" clId="{43FE00C4-E7C0-4BD0-951E-F3B44A2F318E}" dt="2024-06-10T21:30:05.081" v="41" actId="26606"/>
          <ac:spMkLst>
            <pc:docMk/>
            <pc:sldMk cId="332837446" sldId="276"/>
            <ac:spMk id="15492" creationId="{9D8267F7-1115-4F9A-BEF5-BB6664BCF0DB}"/>
          </ac:spMkLst>
        </pc:spChg>
        <pc:spChg chg="add del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499" creationId="{A37F6730-8F76-4239-8CBA-B914B02A75AB}"/>
          </ac:spMkLst>
        </pc:spChg>
        <pc:spChg chg="add del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509" creationId="{71967F12-B0C4-4D31-8D63-89945DCD29D0}"/>
          </ac:spMkLst>
        </pc:spChg>
        <pc:spChg chg="add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514" creationId="{B4F9B187-EC02-44E0-99C7-5D629D6648DA}"/>
          </ac:spMkLst>
        </pc:spChg>
        <pc:spChg chg="add">
          <ac:chgData name="GUO CHEN ERICKA YU MIN" userId="55d5d35a-cab8-42c7-ab98-6541c4aecd30" providerId="ADAL" clId="{43FE00C4-E7C0-4BD0-951E-F3B44A2F318E}" dt="2024-06-10T21:30:11.585" v="43" actId="26606"/>
          <ac:spMkLst>
            <pc:docMk/>
            <pc:sldMk cId="332837446" sldId="276"/>
            <ac:spMk id="15528" creationId="{9D8267F7-1115-4F9A-BEF5-BB6664BCF0DB}"/>
          </ac:spMkLst>
        </pc:spChg>
        <pc:grpChg chg="add del">
          <ac:chgData name="GUO CHEN ERICKA YU MIN" userId="55d5d35a-cab8-42c7-ab98-6541c4aecd30" providerId="ADAL" clId="{43FE00C4-E7C0-4BD0-951E-F3B44A2F318E}" dt="2024-06-10T21:28:54.563" v="10" actId="26606"/>
          <ac:grpSpMkLst>
            <pc:docMk/>
            <pc:sldMk cId="332837446" sldId="276"/>
            <ac:grpSpMk id="15367" creationId="{BF4E480B-94D6-46F9-A2B6-B98D311FDC19}"/>
          </ac:grpSpMkLst>
        </pc:grpChg>
        <pc:grpChg chg="add del">
          <ac:chgData name="GUO CHEN ERICKA YU MIN" userId="55d5d35a-cab8-42c7-ab98-6541c4aecd30" providerId="ADAL" clId="{43FE00C4-E7C0-4BD0-951E-F3B44A2F318E}" dt="2024-06-10T21:28:54.563" v="10" actId="26606"/>
          <ac:grpSpMkLst>
            <pc:docMk/>
            <pc:sldMk cId="332837446" sldId="276"/>
            <ac:grpSpMk id="15389" creationId="{56A1B230-58D0-41AA-8ACD-0AE93078B8F9}"/>
          </ac:grpSpMkLst>
        </pc:grpChg>
        <pc:grpChg chg="add del">
          <ac:chgData name="GUO CHEN ERICKA YU MIN" userId="55d5d35a-cab8-42c7-ab98-6541c4aecd30" providerId="ADAL" clId="{43FE00C4-E7C0-4BD0-951E-F3B44A2F318E}" dt="2024-06-10T21:28:54.563" v="10" actId="26606"/>
          <ac:grpSpMkLst>
            <pc:docMk/>
            <pc:sldMk cId="332837446" sldId="276"/>
            <ac:grpSpMk id="15393" creationId="{F7AEDD01-B338-442A-9214-A38E48E3FF21}"/>
          </ac:grpSpMkLst>
        </pc:grpChg>
        <pc:grpChg chg="add del">
          <ac:chgData name="GUO CHEN ERICKA YU MIN" userId="55d5d35a-cab8-42c7-ab98-6541c4aecd30" providerId="ADAL" clId="{43FE00C4-E7C0-4BD0-951E-F3B44A2F318E}" dt="2024-06-10T21:29:26.980" v="36" actId="26606"/>
          <ac:grpSpMkLst>
            <pc:docMk/>
            <pc:sldMk cId="332837446" sldId="276"/>
            <ac:grpSpMk id="15409" creationId="{000A5F84-BD20-4A3E-81BA-9F4444101C16}"/>
          </ac:grpSpMkLst>
        </pc:grpChg>
        <pc:grpChg chg="add del">
          <ac:chgData name="GUO CHEN ERICKA YU MIN" userId="55d5d35a-cab8-42c7-ab98-6541c4aecd30" providerId="ADAL" clId="{43FE00C4-E7C0-4BD0-951E-F3B44A2F318E}" dt="2024-06-10T21:29:47.703" v="38" actId="26606"/>
          <ac:grpSpMkLst>
            <pc:docMk/>
            <pc:sldMk cId="332837446" sldId="276"/>
            <ac:grpSpMk id="15422" creationId="{7C6B683D-13FA-4605-8648-01FC9C82FEC8}"/>
          </ac:grpSpMkLst>
        </pc:grpChg>
        <pc:grpChg chg="add del">
          <ac:chgData name="GUO CHEN ERICKA YU MIN" userId="55d5d35a-cab8-42c7-ab98-6541c4aecd30" providerId="ADAL" clId="{43FE00C4-E7C0-4BD0-951E-F3B44A2F318E}" dt="2024-06-10T21:29:47.703" v="38" actId="26606"/>
          <ac:grpSpMkLst>
            <pc:docMk/>
            <pc:sldMk cId="332837446" sldId="276"/>
            <ac:grpSpMk id="15436" creationId="{7B4E221E-E4F3-4D25-8DC8-8A3D08C830B4}"/>
          </ac:grpSpMkLst>
        </pc:grpChg>
        <pc:grpChg chg="add del">
          <ac:chgData name="GUO CHEN ERICKA YU MIN" userId="55d5d35a-cab8-42c7-ab98-6541c4aecd30" providerId="ADAL" clId="{43FE00C4-E7C0-4BD0-951E-F3B44A2F318E}" dt="2024-06-10T21:29:54.721" v="39" actId="26606"/>
          <ac:grpSpMkLst>
            <pc:docMk/>
            <pc:sldMk cId="332837446" sldId="276"/>
            <ac:grpSpMk id="15446" creationId="{000A5F84-BD20-4A3E-81BA-9F4444101C16}"/>
          </ac:grpSpMkLst>
        </pc:grpChg>
        <pc:grpChg chg="add del">
          <ac:chgData name="GUO CHEN ERICKA YU MIN" userId="55d5d35a-cab8-42c7-ab98-6541c4aecd30" providerId="ADAL" clId="{43FE00C4-E7C0-4BD0-951E-F3B44A2F318E}" dt="2024-06-10T21:30:05.095" v="42" actId="26606"/>
          <ac:grpSpMkLst>
            <pc:docMk/>
            <pc:sldMk cId="332837446" sldId="276"/>
            <ac:grpSpMk id="15456" creationId="{7C6B683D-13FA-4605-8648-01FC9C82FEC8}"/>
          </ac:grpSpMkLst>
        </pc:grpChg>
        <pc:grpChg chg="add del">
          <ac:chgData name="GUO CHEN ERICKA YU MIN" userId="55d5d35a-cab8-42c7-ab98-6541c4aecd30" providerId="ADAL" clId="{43FE00C4-E7C0-4BD0-951E-F3B44A2F318E}" dt="2024-06-10T21:30:05.095" v="42" actId="26606"/>
          <ac:grpSpMkLst>
            <pc:docMk/>
            <pc:sldMk cId="332837446" sldId="276"/>
            <ac:grpSpMk id="15470" creationId="{7B4E221E-E4F3-4D25-8DC8-8A3D08C830B4}"/>
          </ac:grpSpMkLst>
        </pc:grpChg>
        <pc:grpChg chg="add del">
          <ac:chgData name="GUO CHEN ERICKA YU MIN" userId="55d5d35a-cab8-42c7-ab98-6541c4aecd30" providerId="ADAL" clId="{43FE00C4-E7C0-4BD0-951E-F3B44A2F318E}" dt="2024-06-10T21:30:05.081" v="41" actId="26606"/>
          <ac:grpSpMkLst>
            <pc:docMk/>
            <pc:sldMk cId="332837446" sldId="276"/>
            <ac:grpSpMk id="15480" creationId="{7C6B683D-13FA-4605-8648-01FC9C82FEC8}"/>
          </ac:grpSpMkLst>
        </pc:grpChg>
        <pc:grpChg chg="add del">
          <ac:chgData name="GUO CHEN ERICKA YU MIN" userId="55d5d35a-cab8-42c7-ab98-6541c4aecd30" providerId="ADAL" clId="{43FE00C4-E7C0-4BD0-951E-F3B44A2F318E}" dt="2024-06-10T21:30:05.081" v="41" actId="26606"/>
          <ac:grpSpMkLst>
            <pc:docMk/>
            <pc:sldMk cId="332837446" sldId="276"/>
            <ac:grpSpMk id="15494" creationId="{7B4E221E-E4F3-4D25-8DC8-8A3D08C830B4}"/>
          </ac:grpSpMkLst>
        </pc:grpChg>
        <pc:grpChg chg="add del">
          <ac:chgData name="GUO CHEN ERICKA YU MIN" userId="55d5d35a-cab8-42c7-ab98-6541c4aecd30" providerId="ADAL" clId="{43FE00C4-E7C0-4BD0-951E-F3B44A2F318E}" dt="2024-06-10T21:30:11.585" v="43" actId="26606"/>
          <ac:grpSpMkLst>
            <pc:docMk/>
            <pc:sldMk cId="332837446" sldId="276"/>
            <ac:grpSpMk id="15500" creationId="{DE11E5CC-3C1F-4093-97B6-6433FBF9A9C4}"/>
          </ac:grpSpMkLst>
        </pc:grpChg>
        <pc:grpChg chg="add">
          <ac:chgData name="GUO CHEN ERICKA YU MIN" userId="55d5d35a-cab8-42c7-ab98-6541c4aecd30" providerId="ADAL" clId="{43FE00C4-E7C0-4BD0-951E-F3B44A2F318E}" dt="2024-06-10T21:30:11.585" v="43" actId="26606"/>
          <ac:grpSpMkLst>
            <pc:docMk/>
            <pc:sldMk cId="332837446" sldId="276"/>
            <ac:grpSpMk id="15516" creationId="{7C6B683D-13FA-4605-8648-01FC9C82FEC8}"/>
          </ac:grpSpMkLst>
        </pc:grpChg>
        <pc:grpChg chg="add">
          <ac:chgData name="GUO CHEN ERICKA YU MIN" userId="55d5d35a-cab8-42c7-ab98-6541c4aecd30" providerId="ADAL" clId="{43FE00C4-E7C0-4BD0-951E-F3B44A2F318E}" dt="2024-06-10T21:30:11.585" v="43" actId="26606"/>
          <ac:grpSpMkLst>
            <pc:docMk/>
            <pc:sldMk cId="332837446" sldId="276"/>
            <ac:grpSpMk id="15530" creationId="{7B4E221E-E4F3-4D25-8DC8-8A3D08C830B4}"/>
          </ac:grpSpMkLst>
        </pc:grpChg>
        <pc:graphicFrameChg chg="add del">
          <ac:chgData name="GUO CHEN ERICKA YU MIN" userId="55d5d35a-cab8-42c7-ab98-6541c4aecd30" providerId="ADAL" clId="{43FE00C4-E7C0-4BD0-951E-F3B44A2F318E}" dt="2024-06-10T21:28:54.540" v="9" actId="26606"/>
          <ac:graphicFrameMkLst>
            <pc:docMk/>
            <pc:sldMk cId="332837446" sldId="276"/>
            <ac:graphicFrameMk id="15403" creationId="{2590D783-552C-A2E2-5BFD-00585E19D9E0}"/>
          </ac:graphicFrameMkLst>
        </pc:graphicFrameChg>
        <pc:picChg chg="del">
          <ac:chgData name="GUO CHEN ERICKA YU MIN" userId="55d5d35a-cab8-42c7-ab98-6541c4aecd30" providerId="ADAL" clId="{43FE00C4-E7C0-4BD0-951E-F3B44A2F318E}" dt="2024-06-10T21:28:23.577" v="2" actId="478"/>
          <ac:picMkLst>
            <pc:docMk/>
            <pc:sldMk cId="332837446" sldId="276"/>
            <ac:picMk id="15362" creationId="{A465F0E0-1223-E5F2-4FBC-284C68E894EE}"/>
          </ac:picMkLst>
        </pc:picChg>
        <pc:picChg chg="add mod ord">
          <ac:chgData name="GUO CHEN ERICKA YU MIN" userId="55d5d35a-cab8-42c7-ab98-6541c4aecd30" providerId="ADAL" clId="{43FE00C4-E7C0-4BD0-951E-F3B44A2F318E}" dt="2024-06-10T21:30:11.585" v="43" actId="26606"/>
          <ac:picMkLst>
            <pc:docMk/>
            <pc:sldMk cId="332837446" sldId="276"/>
            <ac:picMk id="15415" creationId="{1F80D6B7-8903-95F3-0205-993A5FC2EE6D}"/>
          </ac:picMkLst>
        </pc:picChg>
      </pc:sldChg>
      <pc:sldChg chg="del">
        <pc:chgData name="GUO CHEN ERICKA YU MIN" userId="55d5d35a-cab8-42c7-ab98-6541c4aecd30" providerId="ADAL" clId="{43FE00C4-E7C0-4BD0-951E-F3B44A2F318E}" dt="2024-06-10T21:41:28.161" v="77" actId="47"/>
        <pc:sldMkLst>
          <pc:docMk/>
          <pc:sldMk cId="2758053042" sldId="282"/>
        </pc:sldMkLst>
      </pc:sldChg>
      <pc:sldChg chg="addSp delSp modSp add mod setBg delDesignElem">
        <pc:chgData name="GUO CHEN ERICKA YU MIN" userId="55d5d35a-cab8-42c7-ab98-6541c4aecd30" providerId="ADAL" clId="{43FE00C4-E7C0-4BD0-951E-F3B44A2F318E}" dt="2024-06-11T17:53:38.086" v="170" actId="20577"/>
        <pc:sldMkLst>
          <pc:docMk/>
          <pc:sldMk cId="24252511" sldId="286"/>
        </pc:sldMkLst>
        <pc:spChg chg="mod">
          <ac:chgData name="GUO CHEN ERICKA YU MIN" userId="55d5d35a-cab8-42c7-ab98-6541c4aecd30" providerId="ADAL" clId="{43FE00C4-E7C0-4BD0-951E-F3B44A2F318E}" dt="2024-06-11T17:53:17.692" v="81" actId="26606"/>
          <ac:spMkLst>
            <pc:docMk/>
            <pc:sldMk cId="24252511" sldId="286"/>
            <ac:spMk id="2" creationId="{42935DCC-0407-FC34-E90E-29879D4738BD}"/>
          </ac:spMkLst>
        </pc:spChg>
        <pc:spChg chg="add mod">
          <ac:chgData name="GUO CHEN ERICKA YU MIN" userId="55d5d35a-cab8-42c7-ab98-6541c4aecd30" providerId="ADAL" clId="{43FE00C4-E7C0-4BD0-951E-F3B44A2F318E}" dt="2024-06-11T17:53:38.086" v="170" actId="20577"/>
          <ac:spMkLst>
            <pc:docMk/>
            <pc:sldMk cId="24252511" sldId="286"/>
            <ac:spMk id="3" creationId="{49B38D83-9B59-C1DC-2A01-7FA8FC621638}"/>
          </ac:spMkLst>
        </pc:spChg>
        <pc:spChg chg="add del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365" creationId="{6DC8E2D9-6729-4614-8667-C1016D3182E4}"/>
          </ac:spMkLst>
        </pc:spChg>
        <pc:spChg chg="add del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366" creationId="{EB9B5A19-3592-48E2-BC31-90E092BD68E1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79" creationId="{6DC8E2D9-6729-4614-8667-C1016D3182E4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81" creationId="{9C51935E-4A08-4AE4-8E13-F40CD3C4F1C4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83" creationId="{193F1402-2867-4C4F-A1BA-606198AD76B0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85" creationId="{9887A981-7310-4FDA-96E6-73ECCD6C472B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87" creationId="{FED4C940-D8EF-42FB-B65E-81A70494B8E6}"/>
          </ac:spMkLst>
        </pc:spChg>
        <pc:spChg chg="add del">
          <ac:chgData name="GUO CHEN ERICKA YU MIN" userId="55d5d35a-cab8-42c7-ab98-6541c4aecd30" providerId="ADAL" clId="{43FE00C4-E7C0-4BD0-951E-F3B44A2F318E}" dt="2024-06-10T21:31:21.538" v="74" actId="26606"/>
          <ac:spMkLst>
            <pc:docMk/>
            <pc:sldMk cId="24252511" sldId="286"/>
            <ac:spMk id="15395" creationId="{DD99E1B6-CBC4-4306-9DFC-847D6D135208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97" creationId="{445038F8-360D-46AD-B2F1-47DAB7AA07B2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399" creationId="{E1297267-64FC-46DE-88B8-E76DC4691C8E}"/>
          </ac:spMkLst>
        </pc:spChg>
        <pc:spChg chg="del">
          <ac:chgData name="GUO CHEN ERICKA YU MIN" userId="55d5d35a-cab8-42c7-ab98-6541c4aecd30" providerId="ADAL" clId="{43FE00C4-E7C0-4BD0-951E-F3B44A2F318E}" dt="2024-06-10T21:28:00.265" v="1"/>
          <ac:spMkLst>
            <pc:docMk/>
            <pc:sldMk cId="24252511" sldId="286"/>
            <ac:spMk id="15401" creationId="{D0A09031-1697-4CF1-8372-9D6B798ED9DA}"/>
          </ac:spMkLst>
        </pc:spChg>
        <pc:spChg chg="add del">
          <ac:chgData name="GUO CHEN ERICKA YU MIN" userId="55d5d35a-cab8-42c7-ab98-6541c4aecd30" providerId="ADAL" clId="{43FE00C4-E7C0-4BD0-951E-F3B44A2F318E}" dt="2024-06-11T17:53:11.220" v="80" actId="26606"/>
          <ac:spMkLst>
            <pc:docMk/>
            <pc:sldMk cId="24252511" sldId="286"/>
            <ac:spMk id="15413" creationId="{6DC8E2D9-6729-4614-8667-C1016D3182E4}"/>
          </ac:spMkLst>
        </pc:spChg>
        <pc:spChg chg="add del">
          <ac:chgData name="GUO CHEN ERICKA YU MIN" userId="55d5d35a-cab8-42c7-ab98-6541c4aecd30" providerId="ADAL" clId="{43FE00C4-E7C0-4BD0-951E-F3B44A2F318E}" dt="2024-06-11T17:53:11.220" v="80" actId="26606"/>
          <ac:spMkLst>
            <pc:docMk/>
            <pc:sldMk cId="24252511" sldId="286"/>
            <ac:spMk id="15415" creationId="{9C51935E-4A08-4AE4-8E13-F40CD3C4F1C4}"/>
          </ac:spMkLst>
        </pc:spChg>
        <pc:spChg chg="add del">
          <ac:chgData name="GUO CHEN ERICKA YU MIN" userId="55d5d35a-cab8-42c7-ab98-6541c4aecd30" providerId="ADAL" clId="{43FE00C4-E7C0-4BD0-951E-F3B44A2F318E}" dt="2024-06-11T17:53:11.220" v="80" actId="26606"/>
          <ac:spMkLst>
            <pc:docMk/>
            <pc:sldMk cId="24252511" sldId="286"/>
            <ac:spMk id="15417" creationId="{193F1402-2867-4C4F-A1BA-606198AD76B0}"/>
          </ac:spMkLst>
        </pc:spChg>
        <pc:spChg chg="add del">
          <ac:chgData name="GUO CHEN ERICKA YU MIN" userId="55d5d35a-cab8-42c7-ab98-6541c4aecd30" providerId="ADAL" clId="{43FE00C4-E7C0-4BD0-951E-F3B44A2F318E}" dt="2024-06-11T17:53:11.220" v="80" actId="26606"/>
          <ac:spMkLst>
            <pc:docMk/>
            <pc:sldMk cId="24252511" sldId="286"/>
            <ac:spMk id="15419" creationId="{9887A981-7310-4FDA-96E6-73ECCD6C472B}"/>
          </ac:spMkLst>
        </pc:spChg>
        <pc:spChg chg="add del">
          <ac:chgData name="GUO CHEN ERICKA YU MIN" userId="55d5d35a-cab8-42c7-ab98-6541c4aecd30" providerId="ADAL" clId="{43FE00C4-E7C0-4BD0-951E-F3B44A2F318E}" dt="2024-06-11T17:53:11.220" v="80" actId="26606"/>
          <ac:spMkLst>
            <pc:docMk/>
            <pc:sldMk cId="24252511" sldId="286"/>
            <ac:spMk id="15421" creationId="{FED4C940-D8EF-42FB-B65E-81A70494B8E6}"/>
          </ac:spMkLst>
        </pc:spChg>
        <pc:spChg chg="add del">
          <ac:chgData name="GUO CHEN ERICKA YU MIN" userId="55d5d35a-cab8-42c7-ab98-6541c4aecd30" providerId="ADAL" clId="{43FE00C4-E7C0-4BD0-951E-F3B44A2F318E}" dt="2024-06-11T17:53:11.220" v="80" actId="26606"/>
          <ac:spMkLst>
            <pc:docMk/>
            <pc:sldMk cId="24252511" sldId="286"/>
            <ac:spMk id="15431" creationId="{445038F8-360D-46AD-B2F1-47DAB7AA07B2}"/>
          </ac:spMkLst>
        </pc:spChg>
        <pc:spChg chg="add del">
          <ac:chgData name="GUO CHEN ERICKA YU MIN" userId="55d5d35a-cab8-42c7-ab98-6541c4aecd30" providerId="ADAL" clId="{43FE00C4-E7C0-4BD0-951E-F3B44A2F318E}" dt="2024-06-11T17:53:11.220" v="80" actId="26606"/>
          <ac:spMkLst>
            <pc:docMk/>
            <pc:sldMk cId="24252511" sldId="286"/>
            <ac:spMk id="15433" creationId="{E1297267-64FC-46DE-88B8-E76DC4691C8E}"/>
          </ac:spMkLst>
        </pc:spChg>
        <pc:spChg chg="add del">
          <ac:chgData name="GUO CHEN ERICKA YU MIN" userId="55d5d35a-cab8-42c7-ab98-6541c4aecd30" providerId="ADAL" clId="{43FE00C4-E7C0-4BD0-951E-F3B44A2F318E}" dt="2024-06-11T17:53:11.220" v="80" actId="26606"/>
          <ac:spMkLst>
            <pc:docMk/>
            <pc:sldMk cId="24252511" sldId="286"/>
            <ac:spMk id="15435" creationId="{D0A09031-1697-4CF1-8372-9D6B798ED9DA}"/>
          </ac:spMkLst>
        </pc:spChg>
        <pc:spChg chg="add del">
          <ac:chgData name="GUO CHEN ERICKA YU MIN" userId="55d5d35a-cab8-42c7-ab98-6541c4aecd30" providerId="ADAL" clId="{43FE00C4-E7C0-4BD0-951E-F3B44A2F318E}" dt="2024-06-11T17:53:17.692" v="81" actId="26606"/>
          <ac:spMkLst>
            <pc:docMk/>
            <pc:sldMk cId="24252511" sldId="286"/>
            <ac:spMk id="15440" creationId="{7D2FD795-8DF5-44F0-8664-4D8F626DD85A}"/>
          </ac:spMkLst>
        </pc:spChg>
        <pc:spChg chg="add del">
          <ac:chgData name="GUO CHEN ERICKA YU MIN" userId="55d5d35a-cab8-42c7-ab98-6541c4aecd30" providerId="ADAL" clId="{43FE00C4-E7C0-4BD0-951E-F3B44A2F318E}" dt="2024-06-11T17:53:17.692" v="81" actId="26606"/>
          <ac:spMkLst>
            <pc:docMk/>
            <pc:sldMk cId="24252511" sldId="286"/>
            <ac:spMk id="15454" creationId="{9D8267F7-1115-4F9A-BEF5-BB6664BCF0DB}"/>
          </ac:spMkLst>
        </pc:spChg>
        <pc:spChg chg="add">
          <ac:chgData name="GUO CHEN ERICKA YU MIN" userId="55d5d35a-cab8-42c7-ab98-6541c4aecd30" providerId="ADAL" clId="{43FE00C4-E7C0-4BD0-951E-F3B44A2F318E}" dt="2024-06-11T17:53:17.692" v="81" actId="26606"/>
          <ac:spMkLst>
            <pc:docMk/>
            <pc:sldMk cId="24252511" sldId="286"/>
            <ac:spMk id="15459" creationId="{853E39E6-2A74-404E-B4BC-EEC89C01B766}"/>
          </ac:spMkLst>
        </pc:spChg>
        <pc:spChg chg="add">
          <ac:chgData name="GUO CHEN ERICKA YU MIN" userId="55d5d35a-cab8-42c7-ab98-6541c4aecd30" providerId="ADAL" clId="{43FE00C4-E7C0-4BD0-951E-F3B44A2F318E}" dt="2024-06-11T17:53:17.692" v="81" actId="26606"/>
          <ac:spMkLst>
            <pc:docMk/>
            <pc:sldMk cId="24252511" sldId="286"/>
            <ac:spMk id="15473" creationId="{DC05F582-AA63-4A8C-915E-66057E4BEEA9}"/>
          </ac:spMkLst>
        </pc:spChg>
        <pc:spChg chg="add">
          <ac:chgData name="GUO CHEN ERICKA YU MIN" userId="55d5d35a-cab8-42c7-ab98-6541c4aecd30" providerId="ADAL" clId="{43FE00C4-E7C0-4BD0-951E-F3B44A2F318E}" dt="2024-06-11T17:53:17.692" v="81" actId="26606"/>
          <ac:spMkLst>
            <pc:docMk/>
            <pc:sldMk cId="24252511" sldId="286"/>
            <ac:spMk id="15475" creationId="{2D253D93-3319-4E06-B75F-009AE70FCBCA}"/>
          </ac:spMkLst>
        </pc:spChg>
        <pc:grpChg chg="add del">
          <ac:chgData name="GUO CHEN ERICKA YU MIN" userId="55d5d35a-cab8-42c7-ab98-6541c4aecd30" providerId="ADAL" clId="{43FE00C4-E7C0-4BD0-951E-F3B44A2F318E}" dt="2024-06-10T21:31:21.538" v="74" actId="26606"/>
          <ac:grpSpMkLst>
            <pc:docMk/>
            <pc:sldMk cId="24252511" sldId="286"/>
            <ac:grpSpMk id="15364" creationId="{BF4E480B-94D6-46F9-A2B6-B98D311FDC19}"/>
          </ac:grpSpMkLst>
        </pc:grpChg>
        <pc:grpChg chg="del">
          <ac:chgData name="GUO CHEN ERICKA YU MIN" userId="55d5d35a-cab8-42c7-ab98-6541c4aecd30" providerId="ADAL" clId="{43FE00C4-E7C0-4BD0-951E-F3B44A2F318E}" dt="2024-06-10T21:28:00.265" v="1"/>
          <ac:grpSpMkLst>
            <pc:docMk/>
            <pc:sldMk cId="24252511" sldId="286"/>
            <ac:grpSpMk id="15367" creationId="{BF4E480B-94D6-46F9-A2B6-B98D311FDC19}"/>
          </ac:grpSpMkLst>
        </pc:grpChg>
        <pc:grpChg chg="add del">
          <ac:chgData name="GUO CHEN ERICKA YU MIN" userId="55d5d35a-cab8-42c7-ab98-6541c4aecd30" providerId="ADAL" clId="{43FE00C4-E7C0-4BD0-951E-F3B44A2F318E}" dt="2024-06-10T21:31:21.538" v="74" actId="26606"/>
          <ac:grpSpMkLst>
            <pc:docMk/>
            <pc:sldMk cId="24252511" sldId="286"/>
            <ac:grpSpMk id="15378" creationId="{E2548C40-4C00-4E91-BFA6-84B4D66225A4}"/>
          </ac:grpSpMkLst>
        </pc:grpChg>
        <pc:grpChg chg="del">
          <ac:chgData name="GUO CHEN ERICKA YU MIN" userId="55d5d35a-cab8-42c7-ab98-6541c4aecd30" providerId="ADAL" clId="{43FE00C4-E7C0-4BD0-951E-F3B44A2F318E}" dt="2024-06-10T21:28:00.265" v="1"/>
          <ac:grpSpMkLst>
            <pc:docMk/>
            <pc:sldMk cId="24252511" sldId="286"/>
            <ac:grpSpMk id="15389" creationId="{56A1B230-58D0-41AA-8ACD-0AE93078B8F9}"/>
          </ac:grpSpMkLst>
        </pc:grpChg>
        <pc:grpChg chg="del">
          <ac:chgData name="GUO CHEN ERICKA YU MIN" userId="55d5d35a-cab8-42c7-ab98-6541c4aecd30" providerId="ADAL" clId="{43FE00C4-E7C0-4BD0-951E-F3B44A2F318E}" dt="2024-06-10T21:28:00.265" v="1"/>
          <ac:grpSpMkLst>
            <pc:docMk/>
            <pc:sldMk cId="24252511" sldId="286"/>
            <ac:grpSpMk id="15393" creationId="{F7AEDD01-B338-442A-9214-A38E48E3FF21}"/>
          </ac:grpSpMkLst>
        </pc:grpChg>
        <pc:grpChg chg="add del">
          <ac:chgData name="GUO CHEN ERICKA YU MIN" userId="55d5d35a-cab8-42c7-ab98-6541c4aecd30" providerId="ADAL" clId="{43FE00C4-E7C0-4BD0-951E-F3B44A2F318E}" dt="2024-06-11T17:53:11.220" v="80" actId="26606"/>
          <ac:grpSpMkLst>
            <pc:docMk/>
            <pc:sldMk cId="24252511" sldId="286"/>
            <ac:grpSpMk id="15398" creationId="{BF4E480B-94D6-46F9-A2B6-B98D311FDC19}"/>
          </ac:grpSpMkLst>
        </pc:grpChg>
        <pc:grpChg chg="add del">
          <ac:chgData name="GUO CHEN ERICKA YU MIN" userId="55d5d35a-cab8-42c7-ab98-6541c4aecd30" providerId="ADAL" clId="{43FE00C4-E7C0-4BD0-951E-F3B44A2F318E}" dt="2024-06-11T17:53:11.220" v="80" actId="26606"/>
          <ac:grpSpMkLst>
            <pc:docMk/>
            <pc:sldMk cId="24252511" sldId="286"/>
            <ac:grpSpMk id="15423" creationId="{56A1B230-58D0-41AA-8ACD-0AE93078B8F9}"/>
          </ac:grpSpMkLst>
        </pc:grpChg>
        <pc:grpChg chg="add del">
          <ac:chgData name="GUO CHEN ERICKA YU MIN" userId="55d5d35a-cab8-42c7-ab98-6541c4aecd30" providerId="ADAL" clId="{43FE00C4-E7C0-4BD0-951E-F3B44A2F318E}" dt="2024-06-11T17:53:11.220" v="80" actId="26606"/>
          <ac:grpSpMkLst>
            <pc:docMk/>
            <pc:sldMk cId="24252511" sldId="286"/>
            <ac:grpSpMk id="15427" creationId="{F7AEDD01-B338-442A-9214-A38E48E3FF21}"/>
          </ac:grpSpMkLst>
        </pc:grpChg>
        <pc:grpChg chg="add del">
          <ac:chgData name="GUO CHEN ERICKA YU MIN" userId="55d5d35a-cab8-42c7-ab98-6541c4aecd30" providerId="ADAL" clId="{43FE00C4-E7C0-4BD0-951E-F3B44A2F318E}" dt="2024-06-11T17:53:17.692" v="81" actId="26606"/>
          <ac:grpSpMkLst>
            <pc:docMk/>
            <pc:sldMk cId="24252511" sldId="286"/>
            <ac:grpSpMk id="15442" creationId="{7C6B683D-13FA-4605-8648-01FC9C82FEC8}"/>
          </ac:grpSpMkLst>
        </pc:grpChg>
        <pc:grpChg chg="add">
          <ac:chgData name="GUO CHEN ERICKA YU MIN" userId="55d5d35a-cab8-42c7-ab98-6541c4aecd30" providerId="ADAL" clId="{43FE00C4-E7C0-4BD0-951E-F3B44A2F318E}" dt="2024-06-11T17:53:17.692" v="81" actId="26606"/>
          <ac:grpSpMkLst>
            <pc:docMk/>
            <pc:sldMk cId="24252511" sldId="286"/>
            <ac:grpSpMk id="15461" creationId="{30D050C3-946A-4155-B469-3FE5492E6E91}"/>
          </ac:grpSpMkLst>
        </pc:grpChg>
        <pc:picChg chg="mod">
          <ac:chgData name="GUO CHEN ERICKA YU MIN" userId="55d5d35a-cab8-42c7-ab98-6541c4aecd30" providerId="ADAL" clId="{43FE00C4-E7C0-4BD0-951E-F3B44A2F318E}" dt="2024-06-11T17:53:17.692" v="81" actId="26606"/>
          <ac:picMkLst>
            <pc:docMk/>
            <pc:sldMk cId="24252511" sldId="286"/>
            <ac:picMk id="15362" creationId="{A465F0E0-1223-E5F2-4FBC-284C68E894EE}"/>
          </ac:picMkLst>
        </pc:picChg>
      </pc:sldChg>
      <pc:sldChg chg="addSp delSp modSp add mod setBg">
        <pc:chgData name="GUO CHEN ERICKA YU MIN" userId="55d5d35a-cab8-42c7-ab98-6541c4aecd30" providerId="ADAL" clId="{43FE00C4-E7C0-4BD0-951E-F3B44A2F318E}" dt="2024-06-10T21:29:20.921" v="35" actId="26606"/>
        <pc:sldMkLst>
          <pc:docMk/>
          <pc:sldMk cId="903258587" sldId="287"/>
        </pc:sldMkLst>
        <pc:spChg chg="mod">
          <ac:chgData name="GUO CHEN ERICKA YU MIN" userId="55d5d35a-cab8-42c7-ab98-6541c4aecd30" providerId="ADAL" clId="{43FE00C4-E7C0-4BD0-951E-F3B44A2F318E}" dt="2024-06-10T21:29:20.921" v="35" actId="26606"/>
          <ac:spMkLst>
            <pc:docMk/>
            <pc:sldMk cId="903258587" sldId="287"/>
            <ac:spMk id="2" creationId="{42935DCC-0407-FC34-E90E-29879D4738BD}"/>
          </ac:spMkLst>
        </pc:spChg>
        <pc:spChg chg="add del mod">
          <ac:chgData name="GUO CHEN ERICKA YU MIN" userId="55d5d35a-cab8-42c7-ab98-6541c4aecd30" providerId="ADAL" clId="{43FE00C4-E7C0-4BD0-951E-F3B44A2F318E}" dt="2024-06-10T21:29:20.921" v="35" actId="26606"/>
          <ac:spMkLst>
            <pc:docMk/>
            <pc:sldMk cId="903258587" sldId="287"/>
            <ac:spMk id="3" creationId="{F6E9D6D9-0DC2-270B-D658-5B58DC509D54}"/>
          </ac:spMkLst>
        </pc:spChg>
        <pc:spChg chg="add del">
          <ac:chgData name="GUO CHEN ERICKA YU MIN" userId="55d5d35a-cab8-42c7-ab98-6541c4aecd30" providerId="ADAL" clId="{43FE00C4-E7C0-4BD0-951E-F3B44A2F318E}" dt="2024-06-10T21:29:18.538" v="32" actId="26606"/>
          <ac:spMkLst>
            <pc:docMk/>
            <pc:sldMk cId="903258587" sldId="287"/>
            <ac:spMk id="21" creationId="{6DC8E2D9-6729-4614-8667-C1016D3182E4}"/>
          </ac:spMkLst>
        </pc:spChg>
        <pc:spChg chg="add del">
          <ac:chgData name="GUO CHEN ERICKA YU MIN" userId="55d5d35a-cab8-42c7-ab98-6541c4aecd30" providerId="ADAL" clId="{43FE00C4-E7C0-4BD0-951E-F3B44A2F318E}" dt="2024-06-10T21:29:20.896" v="34" actId="26606"/>
          <ac:spMkLst>
            <pc:docMk/>
            <pc:sldMk cId="903258587" sldId="287"/>
            <ac:spMk id="37" creationId="{DD99E1B6-CBC4-4306-9DFC-847D6D135208}"/>
          </ac:spMkLst>
        </pc:spChg>
        <pc:spChg chg="add del">
          <ac:chgData name="GUO CHEN ERICKA YU MIN" userId="55d5d35a-cab8-42c7-ab98-6541c4aecd30" providerId="ADAL" clId="{43FE00C4-E7C0-4BD0-951E-F3B44A2F318E}" dt="2024-06-10T21:29:20.896" v="34" actId="26606"/>
          <ac:spMkLst>
            <pc:docMk/>
            <pc:sldMk cId="903258587" sldId="287"/>
            <ac:spMk id="50" creationId="{6DC8E2D9-6729-4614-8667-C1016D3182E4}"/>
          </ac:spMkLst>
        </pc:spChg>
        <pc:spChg chg="add del">
          <ac:chgData name="GUO CHEN ERICKA YU MIN" userId="55d5d35a-cab8-42c7-ab98-6541c4aecd30" providerId="ADAL" clId="{43FE00C4-E7C0-4BD0-951E-F3B44A2F318E}" dt="2024-06-10T21:29:20.896" v="34" actId="26606"/>
          <ac:spMkLst>
            <pc:docMk/>
            <pc:sldMk cId="903258587" sldId="287"/>
            <ac:spMk id="51" creationId="{EB9B5A19-3592-48E2-BC31-90E092BD68E1}"/>
          </ac:spMkLst>
        </pc:spChg>
        <pc:spChg chg="add">
          <ac:chgData name="GUO CHEN ERICKA YU MIN" userId="55d5d35a-cab8-42c7-ab98-6541c4aecd30" providerId="ADAL" clId="{43FE00C4-E7C0-4BD0-951E-F3B44A2F318E}" dt="2024-06-10T21:29:20.921" v="35" actId="26606"/>
          <ac:spMkLst>
            <pc:docMk/>
            <pc:sldMk cId="903258587" sldId="287"/>
            <ac:spMk id="62" creationId="{6DC8E2D9-6729-4614-8667-C1016D3182E4}"/>
          </ac:spMkLst>
        </pc:spChg>
        <pc:grpChg chg="add del">
          <ac:chgData name="GUO CHEN ERICKA YU MIN" userId="55d5d35a-cab8-42c7-ab98-6541c4aecd30" providerId="ADAL" clId="{43FE00C4-E7C0-4BD0-951E-F3B44A2F318E}" dt="2024-06-10T21:29:18.538" v="32" actId="26606"/>
          <ac:grpSpMkLst>
            <pc:docMk/>
            <pc:sldMk cId="903258587" sldId="287"/>
            <ac:grpSpMk id="9" creationId="{BF4E480B-94D6-46F9-A2B6-B98D311FDC19}"/>
          </ac:grpSpMkLst>
        </pc:grpChg>
        <pc:grpChg chg="add del">
          <ac:chgData name="GUO CHEN ERICKA YU MIN" userId="55d5d35a-cab8-42c7-ab98-6541c4aecd30" providerId="ADAL" clId="{43FE00C4-E7C0-4BD0-951E-F3B44A2F318E}" dt="2024-06-10T21:29:18.538" v="32" actId="26606"/>
          <ac:grpSpMkLst>
            <pc:docMk/>
            <pc:sldMk cId="903258587" sldId="287"/>
            <ac:grpSpMk id="23" creationId="{67186895-7DAD-4EEE-BF1A-CC36B9426A43}"/>
          </ac:grpSpMkLst>
        </pc:grpChg>
        <pc:grpChg chg="add del">
          <ac:chgData name="GUO CHEN ERICKA YU MIN" userId="55d5d35a-cab8-42c7-ab98-6541c4aecd30" providerId="ADAL" clId="{43FE00C4-E7C0-4BD0-951E-F3B44A2F318E}" dt="2024-06-10T21:29:20.896" v="34" actId="26606"/>
          <ac:grpSpMkLst>
            <pc:docMk/>
            <pc:sldMk cId="903258587" sldId="287"/>
            <ac:grpSpMk id="25" creationId="{E2548C40-4C00-4E91-BFA6-84B4D66225A4}"/>
          </ac:grpSpMkLst>
        </pc:grpChg>
        <pc:grpChg chg="add del">
          <ac:chgData name="GUO CHEN ERICKA YU MIN" userId="55d5d35a-cab8-42c7-ab98-6541c4aecd30" providerId="ADAL" clId="{43FE00C4-E7C0-4BD0-951E-F3B44A2F318E}" dt="2024-06-10T21:29:20.896" v="34" actId="26606"/>
          <ac:grpSpMkLst>
            <pc:docMk/>
            <pc:sldMk cId="903258587" sldId="287"/>
            <ac:grpSpMk id="36" creationId="{BF4E480B-94D6-46F9-A2B6-B98D311FDC19}"/>
          </ac:grpSpMkLst>
        </pc:grpChg>
        <pc:grpChg chg="add del">
          <ac:chgData name="GUO CHEN ERICKA YU MIN" userId="55d5d35a-cab8-42c7-ab98-6541c4aecd30" providerId="ADAL" clId="{43FE00C4-E7C0-4BD0-951E-F3B44A2F318E}" dt="2024-06-10T21:29:20.896" v="34" actId="26606"/>
          <ac:grpSpMkLst>
            <pc:docMk/>
            <pc:sldMk cId="903258587" sldId="287"/>
            <ac:grpSpMk id="39" creationId="{3C16EB93-E299-481D-A004-769603D375CE}"/>
          </ac:grpSpMkLst>
        </pc:grpChg>
        <pc:grpChg chg="add">
          <ac:chgData name="GUO CHEN ERICKA YU MIN" userId="55d5d35a-cab8-42c7-ab98-6541c4aecd30" providerId="ADAL" clId="{43FE00C4-E7C0-4BD0-951E-F3B44A2F318E}" dt="2024-06-10T21:29:20.921" v="35" actId="26606"/>
          <ac:grpSpMkLst>
            <pc:docMk/>
            <pc:sldMk cId="903258587" sldId="287"/>
            <ac:grpSpMk id="61" creationId="{BF4E480B-94D6-46F9-A2B6-B98D311FDC19}"/>
          </ac:grpSpMkLst>
        </pc:grpChg>
        <pc:grpChg chg="add">
          <ac:chgData name="GUO CHEN ERICKA YU MIN" userId="55d5d35a-cab8-42c7-ab98-6541c4aecd30" providerId="ADAL" clId="{43FE00C4-E7C0-4BD0-951E-F3B44A2F318E}" dt="2024-06-10T21:29:20.921" v="35" actId="26606"/>
          <ac:grpSpMkLst>
            <pc:docMk/>
            <pc:sldMk cId="903258587" sldId="287"/>
            <ac:grpSpMk id="64" creationId="{67186895-7DAD-4EEE-BF1A-CC36B9426A43}"/>
          </ac:grpSpMkLst>
        </pc:grpChg>
        <pc:picChg chg="add del">
          <ac:chgData name="GUO CHEN ERICKA YU MIN" userId="55d5d35a-cab8-42c7-ab98-6541c4aecd30" providerId="ADAL" clId="{43FE00C4-E7C0-4BD0-951E-F3B44A2F318E}" dt="2024-06-10T21:29:18.538" v="32" actId="26606"/>
          <ac:picMkLst>
            <pc:docMk/>
            <pc:sldMk cId="903258587" sldId="287"/>
            <ac:picMk id="5" creationId="{B28B8C32-07B4-3224-DFE9-9C6FB3FB3621}"/>
          </ac:picMkLst>
        </pc:picChg>
        <pc:picChg chg="add del">
          <ac:chgData name="GUO CHEN ERICKA YU MIN" userId="55d5d35a-cab8-42c7-ab98-6541c4aecd30" providerId="ADAL" clId="{43FE00C4-E7C0-4BD0-951E-F3B44A2F318E}" dt="2024-06-10T21:29:20.896" v="34" actId="26606"/>
          <ac:picMkLst>
            <pc:docMk/>
            <pc:sldMk cId="903258587" sldId="287"/>
            <ac:picMk id="59" creationId="{B2F2E656-DB16-4D11-EB7B-F7CE8B06D806}"/>
          </ac:picMkLst>
        </pc:picChg>
        <pc:picChg chg="add">
          <ac:chgData name="GUO CHEN ERICKA YU MIN" userId="55d5d35a-cab8-42c7-ab98-6541c4aecd30" providerId="ADAL" clId="{43FE00C4-E7C0-4BD0-951E-F3B44A2F318E}" dt="2024-06-10T21:29:20.921" v="35" actId="26606"/>
          <ac:picMkLst>
            <pc:docMk/>
            <pc:sldMk cId="903258587" sldId="287"/>
            <ac:picMk id="63" creationId="{B28B8C32-07B4-3224-DFE9-9C6FB3FB3621}"/>
          </ac:picMkLst>
        </pc:picChg>
        <pc:picChg chg="del">
          <ac:chgData name="GUO CHEN ERICKA YU MIN" userId="55d5d35a-cab8-42c7-ab98-6541c4aecd30" providerId="ADAL" clId="{43FE00C4-E7C0-4BD0-951E-F3B44A2F318E}" dt="2024-06-10T21:29:10.946" v="30" actId="478"/>
          <ac:picMkLst>
            <pc:docMk/>
            <pc:sldMk cId="903258587" sldId="287"/>
            <ac:picMk id="15362" creationId="{A465F0E0-1223-E5F2-4FBC-284C68E894E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651D0-DB34-4014-A18F-FE4D17B0440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397F18-0BE6-4FBD-95DD-DF57AD79BEFE}">
      <dgm:prSet/>
      <dgm:spPr/>
      <dgm:t>
        <a:bodyPr/>
        <a:lstStyle/>
        <a:p>
          <a:r>
            <a:rPr lang="es-CR"/>
            <a:t>Gender</a:t>
          </a:r>
          <a:endParaRPr lang="en-US"/>
        </a:p>
      </dgm:t>
    </dgm:pt>
    <dgm:pt modelId="{53E8170B-3D13-4A22-8BDF-E49DD2FCD286}" type="parTrans" cxnId="{D3B12737-9522-4A76-9E49-207DAE2EC284}">
      <dgm:prSet/>
      <dgm:spPr/>
      <dgm:t>
        <a:bodyPr/>
        <a:lstStyle/>
        <a:p>
          <a:endParaRPr lang="en-US"/>
        </a:p>
      </dgm:t>
    </dgm:pt>
    <dgm:pt modelId="{011F26B4-02FD-4626-B190-FAC5A993C82B}" type="sibTrans" cxnId="{D3B12737-9522-4A76-9E49-207DAE2EC284}">
      <dgm:prSet/>
      <dgm:spPr/>
      <dgm:t>
        <a:bodyPr/>
        <a:lstStyle/>
        <a:p>
          <a:endParaRPr lang="en-US"/>
        </a:p>
      </dgm:t>
    </dgm:pt>
    <dgm:pt modelId="{FCC33FF3-D8CB-413D-B516-33B5B41BEBEA}">
      <dgm:prSet/>
      <dgm:spPr/>
      <dgm:t>
        <a:bodyPr/>
        <a:lstStyle/>
        <a:p>
          <a:r>
            <a:rPr lang="es-CR" dirty="0"/>
            <a:t>Male</a:t>
          </a:r>
          <a:endParaRPr lang="en-US" dirty="0"/>
        </a:p>
      </dgm:t>
    </dgm:pt>
    <dgm:pt modelId="{7BA47022-AAB5-479F-99C3-3CD90F088ED7}" type="parTrans" cxnId="{AB3EFEEC-2F32-4BEC-949B-23E3AB744ACD}">
      <dgm:prSet/>
      <dgm:spPr/>
      <dgm:t>
        <a:bodyPr/>
        <a:lstStyle/>
        <a:p>
          <a:endParaRPr lang="en-US"/>
        </a:p>
      </dgm:t>
    </dgm:pt>
    <dgm:pt modelId="{13716E77-C068-429B-8A50-0429A186B1AE}" type="sibTrans" cxnId="{AB3EFEEC-2F32-4BEC-949B-23E3AB744ACD}">
      <dgm:prSet/>
      <dgm:spPr/>
      <dgm:t>
        <a:bodyPr/>
        <a:lstStyle/>
        <a:p>
          <a:endParaRPr lang="en-US"/>
        </a:p>
      </dgm:t>
    </dgm:pt>
    <dgm:pt modelId="{934ACDF7-5F14-4F19-8C83-25BA5B2AC6F9}">
      <dgm:prSet/>
      <dgm:spPr/>
      <dgm:t>
        <a:bodyPr/>
        <a:lstStyle/>
        <a:p>
          <a:r>
            <a:rPr lang="es-CR"/>
            <a:t>Female</a:t>
          </a:r>
          <a:endParaRPr lang="en-US"/>
        </a:p>
      </dgm:t>
    </dgm:pt>
    <dgm:pt modelId="{A3DE4F63-1574-497C-BE5D-FBB7C497F11C}" type="parTrans" cxnId="{2BEF9788-1918-40A7-A42F-48D6CD73A2E3}">
      <dgm:prSet/>
      <dgm:spPr/>
      <dgm:t>
        <a:bodyPr/>
        <a:lstStyle/>
        <a:p>
          <a:endParaRPr lang="en-US"/>
        </a:p>
      </dgm:t>
    </dgm:pt>
    <dgm:pt modelId="{0680C4AB-A344-4524-BAC5-A0CAC82A7F7E}" type="sibTrans" cxnId="{2BEF9788-1918-40A7-A42F-48D6CD73A2E3}">
      <dgm:prSet/>
      <dgm:spPr/>
      <dgm:t>
        <a:bodyPr/>
        <a:lstStyle/>
        <a:p>
          <a:endParaRPr lang="en-US"/>
        </a:p>
      </dgm:t>
    </dgm:pt>
    <dgm:pt modelId="{4BAA162F-492A-443D-9912-6C399F7C2522}">
      <dgm:prSet/>
      <dgm:spPr/>
      <dgm:t>
        <a:bodyPr/>
        <a:lstStyle/>
        <a:p>
          <a:r>
            <a:rPr lang="es-CR"/>
            <a:t>Race/ethnicity</a:t>
          </a:r>
          <a:endParaRPr lang="en-US"/>
        </a:p>
      </dgm:t>
    </dgm:pt>
    <dgm:pt modelId="{A1BE2EA9-A23E-4F84-A74C-231AA5289956}" type="parTrans" cxnId="{39B13FDB-FBE7-428E-A1B6-6B1D90F7AC1E}">
      <dgm:prSet/>
      <dgm:spPr/>
      <dgm:t>
        <a:bodyPr/>
        <a:lstStyle/>
        <a:p>
          <a:endParaRPr lang="en-US"/>
        </a:p>
      </dgm:t>
    </dgm:pt>
    <dgm:pt modelId="{505DBCC0-9ABD-4D67-A5E3-E71C0D66C6DD}" type="sibTrans" cxnId="{39B13FDB-FBE7-428E-A1B6-6B1D90F7AC1E}">
      <dgm:prSet/>
      <dgm:spPr/>
      <dgm:t>
        <a:bodyPr/>
        <a:lstStyle/>
        <a:p>
          <a:endParaRPr lang="en-US"/>
        </a:p>
      </dgm:t>
    </dgm:pt>
    <dgm:pt modelId="{180E1202-D144-494F-B922-71E46AD9ABF7}">
      <dgm:prSet/>
      <dgm:spPr/>
      <dgm:t>
        <a:bodyPr/>
        <a:lstStyle/>
        <a:p>
          <a:r>
            <a:rPr lang="es-CR"/>
            <a:t>Group A</a:t>
          </a:r>
          <a:endParaRPr lang="en-US"/>
        </a:p>
      </dgm:t>
    </dgm:pt>
    <dgm:pt modelId="{7D061ED9-5735-4E4A-9912-DD0C55D9FB43}" type="parTrans" cxnId="{0960E102-485A-499B-8618-4C278973D1E1}">
      <dgm:prSet/>
      <dgm:spPr/>
      <dgm:t>
        <a:bodyPr/>
        <a:lstStyle/>
        <a:p>
          <a:endParaRPr lang="en-US"/>
        </a:p>
      </dgm:t>
    </dgm:pt>
    <dgm:pt modelId="{97BBDBCA-5ECB-4540-AF3E-D319B6D3FF01}" type="sibTrans" cxnId="{0960E102-485A-499B-8618-4C278973D1E1}">
      <dgm:prSet/>
      <dgm:spPr/>
      <dgm:t>
        <a:bodyPr/>
        <a:lstStyle/>
        <a:p>
          <a:endParaRPr lang="en-US"/>
        </a:p>
      </dgm:t>
    </dgm:pt>
    <dgm:pt modelId="{772DE246-AFF3-499C-9984-7784B7870A83}">
      <dgm:prSet/>
      <dgm:spPr/>
      <dgm:t>
        <a:bodyPr/>
        <a:lstStyle/>
        <a:p>
          <a:r>
            <a:rPr lang="es-CR"/>
            <a:t>Group B</a:t>
          </a:r>
          <a:endParaRPr lang="en-US"/>
        </a:p>
      </dgm:t>
    </dgm:pt>
    <dgm:pt modelId="{295937F2-2F27-475D-BFA0-853BB2060D02}" type="parTrans" cxnId="{7DB90356-5EBC-4204-A6D2-D2540846F87F}">
      <dgm:prSet/>
      <dgm:spPr/>
      <dgm:t>
        <a:bodyPr/>
        <a:lstStyle/>
        <a:p>
          <a:endParaRPr lang="en-US"/>
        </a:p>
      </dgm:t>
    </dgm:pt>
    <dgm:pt modelId="{30E28E6F-46BE-4A7F-9923-5B80B49E2BA4}" type="sibTrans" cxnId="{7DB90356-5EBC-4204-A6D2-D2540846F87F}">
      <dgm:prSet/>
      <dgm:spPr/>
      <dgm:t>
        <a:bodyPr/>
        <a:lstStyle/>
        <a:p>
          <a:endParaRPr lang="en-US"/>
        </a:p>
      </dgm:t>
    </dgm:pt>
    <dgm:pt modelId="{5425C5F3-DA95-4610-B081-3E8C997E34E1}">
      <dgm:prSet/>
      <dgm:spPr/>
      <dgm:t>
        <a:bodyPr/>
        <a:lstStyle/>
        <a:p>
          <a:r>
            <a:rPr lang="es-CR"/>
            <a:t>Group C</a:t>
          </a:r>
          <a:endParaRPr lang="en-US"/>
        </a:p>
      </dgm:t>
    </dgm:pt>
    <dgm:pt modelId="{288216B1-2699-4003-9B20-70B443B4BD8F}" type="parTrans" cxnId="{C5E7D76E-59B2-4DE2-B3F0-59327FF2E56B}">
      <dgm:prSet/>
      <dgm:spPr/>
      <dgm:t>
        <a:bodyPr/>
        <a:lstStyle/>
        <a:p>
          <a:endParaRPr lang="en-US"/>
        </a:p>
      </dgm:t>
    </dgm:pt>
    <dgm:pt modelId="{387185D3-6F29-42E0-AF68-078C52A98E0A}" type="sibTrans" cxnId="{C5E7D76E-59B2-4DE2-B3F0-59327FF2E56B}">
      <dgm:prSet/>
      <dgm:spPr/>
      <dgm:t>
        <a:bodyPr/>
        <a:lstStyle/>
        <a:p>
          <a:endParaRPr lang="en-US"/>
        </a:p>
      </dgm:t>
    </dgm:pt>
    <dgm:pt modelId="{A55C774F-E0A0-458F-A18D-D5C082788213}">
      <dgm:prSet/>
      <dgm:spPr/>
      <dgm:t>
        <a:bodyPr/>
        <a:lstStyle/>
        <a:p>
          <a:r>
            <a:rPr lang="es-CR" dirty="0" err="1"/>
            <a:t>Group</a:t>
          </a:r>
          <a:r>
            <a:rPr lang="es-CR" dirty="0"/>
            <a:t> D</a:t>
          </a:r>
          <a:endParaRPr lang="en-US" dirty="0"/>
        </a:p>
      </dgm:t>
    </dgm:pt>
    <dgm:pt modelId="{38B5FA87-2646-4A27-8707-7C0FD363BFA3}" type="parTrans" cxnId="{3A2DEBCF-D0DA-4952-A473-AC3CA27A0B98}">
      <dgm:prSet/>
      <dgm:spPr/>
      <dgm:t>
        <a:bodyPr/>
        <a:lstStyle/>
        <a:p>
          <a:endParaRPr lang="en-US"/>
        </a:p>
      </dgm:t>
    </dgm:pt>
    <dgm:pt modelId="{A8B67CB2-34AF-4AB8-9E34-87AADD30A085}" type="sibTrans" cxnId="{3A2DEBCF-D0DA-4952-A473-AC3CA27A0B98}">
      <dgm:prSet/>
      <dgm:spPr/>
      <dgm:t>
        <a:bodyPr/>
        <a:lstStyle/>
        <a:p>
          <a:endParaRPr lang="en-US"/>
        </a:p>
      </dgm:t>
    </dgm:pt>
    <dgm:pt modelId="{D406429D-3ACE-414F-B2C6-A3E4B2A505D6}">
      <dgm:prSet/>
      <dgm:spPr/>
      <dgm:t>
        <a:bodyPr/>
        <a:lstStyle/>
        <a:p>
          <a:r>
            <a:rPr lang="es-CR"/>
            <a:t>Parental level of Education</a:t>
          </a:r>
          <a:endParaRPr lang="en-US"/>
        </a:p>
      </dgm:t>
    </dgm:pt>
    <dgm:pt modelId="{92D5BABF-B3A8-4F12-8C6A-40F412AB3B85}" type="parTrans" cxnId="{FE4913E6-FF28-485A-B754-CA16A74AECF5}">
      <dgm:prSet/>
      <dgm:spPr/>
      <dgm:t>
        <a:bodyPr/>
        <a:lstStyle/>
        <a:p>
          <a:endParaRPr lang="en-US"/>
        </a:p>
      </dgm:t>
    </dgm:pt>
    <dgm:pt modelId="{F75C1DD3-BE97-46D8-8550-49396E2DBB5E}" type="sibTrans" cxnId="{FE4913E6-FF28-485A-B754-CA16A74AECF5}">
      <dgm:prSet/>
      <dgm:spPr/>
      <dgm:t>
        <a:bodyPr/>
        <a:lstStyle/>
        <a:p>
          <a:endParaRPr lang="en-US"/>
        </a:p>
      </dgm:t>
    </dgm:pt>
    <dgm:pt modelId="{A3BA928A-BAD6-4283-8A59-88256E8EE086}">
      <dgm:prSet/>
      <dgm:spPr/>
      <dgm:t>
        <a:bodyPr/>
        <a:lstStyle/>
        <a:p>
          <a:r>
            <a:rPr lang="en-US"/>
            <a:t>Bachelor's degree</a:t>
          </a:r>
        </a:p>
      </dgm:t>
    </dgm:pt>
    <dgm:pt modelId="{EBA3306F-4403-48E8-9BAA-1379D15B60D7}" type="parTrans" cxnId="{29FCE2CD-5940-4886-B46B-39236F1BC1CD}">
      <dgm:prSet/>
      <dgm:spPr/>
      <dgm:t>
        <a:bodyPr/>
        <a:lstStyle/>
        <a:p>
          <a:endParaRPr lang="en-US"/>
        </a:p>
      </dgm:t>
    </dgm:pt>
    <dgm:pt modelId="{4DEA086C-08E6-455A-8461-34C85FBC19C0}" type="sibTrans" cxnId="{29FCE2CD-5940-4886-B46B-39236F1BC1CD}">
      <dgm:prSet/>
      <dgm:spPr/>
      <dgm:t>
        <a:bodyPr/>
        <a:lstStyle/>
        <a:p>
          <a:endParaRPr lang="en-US"/>
        </a:p>
      </dgm:t>
    </dgm:pt>
    <dgm:pt modelId="{63130B1A-7255-49A9-8F8F-9B2361F7205D}">
      <dgm:prSet/>
      <dgm:spPr/>
      <dgm:t>
        <a:bodyPr/>
        <a:lstStyle/>
        <a:p>
          <a:r>
            <a:rPr lang="en-US"/>
            <a:t>Some college</a:t>
          </a:r>
        </a:p>
      </dgm:t>
    </dgm:pt>
    <dgm:pt modelId="{12EFC5F1-2443-4CC5-B62E-11E4265B7B04}" type="parTrans" cxnId="{FED64F48-EAA5-4D10-AAD0-91AC997483A1}">
      <dgm:prSet/>
      <dgm:spPr/>
      <dgm:t>
        <a:bodyPr/>
        <a:lstStyle/>
        <a:p>
          <a:endParaRPr lang="en-US"/>
        </a:p>
      </dgm:t>
    </dgm:pt>
    <dgm:pt modelId="{89B9B554-BA86-4C91-BA52-0081A9034078}" type="sibTrans" cxnId="{FED64F48-EAA5-4D10-AAD0-91AC997483A1}">
      <dgm:prSet/>
      <dgm:spPr/>
      <dgm:t>
        <a:bodyPr/>
        <a:lstStyle/>
        <a:p>
          <a:endParaRPr lang="en-US"/>
        </a:p>
      </dgm:t>
    </dgm:pt>
    <dgm:pt modelId="{98E90D4A-FCDD-4699-8071-2934BF263CBF}">
      <dgm:prSet/>
      <dgm:spPr/>
      <dgm:t>
        <a:bodyPr/>
        <a:lstStyle/>
        <a:p>
          <a:r>
            <a:rPr lang="en-US"/>
            <a:t>Master's degree</a:t>
          </a:r>
        </a:p>
      </dgm:t>
    </dgm:pt>
    <dgm:pt modelId="{4FFB8ABC-32D7-4FDB-B4F6-02252C80D2D7}" type="parTrans" cxnId="{039594D1-D290-4AD7-96A3-3649903A5317}">
      <dgm:prSet/>
      <dgm:spPr/>
      <dgm:t>
        <a:bodyPr/>
        <a:lstStyle/>
        <a:p>
          <a:endParaRPr lang="en-US"/>
        </a:p>
      </dgm:t>
    </dgm:pt>
    <dgm:pt modelId="{B4A3D175-C83A-4B1C-840F-3D8D7A63AAF5}" type="sibTrans" cxnId="{039594D1-D290-4AD7-96A3-3649903A5317}">
      <dgm:prSet/>
      <dgm:spPr/>
      <dgm:t>
        <a:bodyPr/>
        <a:lstStyle/>
        <a:p>
          <a:endParaRPr lang="en-US"/>
        </a:p>
      </dgm:t>
    </dgm:pt>
    <dgm:pt modelId="{5F142F32-1AAF-443C-8879-D4EEAE640FC6}">
      <dgm:prSet/>
      <dgm:spPr/>
      <dgm:t>
        <a:bodyPr/>
        <a:lstStyle/>
        <a:p>
          <a:r>
            <a:rPr lang="en-US"/>
            <a:t>Associate's degree</a:t>
          </a:r>
        </a:p>
      </dgm:t>
    </dgm:pt>
    <dgm:pt modelId="{B96B9322-7046-4DFA-83DE-39B9DC6DEF8C}" type="parTrans" cxnId="{BA8AEA15-6616-4ABE-88A9-C7EE783B2BDB}">
      <dgm:prSet/>
      <dgm:spPr/>
      <dgm:t>
        <a:bodyPr/>
        <a:lstStyle/>
        <a:p>
          <a:endParaRPr lang="en-US"/>
        </a:p>
      </dgm:t>
    </dgm:pt>
    <dgm:pt modelId="{1728F9F6-CF4A-4C3D-9061-7E5AB8EE89F3}" type="sibTrans" cxnId="{BA8AEA15-6616-4ABE-88A9-C7EE783B2BDB}">
      <dgm:prSet/>
      <dgm:spPr/>
      <dgm:t>
        <a:bodyPr/>
        <a:lstStyle/>
        <a:p>
          <a:endParaRPr lang="en-US"/>
        </a:p>
      </dgm:t>
    </dgm:pt>
    <dgm:pt modelId="{7ED593B3-2296-4E42-AB52-7A639CA7094B}">
      <dgm:prSet/>
      <dgm:spPr/>
      <dgm:t>
        <a:bodyPr/>
        <a:lstStyle/>
        <a:p>
          <a:r>
            <a:rPr lang="en-US"/>
            <a:t>Lunch</a:t>
          </a:r>
        </a:p>
      </dgm:t>
    </dgm:pt>
    <dgm:pt modelId="{DADD2EB3-4A0A-4A9F-83CC-CF3B29D61307}" type="parTrans" cxnId="{29D64F32-A10F-4818-9E0D-5A79468ECCA8}">
      <dgm:prSet/>
      <dgm:spPr/>
      <dgm:t>
        <a:bodyPr/>
        <a:lstStyle/>
        <a:p>
          <a:endParaRPr lang="en-US"/>
        </a:p>
      </dgm:t>
    </dgm:pt>
    <dgm:pt modelId="{8710120F-A55B-4E3A-8F6A-74D8DC668DFF}" type="sibTrans" cxnId="{29D64F32-A10F-4818-9E0D-5A79468ECCA8}">
      <dgm:prSet/>
      <dgm:spPr/>
      <dgm:t>
        <a:bodyPr/>
        <a:lstStyle/>
        <a:p>
          <a:endParaRPr lang="en-US"/>
        </a:p>
      </dgm:t>
    </dgm:pt>
    <dgm:pt modelId="{9DC40C7C-6270-4A90-A606-9CCF22EB2D05}">
      <dgm:prSet/>
      <dgm:spPr/>
      <dgm:t>
        <a:bodyPr/>
        <a:lstStyle/>
        <a:p>
          <a:r>
            <a:rPr lang="en-US"/>
            <a:t>Standard</a:t>
          </a:r>
        </a:p>
      </dgm:t>
    </dgm:pt>
    <dgm:pt modelId="{DCFEB9B3-297B-4B75-88B2-D6BF30AEBF31}" type="parTrans" cxnId="{5380444E-C4B5-420D-A428-3B41C201C705}">
      <dgm:prSet/>
      <dgm:spPr/>
      <dgm:t>
        <a:bodyPr/>
        <a:lstStyle/>
        <a:p>
          <a:endParaRPr lang="en-US"/>
        </a:p>
      </dgm:t>
    </dgm:pt>
    <dgm:pt modelId="{21684C63-FBCA-4352-A732-1DE1D37624D9}" type="sibTrans" cxnId="{5380444E-C4B5-420D-A428-3B41C201C705}">
      <dgm:prSet/>
      <dgm:spPr/>
      <dgm:t>
        <a:bodyPr/>
        <a:lstStyle/>
        <a:p>
          <a:endParaRPr lang="en-US"/>
        </a:p>
      </dgm:t>
    </dgm:pt>
    <dgm:pt modelId="{8B23BCFF-81AC-47C7-B127-F151376EED10}">
      <dgm:prSet/>
      <dgm:spPr/>
      <dgm:t>
        <a:bodyPr/>
        <a:lstStyle/>
        <a:p>
          <a:r>
            <a:rPr lang="en-US"/>
            <a:t>Free/reduced</a:t>
          </a:r>
        </a:p>
      </dgm:t>
    </dgm:pt>
    <dgm:pt modelId="{3590443E-9FDE-4EED-9DF8-69584A289ECE}" type="parTrans" cxnId="{03DAB707-3F52-470A-9E89-319131002B88}">
      <dgm:prSet/>
      <dgm:spPr/>
      <dgm:t>
        <a:bodyPr/>
        <a:lstStyle/>
        <a:p>
          <a:endParaRPr lang="en-US"/>
        </a:p>
      </dgm:t>
    </dgm:pt>
    <dgm:pt modelId="{12EFDAF8-015B-474B-AE34-AB7832F7CCDB}" type="sibTrans" cxnId="{03DAB707-3F52-470A-9E89-319131002B88}">
      <dgm:prSet/>
      <dgm:spPr/>
      <dgm:t>
        <a:bodyPr/>
        <a:lstStyle/>
        <a:p>
          <a:endParaRPr lang="en-US"/>
        </a:p>
      </dgm:t>
    </dgm:pt>
    <dgm:pt modelId="{0552D359-5133-46C2-AE48-B6214B675B04}">
      <dgm:prSet/>
      <dgm:spPr/>
      <dgm:t>
        <a:bodyPr/>
        <a:lstStyle/>
        <a:p>
          <a:r>
            <a:rPr lang="en-US"/>
            <a:t>Test preparation course</a:t>
          </a:r>
        </a:p>
      </dgm:t>
    </dgm:pt>
    <dgm:pt modelId="{FB9E35BA-E436-447B-A9E9-A01A657AC3BC}" type="parTrans" cxnId="{55321B8B-5712-4D73-8F73-D7BE3E1E0251}">
      <dgm:prSet/>
      <dgm:spPr/>
      <dgm:t>
        <a:bodyPr/>
        <a:lstStyle/>
        <a:p>
          <a:endParaRPr lang="en-US"/>
        </a:p>
      </dgm:t>
    </dgm:pt>
    <dgm:pt modelId="{C6AABE5E-5105-4BF4-9162-5592EF68042D}" type="sibTrans" cxnId="{55321B8B-5712-4D73-8F73-D7BE3E1E0251}">
      <dgm:prSet/>
      <dgm:spPr/>
      <dgm:t>
        <a:bodyPr/>
        <a:lstStyle/>
        <a:p>
          <a:endParaRPr lang="en-US"/>
        </a:p>
      </dgm:t>
    </dgm:pt>
    <dgm:pt modelId="{2B0F026B-080A-4836-8802-ABFBC54BC30A}">
      <dgm:prSet/>
      <dgm:spPr/>
      <dgm:t>
        <a:bodyPr/>
        <a:lstStyle/>
        <a:p>
          <a:r>
            <a:rPr lang="en-US"/>
            <a:t>None </a:t>
          </a:r>
        </a:p>
      </dgm:t>
    </dgm:pt>
    <dgm:pt modelId="{224DA46E-1B7B-411A-B1C7-42CC5CB56907}" type="parTrans" cxnId="{E575F75A-47D5-4BA8-B6EB-25245B881F26}">
      <dgm:prSet/>
      <dgm:spPr/>
      <dgm:t>
        <a:bodyPr/>
        <a:lstStyle/>
        <a:p>
          <a:endParaRPr lang="en-US"/>
        </a:p>
      </dgm:t>
    </dgm:pt>
    <dgm:pt modelId="{87C8AD36-AD49-4C72-8C6E-D68A3A600D1E}" type="sibTrans" cxnId="{E575F75A-47D5-4BA8-B6EB-25245B881F26}">
      <dgm:prSet/>
      <dgm:spPr/>
      <dgm:t>
        <a:bodyPr/>
        <a:lstStyle/>
        <a:p>
          <a:endParaRPr lang="en-US"/>
        </a:p>
      </dgm:t>
    </dgm:pt>
    <dgm:pt modelId="{8F569FBE-0FC8-473D-9494-90CD0ECE6E65}">
      <dgm:prSet/>
      <dgm:spPr/>
      <dgm:t>
        <a:bodyPr/>
        <a:lstStyle/>
        <a:p>
          <a:r>
            <a:rPr lang="en-US"/>
            <a:t>Completed</a:t>
          </a:r>
        </a:p>
      </dgm:t>
    </dgm:pt>
    <dgm:pt modelId="{758A126F-E8FB-4E38-A122-FA7135EA39B3}" type="parTrans" cxnId="{39B88EA6-53CB-41E1-B6A1-576331076DA6}">
      <dgm:prSet/>
      <dgm:spPr/>
      <dgm:t>
        <a:bodyPr/>
        <a:lstStyle/>
        <a:p>
          <a:endParaRPr lang="en-US"/>
        </a:p>
      </dgm:t>
    </dgm:pt>
    <dgm:pt modelId="{ACE4C55D-938F-439E-BC9D-0FB1156DEF59}" type="sibTrans" cxnId="{39B88EA6-53CB-41E1-B6A1-576331076DA6}">
      <dgm:prSet/>
      <dgm:spPr/>
      <dgm:t>
        <a:bodyPr/>
        <a:lstStyle/>
        <a:p>
          <a:endParaRPr lang="en-US"/>
        </a:p>
      </dgm:t>
    </dgm:pt>
    <dgm:pt modelId="{FED520BB-73B3-4FBC-9428-E78EC40E9138}" type="pres">
      <dgm:prSet presAssocID="{AFA651D0-DB34-4014-A18F-FE4D17B0440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C22874-27B8-4673-9D57-2A80DD1DE281}" type="pres">
      <dgm:prSet presAssocID="{A2397F18-0BE6-4FBD-95DD-DF57AD79BEFE}" presName="root" presStyleCnt="0"/>
      <dgm:spPr/>
    </dgm:pt>
    <dgm:pt modelId="{35943DF6-19CD-421D-8466-5EBB525E1F91}" type="pres">
      <dgm:prSet presAssocID="{A2397F18-0BE6-4FBD-95DD-DF57AD79BEFE}" presName="rootComposite" presStyleCnt="0"/>
      <dgm:spPr/>
    </dgm:pt>
    <dgm:pt modelId="{1FB7071C-3825-468D-BE3E-9613B7090F65}" type="pres">
      <dgm:prSet presAssocID="{A2397F18-0BE6-4FBD-95DD-DF57AD79BEFE}" presName="rootText" presStyleLbl="node1" presStyleIdx="0" presStyleCnt="5"/>
      <dgm:spPr/>
    </dgm:pt>
    <dgm:pt modelId="{53150741-E168-48FA-A70A-F0E8B5CFBBF7}" type="pres">
      <dgm:prSet presAssocID="{A2397F18-0BE6-4FBD-95DD-DF57AD79BEFE}" presName="rootConnector" presStyleLbl="node1" presStyleIdx="0" presStyleCnt="5"/>
      <dgm:spPr/>
    </dgm:pt>
    <dgm:pt modelId="{8BD887B6-1506-4EED-8701-F21589CAECDA}" type="pres">
      <dgm:prSet presAssocID="{A2397F18-0BE6-4FBD-95DD-DF57AD79BEFE}" presName="childShape" presStyleCnt="0"/>
      <dgm:spPr/>
    </dgm:pt>
    <dgm:pt modelId="{7356F1F4-3054-4289-8257-91B6C17CC87A}" type="pres">
      <dgm:prSet presAssocID="{7BA47022-AAB5-479F-99C3-3CD90F088ED7}" presName="Name13" presStyleLbl="parChTrans1D2" presStyleIdx="0" presStyleCnt="14"/>
      <dgm:spPr/>
    </dgm:pt>
    <dgm:pt modelId="{CBD1DB37-F945-4179-B09F-CC23FA07655B}" type="pres">
      <dgm:prSet presAssocID="{FCC33FF3-D8CB-413D-B516-33B5B41BEBEA}" presName="childText" presStyleLbl="bgAcc1" presStyleIdx="0" presStyleCnt="14">
        <dgm:presLayoutVars>
          <dgm:bulletEnabled val="1"/>
        </dgm:presLayoutVars>
      </dgm:prSet>
      <dgm:spPr/>
    </dgm:pt>
    <dgm:pt modelId="{1C1E7944-46C8-48F4-A092-95D20E128BE6}" type="pres">
      <dgm:prSet presAssocID="{A3DE4F63-1574-497C-BE5D-FBB7C497F11C}" presName="Name13" presStyleLbl="parChTrans1D2" presStyleIdx="1" presStyleCnt="14"/>
      <dgm:spPr/>
    </dgm:pt>
    <dgm:pt modelId="{33D76D6C-D93D-4E0D-AF27-79F13C8717A4}" type="pres">
      <dgm:prSet presAssocID="{934ACDF7-5F14-4F19-8C83-25BA5B2AC6F9}" presName="childText" presStyleLbl="bgAcc1" presStyleIdx="1" presStyleCnt="14">
        <dgm:presLayoutVars>
          <dgm:bulletEnabled val="1"/>
        </dgm:presLayoutVars>
      </dgm:prSet>
      <dgm:spPr/>
    </dgm:pt>
    <dgm:pt modelId="{45EF9617-2695-46E2-9AB0-DA5524EEBBB9}" type="pres">
      <dgm:prSet presAssocID="{4BAA162F-492A-443D-9912-6C399F7C2522}" presName="root" presStyleCnt="0"/>
      <dgm:spPr/>
    </dgm:pt>
    <dgm:pt modelId="{186DFFD5-31BE-4EFF-A9C6-6EA5822DCA61}" type="pres">
      <dgm:prSet presAssocID="{4BAA162F-492A-443D-9912-6C399F7C2522}" presName="rootComposite" presStyleCnt="0"/>
      <dgm:spPr/>
    </dgm:pt>
    <dgm:pt modelId="{AC60B45C-8A32-41FB-9E65-803A89ACCBF7}" type="pres">
      <dgm:prSet presAssocID="{4BAA162F-492A-443D-9912-6C399F7C2522}" presName="rootText" presStyleLbl="node1" presStyleIdx="1" presStyleCnt="5"/>
      <dgm:spPr/>
    </dgm:pt>
    <dgm:pt modelId="{DA01E422-CD6C-428D-AF06-64EE547F7A9F}" type="pres">
      <dgm:prSet presAssocID="{4BAA162F-492A-443D-9912-6C399F7C2522}" presName="rootConnector" presStyleLbl="node1" presStyleIdx="1" presStyleCnt="5"/>
      <dgm:spPr/>
    </dgm:pt>
    <dgm:pt modelId="{9BC71C4E-FB02-4387-8E26-EF5613CFC7D8}" type="pres">
      <dgm:prSet presAssocID="{4BAA162F-492A-443D-9912-6C399F7C2522}" presName="childShape" presStyleCnt="0"/>
      <dgm:spPr/>
    </dgm:pt>
    <dgm:pt modelId="{68FD1F28-422D-4CD8-8998-0EAAE79D341F}" type="pres">
      <dgm:prSet presAssocID="{7D061ED9-5735-4E4A-9912-DD0C55D9FB43}" presName="Name13" presStyleLbl="parChTrans1D2" presStyleIdx="2" presStyleCnt="14"/>
      <dgm:spPr/>
    </dgm:pt>
    <dgm:pt modelId="{FC76D90E-6B15-4D58-9712-02A52774CE09}" type="pres">
      <dgm:prSet presAssocID="{180E1202-D144-494F-B922-71E46AD9ABF7}" presName="childText" presStyleLbl="bgAcc1" presStyleIdx="2" presStyleCnt="14">
        <dgm:presLayoutVars>
          <dgm:bulletEnabled val="1"/>
        </dgm:presLayoutVars>
      </dgm:prSet>
      <dgm:spPr/>
    </dgm:pt>
    <dgm:pt modelId="{20930D38-83AC-49A2-BBB6-FB332BC50C75}" type="pres">
      <dgm:prSet presAssocID="{295937F2-2F27-475D-BFA0-853BB2060D02}" presName="Name13" presStyleLbl="parChTrans1D2" presStyleIdx="3" presStyleCnt="14"/>
      <dgm:spPr/>
    </dgm:pt>
    <dgm:pt modelId="{BB58BEC5-4AC2-4087-BEA5-8759F175FA4C}" type="pres">
      <dgm:prSet presAssocID="{772DE246-AFF3-499C-9984-7784B7870A83}" presName="childText" presStyleLbl="bgAcc1" presStyleIdx="3" presStyleCnt="14">
        <dgm:presLayoutVars>
          <dgm:bulletEnabled val="1"/>
        </dgm:presLayoutVars>
      </dgm:prSet>
      <dgm:spPr/>
    </dgm:pt>
    <dgm:pt modelId="{54EF96B0-0EEE-426D-9835-0ABD1C0203F0}" type="pres">
      <dgm:prSet presAssocID="{288216B1-2699-4003-9B20-70B443B4BD8F}" presName="Name13" presStyleLbl="parChTrans1D2" presStyleIdx="4" presStyleCnt="14"/>
      <dgm:spPr/>
    </dgm:pt>
    <dgm:pt modelId="{B3A03FEB-2DB9-4061-9BA0-37575EF94532}" type="pres">
      <dgm:prSet presAssocID="{5425C5F3-DA95-4610-B081-3E8C997E34E1}" presName="childText" presStyleLbl="bgAcc1" presStyleIdx="4" presStyleCnt="14">
        <dgm:presLayoutVars>
          <dgm:bulletEnabled val="1"/>
        </dgm:presLayoutVars>
      </dgm:prSet>
      <dgm:spPr/>
    </dgm:pt>
    <dgm:pt modelId="{E1690A0F-6806-4AE4-9F07-A0454D75AA6F}" type="pres">
      <dgm:prSet presAssocID="{38B5FA87-2646-4A27-8707-7C0FD363BFA3}" presName="Name13" presStyleLbl="parChTrans1D2" presStyleIdx="5" presStyleCnt="14"/>
      <dgm:spPr/>
    </dgm:pt>
    <dgm:pt modelId="{AD50F80D-BC82-4013-9E22-A163E5E75482}" type="pres">
      <dgm:prSet presAssocID="{A55C774F-E0A0-458F-A18D-D5C082788213}" presName="childText" presStyleLbl="bgAcc1" presStyleIdx="5" presStyleCnt="14">
        <dgm:presLayoutVars>
          <dgm:bulletEnabled val="1"/>
        </dgm:presLayoutVars>
      </dgm:prSet>
      <dgm:spPr/>
    </dgm:pt>
    <dgm:pt modelId="{25BEDA79-8967-4D65-92A7-C59CB5E80791}" type="pres">
      <dgm:prSet presAssocID="{D406429D-3ACE-414F-B2C6-A3E4B2A505D6}" presName="root" presStyleCnt="0"/>
      <dgm:spPr/>
    </dgm:pt>
    <dgm:pt modelId="{13A832D9-DDD1-47E3-B82F-9B3069C01FD2}" type="pres">
      <dgm:prSet presAssocID="{D406429D-3ACE-414F-B2C6-A3E4B2A505D6}" presName="rootComposite" presStyleCnt="0"/>
      <dgm:spPr/>
    </dgm:pt>
    <dgm:pt modelId="{E253C68F-4CFE-46C8-8A21-7964B62DCBD9}" type="pres">
      <dgm:prSet presAssocID="{D406429D-3ACE-414F-B2C6-A3E4B2A505D6}" presName="rootText" presStyleLbl="node1" presStyleIdx="2" presStyleCnt="5"/>
      <dgm:spPr/>
    </dgm:pt>
    <dgm:pt modelId="{BE378E98-1B9F-4C96-9D0B-4CB943FD36AB}" type="pres">
      <dgm:prSet presAssocID="{D406429D-3ACE-414F-B2C6-A3E4B2A505D6}" presName="rootConnector" presStyleLbl="node1" presStyleIdx="2" presStyleCnt="5"/>
      <dgm:spPr/>
    </dgm:pt>
    <dgm:pt modelId="{4A9309C5-B74E-4BF3-8B91-D157EDECF10E}" type="pres">
      <dgm:prSet presAssocID="{D406429D-3ACE-414F-B2C6-A3E4B2A505D6}" presName="childShape" presStyleCnt="0"/>
      <dgm:spPr/>
    </dgm:pt>
    <dgm:pt modelId="{2427B66B-E143-4457-8F3A-DA3029036FDC}" type="pres">
      <dgm:prSet presAssocID="{EBA3306F-4403-48E8-9BAA-1379D15B60D7}" presName="Name13" presStyleLbl="parChTrans1D2" presStyleIdx="6" presStyleCnt="14"/>
      <dgm:spPr/>
    </dgm:pt>
    <dgm:pt modelId="{CFE03D53-B3B1-46EA-A094-27A2757924AD}" type="pres">
      <dgm:prSet presAssocID="{A3BA928A-BAD6-4283-8A59-88256E8EE086}" presName="childText" presStyleLbl="bgAcc1" presStyleIdx="6" presStyleCnt="14">
        <dgm:presLayoutVars>
          <dgm:bulletEnabled val="1"/>
        </dgm:presLayoutVars>
      </dgm:prSet>
      <dgm:spPr/>
    </dgm:pt>
    <dgm:pt modelId="{786F15CE-B32F-4027-8971-DCE768A74979}" type="pres">
      <dgm:prSet presAssocID="{12EFC5F1-2443-4CC5-B62E-11E4265B7B04}" presName="Name13" presStyleLbl="parChTrans1D2" presStyleIdx="7" presStyleCnt="14"/>
      <dgm:spPr/>
    </dgm:pt>
    <dgm:pt modelId="{94AADC76-E542-44FC-BC7D-7588AB5D28CC}" type="pres">
      <dgm:prSet presAssocID="{63130B1A-7255-49A9-8F8F-9B2361F7205D}" presName="childText" presStyleLbl="bgAcc1" presStyleIdx="7" presStyleCnt="14">
        <dgm:presLayoutVars>
          <dgm:bulletEnabled val="1"/>
        </dgm:presLayoutVars>
      </dgm:prSet>
      <dgm:spPr/>
    </dgm:pt>
    <dgm:pt modelId="{465CCF71-A97A-4D27-97C1-0011C13118C9}" type="pres">
      <dgm:prSet presAssocID="{4FFB8ABC-32D7-4FDB-B4F6-02252C80D2D7}" presName="Name13" presStyleLbl="parChTrans1D2" presStyleIdx="8" presStyleCnt="14"/>
      <dgm:spPr/>
    </dgm:pt>
    <dgm:pt modelId="{B7BD4FC8-C8C5-42B4-AAB7-2231A274696D}" type="pres">
      <dgm:prSet presAssocID="{98E90D4A-FCDD-4699-8071-2934BF263CBF}" presName="childText" presStyleLbl="bgAcc1" presStyleIdx="8" presStyleCnt="14">
        <dgm:presLayoutVars>
          <dgm:bulletEnabled val="1"/>
        </dgm:presLayoutVars>
      </dgm:prSet>
      <dgm:spPr/>
    </dgm:pt>
    <dgm:pt modelId="{6FBF4048-8013-41CC-8834-16186018B81E}" type="pres">
      <dgm:prSet presAssocID="{B96B9322-7046-4DFA-83DE-39B9DC6DEF8C}" presName="Name13" presStyleLbl="parChTrans1D2" presStyleIdx="9" presStyleCnt="14"/>
      <dgm:spPr/>
    </dgm:pt>
    <dgm:pt modelId="{658B730B-6603-4ABF-9815-BD64C49491E0}" type="pres">
      <dgm:prSet presAssocID="{5F142F32-1AAF-443C-8879-D4EEAE640FC6}" presName="childText" presStyleLbl="bgAcc1" presStyleIdx="9" presStyleCnt="14">
        <dgm:presLayoutVars>
          <dgm:bulletEnabled val="1"/>
        </dgm:presLayoutVars>
      </dgm:prSet>
      <dgm:spPr/>
    </dgm:pt>
    <dgm:pt modelId="{BB96E629-7AEE-4A92-AE7D-6C5023ECBB69}" type="pres">
      <dgm:prSet presAssocID="{7ED593B3-2296-4E42-AB52-7A639CA7094B}" presName="root" presStyleCnt="0"/>
      <dgm:spPr/>
    </dgm:pt>
    <dgm:pt modelId="{4A8B3F98-FFCA-46CD-9720-985B83A8BEF1}" type="pres">
      <dgm:prSet presAssocID="{7ED593B3-2296-4E42-AB52-7A639CA7094B}" presName="rootComposite" presStyleCnt="0"/>
      <dgm:spPr/>
    </dgm:pt>
    <dgm:pt modelId="{BDAD991D-6996-4844-AB93-F1A8572CDB7D}" type="pres">
      <dgm:prSet presAssocID="{7ED593B3-2296-4E42-AB52-7A639CA7094B}" presName="rootText" presStyleLbl="node1" presStyleIdx="3" presStyleCnt="5"/>
      <dgm:spPr/>
    </dgm:pt>
    <dgm:pt modelId="{A0783BBB-028C-462A-9810-FC95B9D71948}" type="pres">
      <dgm:prSet presAssocID="{7ED593B3-2296-4E42-AB52-7A639CA7094B}" presName="rootConnector" presStyleLbl="node1" presStyleIdx="3" presStyleCnt="5"/>
      <dgm:spPr/>
    </dgm:pt>
    <dgm:pt modelId="{3564595C-20CB-4DF3-85A0-B40992294514}" type="pres">
      <dgm:prSet presAssocID="{7ED593B3-2296-4E42-AB52-7A639CA7094B}" presName="childShape" presStyleCnt="0"/>
      <dgm:spPr/>
    </dgm:pt>
    <dgm:pt modelId="{8E1030EF-7D2A-4616-B033-C27E89BE55E1}" type="pres">
      <dgm:prSet presAssocID="{DCFEB9B3-297B-4B75-88B2-D6BF30AEBF31}" presName="Name13" presStyleLbl="parChTrans1D2" presStyleIdx="10" presStyleCnt="14"/>
      <dgm:spPr/>
    </dgm:pt>
    <dgm:pt modelId="{23DB96FD-EC37-43A8-B12B-4E29659E45BA}" type="pres">
      <dgm:prSet presAssocID="{9DC40C7C-6270-4A90-A606-9CCF22EB2D05}" presName="childText" presStyleLbl="bgAcc1" presStyleIdx="10" presStyleCnt="14">
        <dgm:presLayoutVars>
          <dgm:bulletEnabled val="1"/>
        </dgm:presLayoutVars>
      </dgm:prSet>
      <dgm:spPr/>
    </dgm:pt>
    <dgm:pt modelId="{FA67FFE5-90E5-4A2F-B01C-A22BEBA05796}" type="pres">
      <dgm:prSet presAssocID="{3590443E-9FDE-4EED-9DF8-69584A289ECE}" presName="Name13" presStyleLbl="parChTrans1D2" presStyleIdx="11" presStyleCnt="14"/>
      <dgm:spPr/>
    </dgm:pt>
    <dgm:pt modelId="{42472A1A-066B-41BB-91A8-7AA3AF34CA82}" type="pres">
      <dgm:prSet presAssocID="{8B23BCFF-81AC-47C7-B127-F151376EED10}" presName="childText" presStyleLbl="bgAcc1" presStyleIdx="11" presStyleCnt="14">
        <dgm:presLayoutVars>
          <dgm:bulletEnabled val="1"/>
        </dgm:presLayoutVars>
      </dgm:prSet>
      <dgm:spPr/>
    </dgm:pt>
    <dgm:pt modelId="{D9E79D30-DC39-4850-93F1-B0C4EEF14499}" type="pres">
      <dgm:prSet presAssocID="{0552D359-5133-46C2-AE48-B6214B675B04}" presName="root" presStyleCnt="0"/>
      <dgm:spPr/>
    </dgm:pt>
    <dgm:pt modelId="{2D9BD908-F651-40C1-8E68-1582E68A5AC3}" type="pres">
      <dgm:prSet presAssocID="{0552D359-5133-46C2-AE48-B6214B675B04}" presName="rootComposite" presStyleCnt="0"/>
      <dgm:spPr/>
    </dgm:pt>
    <dgm:pt modelId="{ABBD633B-3D5A-404F-9564-36412FD26E77}" type="pres">
      <dgm:prSet presAssocID="{0552D359-5133-46C2-AE48-B6214B675B04}" presName="rootText" presStyleLbl="node1" presStyleIdx="4" presStyleCnt="5"/>
      <dgm:spPr/>
    </dgm:pt>
    <dgm:pt modelId="{B6947D06-1ADF-43D2-A382-443F383A3585}" type="pres">
      <dgm:prSet presAssocID="{0552D359-5133-46C2-AE48-B6214B675B04}" presName="rootConnector" presStyleLbl="node1" presStyleIdx="4" presStyleCnt="5"/>
      <dgm:spPr/>
    </dgm:pt>
    <dgm:pt modelId="{FDFBE598-FEA8-4B93-8101-DE9F1ECCCB70}" type="pres">
      <dgm:prSet presAssocID="{0552D359-5133-46C2-AE48-B6214B675B04}" presName="childShape" presStyleCnt="0"/>
      <dgm:spPr/>
    </dgm:pt>
    <dgm:pt modelId="{448BFACB-8707-4D5A-886B-1A7117F0A41F}" type="pres">
      <dgm:prSet presAssocID="{224DA46E-1B7B-411A-B1C7-42CC5CB56907}" presName="Name13" presStyleLbl="parChTrans1D2" presStyleIdx="12" presStyleCnt="14"/>
      <dgm:spPr/>
    </dgm:pt>
    <dgm:pt modelId="{60F60E60-64FC-4669-847B-45D904A19938}" type="pres">
      <dgm:prSet presAssocID="{2B0F026B-080A-4836-8802-ABFBC54BC30A}" presName="childText" presStyleLbl="bgAcc1" presStyleIdx="12" presStyleCnt="14">
        <dgm:presLayoutVars>
          <dgm:bulletEnabled val="1"/>
        </dgm:presLayoutVars>
      </dgm:prSet>
      <dgm:spPr/>
    </dgm:pt>
    <dgm:pt modelId="{905DDC48-FE13-4E7D-AE0C-066C3594B0D1}" type="pres">
      <dgm:prSet presAssocID="{758A126F-E8FB-4E38-A122-FA7135EA39B3}" presName="Name13" presStyleLbl="parChTrans1D2" presStyleIdx="13" presStyleCnt="14"/>
      <dgm:spPr/>
    </dgm:pt>
    <dgm:pt modelId="{5D626DA2-C455-4CD5-921D-A42F489538DF}" type="pres">
      <dgm:prSet presAssocID="{8F569FBE-0FC8-473D-9494-90CD0ECE6E65}" presName="childText" presStyleLbl="bgAcc1" presStyleIdx="13" presStyleCnt="14">
        <dgm:presLayoutVars>
          <dgm:bulletEnabled val="1"/>
        </dgm:presLayoutVars>
      </dgm:prSet>
      <dgm:spPr/>
    </dgm:pt>
  </dgm:ptLst>
  <dgm:cxnLst>
    <dgm:cxn modelId="{0960E102-485A-499B-8618-4C278973D1E1}" srcId="{4BAA162F-492A-443D-9912-6C399F7C2522}" destId="{180E1202-D144-494F-B922-71E46AD9ABF7}" srcOrd="0" destOrd="0" parTransId="{7D061ED9-5735-4E4A-9912-DD0C55D9FB43}" sibTransId="{97BBDBCA-5ECB-4540-AF3E-D319B6D3FF01}"/>
    <dgm:cxn modelId="{F58E4903-01D1-4431-B4CE-3E6F22F42CB7}" type="presOf" srcId="{7BA47022-AAB5-479F-99C3-3CD90F088ED7}" destId="{7356F1F4-3054-4289-8257-91B6C17CC87A}" srcOrd="0" destOrd="0" presId="urn:microsoft.com/office/officeart/2005/8/layout/hierarchy3"/>
    <dgm:cxn modelId="{03DAB707-3F52-470A-9E89-319131002B88}" srcId="{7ED593B3-2296-4E42-AB52-7A639CA7094B}" destId="{8B23BCFF-81AC-47C7-B127-F151376EED10}" srcOrd="1" destOrd="0" parTransId="{3590443E-9FDE-4EED-9DF8-69584A289ECE}" sibTransId="{12EFDAF8-015B-474B-AE34-AB7832F7CCDB}"/>
    <dgm:cxn modelId="{3FBC8108-EDD3-43ED-BF52-43DC9FE19F21}" type="presOf" srcId="{63130B1A-7255-49A9-8F8F-9B2361F7205D}" destId="{94AADC76-E542-44FC-BC7D-7588AB5D28CC}" srcOrd="0" destOrd="0" presId="urn:microsoft.com/office/officeart/2005/8/layout/hierarchy3"/>
    <dgm:cxn modelId="{0242A413-0EB8-46D6-88E5-3A33BE3BDFF7}" type="presOf" srcId="{A2397F18-0BE6-4FBD-95DD-DF57AD79BEFE}" destId="{1FB7071C-3825-468D-BE3E-9613B7090F65}" srcOrd="0" destOrd="0" presId="urn:microsoft.com/office/officeart/2005/8/layout/hierarchy3"/>
    <dgm:cxn modelId="{BA8AEA15-6616-4ABE-88A9-C7EE783B2BDB}" srcId="{D406429D-3ACE-414F-B2C6-A3E4B2A505D6}" destId="{5F142F32-1AAF-443C-8879-D4EEAE640FC6}" srcOrd="3" destOrd="0" parTransId="{B96B9322-7046-4DFA-83DE-39B9DC6DEF8C}" sibTransId="{1728F9F6-CF4A-4C3D-9061-7E5AB8EE89F3}"/>
    <dgm:cxn modelId="{6E57C118-5ACC-4A66-BE62-5F36E589E28D}" type="presOf" srcId="{8F569FBE-0FC8-473D-9494-90CD0ECE6E65}" destId="{5D626DA2-C455-4CD5-921D-A42F489538DF}" srcOrd="0" destOrd="0" presId="urn:microsoft.com/office/officeart/2005/8/layout/hierarchy3"/>
    <dgm:cxn modelId="{E5785A20-2692-470B-8F9C-FF02AB997619}" type="presOf" srcId="{D406429D-3ACE-414F-B2C6-A3E4B2A505D6}" destId="{E253C68F-4CFE-46C8-8A21-7964B62DCBD9}" srcOrd="0" destOrd="0" presId="urn:microsoft.com/office/officeart/2005/8/layout/hierarchy3"/>
    <dgm:cxn modelId="{85DB9420-A73F-40AD-B86C-AA86AD694E49}" type="presOf" srcId="{D406429D-3ACE-414F-B2C6-A3E4B2A505D6}" destId="{BE378E98-1B9F-4C96-9D0B-4CB943FD36AB}" srcOrd="1" destOrd="0" presId="urn:microsoft.com/office/officeart/2005/8/layout/hierarchy3"/>
    <dgm:cxn modelId="{82AEF22B-9DF9-4863-BFA8-DDF6A9E2518F}" type="presOf" srcId="{0552D359-5133-46C2-AE48-B6214B675B04}" destId="{ABBD633B-3D5A-404F-9564-36412FD26E77}" srcOrd="0" destOrd="0" presId="urn:microsoft.com/office/officeart/2005/8/layout/hierarchy3"/>
    <dgm:cxn modelId="{29D64F32-A10F-4818-9E0D-5A79468ECCA8}" srcId="{AFA651D0-DB34-4014-A18F-FE4D17B0440D}" destId="{7ED593B3-2296-4E42-AB52-7A639CA7094B}" srcOrd="3" destOrd="0" parTransId="{DADD2EB3-4A0A-4A9F-83CC-CF3B29D61307}" sibTransId="{8710120F-A55B-4E3A-8F6A-74D8DC668DFF}"/>
    <dgm:cxn modelId="{ACCA3036-A378-4DE8-95AE-6940DB7DBCEA}" type="presOf" srcId="{AFA651D0-DB34-4014-A18F-FE4D17B0440D}" destId="{FED520BB-73B3-4FBC-9428-E78EC40E9138}" srcOrd="0" destOrd="0" presId="urn:microsoft.com/office/officeart/2005/8/layout/hierarchy3"/>
    <dgm:cxn modelId="{D3B12737-9522-4A76-9E49-207DAE2EC284}" srcId="{AFA651D0-DB34-4014-A18F-FE4D17B0440D}" destId="{A2397F18-0BE6-4FBD-95DD-DF57AD79BEFE}" srcOrd="0" destOrd="0" parTransId="{53E8170B-3D13-4A22-8BDF-E49DD2FCD286}" sibTransId="{011F26B4-02FD-4626-B190-FAC5A993C82B}"/>
    <dgm:cxn modelId="{7DE5A45D-4A69-48FD-91C5-2D903C3498A2}" type="presOf" srcId="{B96B9322-7046-4DFA-83DE-39B9DC6DEF8C}" destId="{6FBF4048-8013-41CC-8834-16186018B81E}" srcOrd="0" destOrd="0" presId="urn:microsoft.com/office/officeart/2005/8/layout/hierarchy3"/>
    <dgm:cxn modelId="{D4CE1F43-C132-426E-BA03-DD28FA19AB56}" type="presOf" srcId="{3590443E-9FDE-4EED-9DF8-69584A289ECE}" destId="{FA67FFE5-90E5-4A2F-B01C-A22BEBA05796}" srcOrd="0" destOrd="0" presId="urn:microsoft.com/office/officeart/2005/8/layout/hierarchy3"/>
    <dgm:cxn modelId="{2477CA45-91AE-44E8-853B-77A64179E6ED}" type="presOf" srcId="{180E1202-D144-494F-B922-71E46AD9ABF7}" destId="{FC76D90E-6B15-4D58-9712-02A52774CE09}" srcOrd="0" destOrd="0" presId="urn:microsoft.com/office/officeart/2005/8/layout/hierarchy3"/>
    <dgm:cxn modelId="{FED64F48-EAA5-4D10-AAD0-91AC997483A1}" srcId="{D406429D-3ACE-414F-B2C6-A3E4B2A505D6}" destId="{63130B1A-7255-49A9-8F8F-9B2361F7205D}" srcOrd="1" destOrd="0" parTransId="{12EFC5F1-2443-4CC5-B62E-11E4265B7B04}" sibTransId="{89B9B554-BA86-4C91-BA52-0081A9034078}"/>
    <dgm:cxn modelId="{424B7B68-C772-4E4B-B0DE-71B14783EAE2}" type="presOf" srcId="{772DE246-AFF3-499C-9984-7784B7870A83}" destId="{BB58BEC5-4AC2-4087-BEA5-8759F175FA4C}" srcOrd="0" destOrd="0" presId="urn:microsoft.com/office/officeart/2005/8/layout/hierarchy3"/>
    <dgm:cxn modelId="{2A872249-CF84-40FC-B6F5-56F051E1A90C}" type="presOf" srcId="{98E90D4A-FCDD-4699-8071-2934BF263CBF}" destId="{B7BD4FC8-C8C5-42B4-AAB7-2231A274696D}" srcOrd="0" destOrd="0" presId="urn:microsoft.com/office/officeart/2005/8/layout/hierarchy3"/>
    <dgm:cxn modelId="{4FC55E4B-AE22-4564-B5A5-153D96DBA60B}" type="presOf" srcId="{7D061ED9-5735-4E4A-9912-DD0C55D9FB43}" destId="{68FD1F28-422D-4CD8-8998-0EAAE79D341F}" srcOrd="0" destOrd="0" presId="urn:microsoft.com/office/officeart/2005/8/layout/hierarchy3"/>
    <dgm:cxn modelId="{D8633E4D-C899-4C61-B4FC-879D75439DAA}" type="presOf" srcId="{A3DE4F63-1574-497C-BE5D-FBB7C497F11C}" destId="{1C1E7944-46C8-48F4-A092-95D20E128BE6}" srcOrd="0" destOrd="0" presId="urn:microsoft.com/office/officeart/2005/8/layout/hierarchy3"/>
    <dgm:cxn modelId="{5380444E-C4B5-420D-A428-3B41C201C705}" srcId="{7ED593B3-2296-4E42-AB52-7A639CA7094B}" destId="{9DC40C7C-6270-4A90-A606-9CCF22EB2D05}" srcOrd="0" destOrd="0" parTransId="{DCFEB9B3-297B-4B75-88B2-D6BF30AEBF31}" sibTransId="{21684C63-FBCA-4352-A732-1DE1D37624D9}"/>
    <dgm:cxn modelId="{C5E7D76E-59B2-4DE2-B3F0-59327FF2E56B}" srcId="{4BAA162F-492A-443D-9912-6C399F7C2522}" destId="{5425C5F3-DA95-4610-B081-3E8C997E34E1}" srcOrd="2" destOrd="0" parTransId="{288216B1-2699-4003-9B20-70B443B4BD8F}" sibTransId="{387185D3-6F29-42E0-AF68-078C52A98E0A}"/>
    <dgm:cxn modelId="{CFBD1150-7CB0-4D16-B536-57A5C843A86E}" type="presOf" srcId="{4BAA162F-492A-443D-9912-6C399F7C2522}" destId="{AC60B45C-8A32-41FB-9E65-803A89ACCBF7}" srcOrd="0" destOrd="0" presId="urn:microsoft.com/office/officeart/2005/8/layout/hierarchy3"/>
    <dgm:cxn modelId="{3FC1AD50-FB2A-49D1-88CC-60514E4485ED}" type="presOf" srcId="{5425C5F3-DA95-4610-B081-3E8C997E34E1}" destId="{B3A03FEB-2DB9-4061-9BA0-37575EF94532}" srcOrd="0" destOrd="0" presId="urn:microsoft.com/office/officeart/2005/8/layout/hierarchy3"/>
    <dgm:cxn modelId="{CC30A254-A2B2-48EB-B7E6-3F3D95371F9B}" type="presOf" srcId="{9DC40C7C-6270-4A90-A606-9CCF22EB2D05}" destId="{23DB96FD-EC37-43A8-B12B-4E29659E45BA}" srcOrd="0" destOrd="0" presId="urn:microsoft.com/office/officeart/2005/8/layout/hierarchy3"/>
    <dgm:cxn modelId="{7DB90356-5EBC-4204-A6D2-D2540846F87F}" srcId="{4BAA162F-492A-443D-9912-6C399F7C2522}" destId="{772DE246-AFF3-499C-9984-7784B7870A83}" srcOrd="1" destOrd="0" parTransId="{295937F2-2F27-475D-BFA0-853BB2060D02}" sibTransId="{30E28E6F-46BE-4A7F-9923-5B80B49E2BA4}"/>
    <dgm:cxn modelId="{83FD0A77-1ABF-4DEB-8652-490238BF6484}" type="presOf" srcId="{758A126F-E8FB-4E38-A122-FA7135EA39B3}" destId="{905DDC48-FE13-4E7D-AE0C-066C3594B0D1}" srcOrd="0" destOrd="0" presId="urn:microsoft.com/office/officeart/2005/8/layout/hierarchy3"/>
    <dgm:cxn modelId="{E575F75A-47D5-4BA8-B6EB-25245B881F26}" srcId="{0552D359-5133-46C2-AE48-B6214B675B04}" destId="{2B0F026B-080A-4836-8802-ABFBC54BC30A}" srcOrd="0" destOrd="0" parTransId="{224DA46E-1B7B-411A-B1C7-42CC5CB56907}" sibTransId="{87C8AD36-AD49-4C72-8C6E-D68A3A600D1E}"/>
    <dgm:cxn modelId="{14655088-A1F5-4415-9226-D62BA13FB402}" type="presOf" srcId="{288216B1-2699-4003-9B20-70B443B4BD8F}" destId="{54EF96B0-0EEE-426D-9835-0ABD1C0203F0}" srcOrd="0" destOrd="0" presId="urn:microsoft.com/office/officeart/2005/8/layout/hierarchy3"/>
    <dgm:cxn modelId="{2BEF9788-1918-40A7-A42F-48D6CD73A2E3}" srcId="{A2397F18-0BE6-4FBD-95DD-DF57AD79BEFE}" destId="{934ACDF7-5F14-4F19-8C83-25BA5B2AC6F9}" srcOrd="1" destOrd="0" parTransId="{A3DE4F63-1574-497C-BE5D-FBB7C497F11C}" sibTransId="{0680C4AB-A344-4524-BAC5-A0CAC82A7F7E}"/>
    <dgm:cxn modelId="{55321B8B-5712-4D73-8F73-D7BE3E1E0251}" srcId="{AFA651D0-DB34-4014-A18F-FE4D17B0440D}" destId="{0552D359-5133-46C2-AE48-B6214B675B04}" srcOrd="4" destOrd="0" parTransId="{FB9E35BA-E436-447B-A9E9-A01A657AC3BC}" sibTransId="{C6AABE5E-5105-4BF4-9162-5592EF68042D}"/>
    <dgm:cxn modelId="{27675591-6729-4BDC-8801-0514EA361522}" type="presOf" srcId="{224DA46E-1B7B-411A-B1C7-42CC5CB56907}" destId="{448BFACB-8707-4D5A-886B-1A7117F0A41F}" srcOrd="0" destOrd="0" presId="urn:microsoft.com/office/officeart/2005/8/layout/hierarchy3"/>
    <dgm:cxn modelId="{04DB9396-5204-4C9B-B803-28045069FDBB}" type="presOf" srcId="{0552D359-5133-46C2-AE48-B6214B675B04}" destId="{B6947D06-1ADF-43D2-A382-443F383A3585}" srcOrd="1" destOrd="0" presId="urn:microsoft.com/office/officeart/2005/8/layout/hierarchy3"/>
    <dgm:cxn modelId="{395FC996-6164-4A3F-8D41-1BFD0A73B97C}" type="presOf" srcId="{5F142F32-1AAF-443C-8879-D4EEAE640FC6}" destId="{658B730B-6603-4ABF-9815-BD64C49491E0}" srcOrd="0" destOrd="0" presId="urn:microsoft.com/office/officeart/2005/8/layout/hierarchy3"/>
    <dgm:cxn modelId="{0663749A-E721-4FB2-A1D8-95D855511B21}" type="presOf" srcId="{38B5FA87-2646-4A27-8707-7C0FD363BFA3}" destId="{E1690A0F-6806-4AE4-9F07-A0454D75AA6F}" srcOrd="0" destOrd="0" presId="urn:microsoft.com/office/officeart/2005/8/layout/hierarchy3"/>
    <dgm:cxn modelId="{70CA90A0-6F01-41D6-83CE-9B8358121EF3}" type="presOf" srcId="{DCFEB9B3-297B-4B75-88B2-D6BF30AEBF31}" destId="{8E1030EF-7D2A-4616-B033-C27E89BE55E1}" srcOrd="0" destOrd="0" presId="urn:microsoft.com/office/officeart/2005/8/layout/hierarchy3"/>
    <dgm:cxn modelId="{39B88EA6-53CB-41E1-B6A1-576331076DA6}" srcId="{0552D359-5133-46C2-AE48-B6214B675B04}" destId="{8F569FBE-0FC8-473D-9494-90CD0ECE6E65}" srcOrd="1" destOrd="0" parTransId="{758A126F-E8FB-4E38-A122-FA7135EA39B3}" sibTransId="{ACE4C55D-938F-439E-BC9D-0FB1156DEF59}"/>
    <dgm:cxn modelId="{B12583B4-0D70-4E33-BAF4-09493B8D6A2D}" type="presOf" srcId="{7ED593B3-2296-4E42-AB52-7A639CA7094B}" destId="{A0783BBB-028C-462A-9810-FC95B9D71948}" srcOrd="1" destOrd="0" presId="urn:microsoft.com/office/officeart/2005/8/layout/hierarchy3"/>
    <dgm:cxn modelId="{1A0578BF-51E9-4DAC-8A8A-4C15A84E30A7}" type="presOf" srcId="{A55C774F-E0A0-458F-A18D-D5C082788213}" destId="{AD50F80D-BC82-4013-9E22-A163E5E75482}" srcOrd="0" destOrd="0" presId="urn:microsoft.com/office/officeart/2005/8/layout/hierarchy3"/>
    <dgm:cxn modelId="{7D73BCBF-6978-4913-90D9-57FE9E88E9C8}" type="presOf" srcId="{A2397F18-0BE6-4FBD-95DD-DF57AD79BEFE}" destId="{53150741-E168-48FA-A70A-F0E8B5CFBBF7}" srcOrd="1" destOrd="0" presId="urn:microsoft.com/office/officeart/2005/8/layout/hierarchy3"/>
    <dgm:cxn modelId="{DA0714C0-DEE6-4D65-A652-3ABDCDCAF029}" type="presOf" srcId="{4FFB8ABC-32D7-4FDB-B4F6-02252C80D2D7}" destId="{465CCF71-A97A-4D27-97C1-0011C13118C9}" srcOrd="0" destOrd="0" presId="urn:microsoft.com/office/officeart/2005/8/layout/hierarchy3"/>
    <dgm:cxn modelId="{78B3C0C5-0A21-4CCE-B4BD-025A7E583675}" type="presOf" srcId="{4BAA162F-492A-443D-9912-6C399F7C2522}" destId="{DA01E422-CD6C-428D-AF06-64EE547F7A9F}" srcOrd="1" destOrd="0" presId="urn:microsoft.com/office/officeart/2005/8/layout/hierarchy3"/>
    <dgm:cxn modelId="{E5BF45CB-6BAA-4BA0-B026-EE77775DDD37}" type="presOf" srcId="{A3BA928A-BAD6-4283-8A59-88256E8EE086}" destId="{CFE03D53-B3B1-46EA-A094-27A2757924AD}" srcOrd="0" destOrd="0" presId="urn:microsoft.com/office/officeart/2005/8/layout/hierarchy3"/>
    <dgm:cxn modelId="{468A86CB-A963-4DA7-AC59-569FEAF49CEC}" type="presOf" srcId="{2B0F026B-080A-4836-8802-ABFBC54BC30A}" destId="{60F60E60-64FC-4669-847B-45D904A19938}" srcOrd="0" destOrd="0" presId="urn:microsoft.com/office/officeart/2005/8/layout/hierarchy3"/>
    <dgm:cxn modelId="{29FCE2CD-5940-4886-B46B-39236F1BC1CD}" srcId="{D406429D-3ACE-414F-B2C6-A3E4B2A505D6}" destId="{A3BA928A-BAD6-4283-8A59-88256E8EE086}" srcOrd="0" destOrd="0" parTransId="{EBA3306F-4403-48E8-9BAA-1379D15B60D7}" sibTransId="{4DEA086C-08E6-455A-8461-34C85FBC19C0}"/>
    <dgm:cxn modelId="{3A2DEBCF-D0DA-4952-A473-AC3CA27A0B98}" srcId="{4BAA162F-492A-443D-9912-6C399F7C2522}" destId="{A55C774F-E0A0-458F-A18D-D5C082788213}" srcOrd="3" destOrd="0" parTransId="{38B5FA87-2646-4A27-8707-7C0FD363BFA3}" sibTransId="{A8B67CB2-34AF-4AB8-9E34-87AADD30A085}"/>
    <dgm:cxn modelId="{ACB0B5D0-B2EB-4DAA-B14C-EF5CAD186F68}" type="presOf" srcId="{FCC33FF3-D8CB-413D-B516-33B5B41BEBEA}" destId="{CBD1DB37-F945-4179-B09F-CC23FA07655B}" srcOrd="0" destOrd="0" presId="urn:microsoft.com/office/officeart/2005/8/layout/hierarchy3"/>
    <dgm:cxn modelId="{039594D1-D290-4AD7-96A3-3649903A5317}" srcId="{D406429D-3ACE-414F-B2C6-A3E4B2A505D6}" destId="{98E90D4A-FCDD-4699-8071-2934BF263CBF}" srcOrd="2" destOrd="0" parTransId="{4FFB8ABC-32D7-4FDB-B4F6-02252C80D2D7}" sibTransId="{B4A3D175-C83A-4B1C-840F-3D8D7A63AAF5}"/>
    <dgm:cxn modelId="{7480E0D2-2D7C-4B2E-8DA9-C322D419B705}" type="presOf" srcId="{7ED593B3-2296-4E42-AB52-7A639CA7094B}" destId="{BDAD991D-6996-4844-AB93-F1A8572CDB7D}" srcOrd="0" destOrd="0" presId="urn:microsoft.com/office/officeart/2005/8/layout/hierarchy3"/>
    <dgm:cxn modelId="{FAA4DAD3-FB33-41F2-B5B9-0785CF5B6C6D}" type="presOf" srcId="{295937F2-2F27-475D-BFA0-853BB2060D02}" destId="{20930D38-83AC-49A2-BBB6-FB332BC50C75}" srcOrd="0" destOrd="0" presId="urn:microsoft.com/office/officeart/2005/8/layout/hierarchy3"/>
    <dgm:cxn modelId="{39B13FDB-FBE7-428E-A1B6-6B1D90F7AC1E}" srcId="{AFA651D0-DB34-4014-A18F-FE4D17B0440D}" destId="{4BAA162F-492A-443D-9912-6C399F7C2522}" srcOrd="1" destOrd="0" parTransId="{A1BE2EA9-A23E-4F84-A74C-231AA5289956}" sibTransId="{505DBCC0-9ABD-4D67-A5E3-E71C0D66C6DD}"/>
    <dgm:cxn modelId="{198628E4-3C00-4EF2-8187-34D63088CC79}" type="presOf" srcId="{8B23BCFF-81AC-47C7-B127-F151376EED10}" destId="{42472A1A-066B-41BB-91A8-7AA3AF34CA82}" srcOrd="0" destOrd="0" presId="urn:microsoft.com/office/officeart/2005/8/layout/hierarchy3"/>
    <dgm:cxn modelId="{FE4913E6-FF28-485A-B754-CA16A74AECF5}" srcId="{AFA651D0-DB34-4014-A18F-FE4D17B0440D}" destId="{D406429D-3ACE-414F-B2C6-A3E4B2A505D6}" srcOrd="2" destOrd="0" parTransId="{92D5BABF-B3A8-4F12-8C6A-40F412AB3B85}" sibTransId="{F75C1DD3-BE97-46D8-8550-49396E2DBB5E}"/>
    <dgm:cxn modelId="{ED5B23EC-6BBE-4F4F-B169-ABF3D9A36AAC}" type="presOf" srcId="{934ACDF7-5F14-4F19-8C83-25BA5B2AC6F9}" destId="{33D76D6C-D93D-4E0D-AF27-79F13C8717A4}" srcOrd="0" destOrd="0" presId="urn:microsoft.com/office/officeart/2005/8/layout/hierarchy3"/>
    <dgm:cxn modelId="{AB3EFEEC-2F32-4BEC-949B-23E3AB744ACD}" srcId="{A2397F18-0BE6-4FBD-95DD-DF57AD79BEFE}" destId="{FCC33FF3-D8CB-413D-B516-33B5B41BEBEA}" srcOrd="0" destOrd="0" parTransId="{7BA47022-AAB5-479F-99C3-3CD90F088ED7}" sibTransId="{13716E77-C068-429B-8A50-0429A186B1AE}"/>
    <dgm:cxn modelId="{7AC75DF0-BEA0-4045-A373-D510EC98D653}" type="presOf" srcId="{12EFC5F1-2443-4CC5-B62E-11E4265B7B04}" destId="{786F15CE-B32F-4027-8971-DCE768A74979}" srcOrd="0" destOrd="0" presId="urn:microsoft.com/office/officeart/2005/8/layout/hierarchy3"/>
    <dgm:cxn modelId="{699A92FF-ABEE-42B8-B62F-607243E04062}" type="presOf" srcId="{EBA3306F-4403-48E8-9BAA-1379D15B60D7}" destId="{2427B66B-E143-4457-8F3A-DA3029036FDC}" srcOrd="0" destOrd="0" presId="urn:microsoft.com/office/officeart/2005/8/layout/hierarchy3"/>
    <dgm:cxn modelId="{D3C6B9CC-B59D-408C-B737-44437D6EDECB}" type="presParOf" srcId="{FED520BB-73B3-4FBC-9428-E78EC40E9138}" destId="{2EC22874-27B8-4673-9D57-2A80DD1DE281}" srcOrd="0" destOrd="0" presId="urn:microsoft.com/office/officeart/2005/8/layout/hierarchy3"/>
    <dgm:cxn modelId="{102549C9-6061-4525-A835-13D50ABC00A6}" type="presParOf" srcId="{2EC22874-27B8-4673-9D57-2A80DD1DE281}" destId="{35943DF6-19CD-421D-8466-5EBB525E1F91}" srcOrd="0" destOrd="0" presId="urn:microsoft.com/office/officeart/2005/8/layout/hierarchy3"/>
    <dgm:cxn modelId="{117CB15D-1FC7-4369-B17A-82A67278DCE0}" type="presParOf" srcId="{35943DF6-19CD-421D-8466-5EBB525E1F91}" destId="{1FB7071C-3825-468D-BE3E-9613B7090F65}" srcOrd="0" destOrd="0" presId="urn:microsoft.com/office/officeart/2005/8/layout/hierarchy3"/>
    <dgm:cxn modelId="{373F033D-7DFC-479C-9EDE-478477D2B64A}" type="presParOf" srcId="{35943DF6-19CD-421D-8466-5EBB525E1F91}" destId="{53150741-E168-48FA-A70A-F0E8B5CFBBF7}" srcOrd="1" destOrd="0" presId="urn:microsoft.com/office/officeart/2005/8/layout/hierarchy3"/>
    <dgm:cxn modelId="{61C1FD2F-D89D-42B0-A361-8088C9BEB8A8}" type="presParOf" srcId="{2EC22874-27B8-4673-9D57-2A80DD1DE281}" destId="{8BD887B6-1506-4EED-8701-F21589CAECDA}" srcOrd="1" destOrd="0" presId="urn:microsoft.com/office/officeart/2005/8/layout/hierarchy3"/>
    <dgm:cxn modelId="{177BC115-7AB8-449E-9BEB-E45ECC38AF05}" type="presParOf" srcId="{8BD887B6-1506-4EED-8701-F21589CAECDA}" destId="{7356F1F4-3054-4289-8257-91B6C17CC87A}" srcOrd="0" destOrd="0" presId="urn:microsoft.com/office/officeart/2005/8/layout/hierarchy3"/>
    <dgm:cxn modelId="{D56BFC00-8D61-410E-B955-F68FE5094E18}" type="presParOf" srcId="{8BD887B6-1506-4EED-8701-F21589CAECDA}" destId="{CBD1DB37-F945-4179-B09F-CC23FA07655B}" srcOrd="1" destOrd="0" presId="urn:microsoft.com/office/officeart/2005/8/layout/hierarchy3"/>
    <dgm:cxn modelId="{C2E2CC14-1CE3-430B-BD04-4C0C23C7E9EA}" type="presParOf" srcId="{8BD887B6-1506-4EED-8701-F21589CAECDA}" destId="{1C1E7944-46C8-48F4-A092-95D20E128BE6}" srcOrd="2" destOrd="0" presId="urn:microsoft.com/office/officeart/2005/8/layout/hierarchy3"/>
    <dgm:cxn modelId="{A4C19DC9-C951-4E49-839C-904900F7397F}" type="presParOf" srcId="{8BD887B6-1506-4EED-8701-F21589CAECDA}" destId="{33D76D6C-D93D-4E0D-AF27-79F13C8717A4}" srcOrd="3" destOrd="0" presId="urn:microsoft.com/office/officeart/2005/8/layout/hierarchy3"/>
    <dgm:cxn modelId="{C93CF835-805C-46EA-A047-6DBCAFA44770}" type="presParOf" srcId="{FED520BB-73B3-4FBC-9428-E78EC40E9138}" destId="{45EF9617-2695-46E2-9AB0-DA5524EEBBB9}" srcOrd="1" destOrd="0" presId="urn:microsoft.com/office/officeart/2005/8/layout/hierarchy3"/>
    <dgm:cxn modelId="{355DA614-271A-4142-B533-633B42AF0417}" type="presParOf" srcId="{45EF9617-2695-46E2-9AB0-DA5524EEBBB9}" destId="{186DFFD5-31BE-4EFF-A9C6-6EA5822DCA61}" srcOrd="0" destOrd="0" presId="urn:microsoft.com/office/officeart/2005/8/layout/hierarchy3"/>
    <dgm:cxn modelId="{3E440091-BCD4-40E0-857C-69A7132540BE}" type="presParOf" srcId="{186DFFD5-31BE-4EFF-A9C6-6EA5822DCA61}" destId="{AC60B45C-8A32-41FB-9E65-803A89ACCBF7}" srcOrd="0" destOrd="0" presId="urn:microsoft.com/office/officeart/2005/8/layout/hierarchy3"/>
    <dgm:cxn modelId="{E3BBEBC4-53C5-4185-A5E8-2E57E383100D}" type="presParOf" srcId="{186DFFD5-31BE-4EFF-A9C6-6EA5822DCA61}" destId="{DA01E422-CD6C-428D-AF06-64EE547F7A9F}" srcOrd="1" destOrd="0" presId="urn:microsoft.com/office/officeart/2005/8/layout/hierarchy3"/>
    <dgm:cxn modelId="{51A49F08-11BA-4E74-985D-79553B0A5A56}" type="presParOf" srcId="{45EF9617-2695-46E2-9AB0-DA5524EEBBB9}" destId="{9BC71C4E-FB02-4387-8E26-EF5613CFC7D8}" srcOrd="1" destOrd="0" presId="urn:microsoft.com/office/officeart/2005/8/layout/hierarchy3"/>
    <dgm:cxn modelId="{A30FC473-0E01-4E8C-A999-8DA4EE01E3C9}" type="presParOf" srcId="{9BC71C4E-FB02-4387-8E26-EF5613CFC7D8}" destId="{68FD1F28-422D-4CD8-8998-0EAAE79D341F}" srcOrd="0" destOrd="0" presId="urn:microsoft.com/office/officeart/2005/8/layout/hierarchy3"/>
    <dgm:cxn modelId="{4B0C6CF7-3AF5-4EAA-B7C3-771026C4AAF2}" type="presParOf" srcId="{9BC71C4E-FB02-4387-8E26-EF5613CFC7D8}" destId="{FC76D90E-6B15-4D58-9712-02A52774CE09}" srcOrd="1" destOrd="0" presId="urn:microsoft.com/office/officeart/2005/8/layout/hierarchy3"/>
    <dgm:cxn modelId="{1A41A4F8-9EED-4B85-9601-53CF0DB07E12}" type="presParOf" srcId="{9BC71C4E-FB02-4387-8E26-EF5613CFC7D8}" destId="{20930D38-83AC-49A2-BBB6-FB332BC50C75}" srcOrd="2" destOrd="0" presId="urn:microsoft.com/office/officeart/2005/8/layout/hierarchy3"/>
    <dgm:cxn modelId="{CBFEAAAC-5CC3-43BC-8090-FEFB0ED767EB}" type="presParOf" srcId="{9BC71C4E-FB02-4387-8E26-EF5613CFC7D8}" destId="{BB58BEC5-4AC2-4087-BEA5-8759F175FA4C}" srcOrd="3" destOrd="0" presId="urn:microsoft.com/office/officeart/2005/8/layout/hierarchy3"/>
    <dgm:cxn modelId="{6044295F-BF46-4CF8-8BC7-E5E01C09101C}" type="presParOf" srcId="{9BC71C4E-FB02-4387-8E26-EF5613CFC7D8}" destId="{54EF96B0-0EEE-426D-9835-0ABD1C0203F0}" srcOrd="4" destOrd="0" presId="urn:microsoft.com/office/officeart/2005/8/layout/hierarchy3"/>
    <dgm:cxn modelId="{2C08876A-280F-435E-9E7A-AB79533E92C6}" type="presParOf" srcId="{9BC71C4E-FB02-4387-8E26-EF5613CFC7D8}" destId="{B3A03FEB-2DB9-4061-9BA0-37575EF94532}" srcOrd="5" destOrd="0" presId="urn:microsoft.com/office/officeart/2005/8/layout/hierarchy3"/>
    <dgm:cxn modelId="{27D3F01B-FC51-49B1-BB89-E364CB120E1C}" type="presParOf" srcId="{9BC71C4E-FB02-4387-8E26-EF5613CFC7D8}" destId="{E1690A0F-6806-4AE4-9F07-A0454D75AA6F}" srcOrd="6" destOrd="0" presId="urn:microsoft.com/office/officeart/2005/8/layout/hierarchy3"/>
    <dgm:cxn modelId="{6762902B-42D5-46E1-ACDF-DFD42BD01973}" type="presParOf" srcId="{9BC71C4E-FB02-4387-8E26-EF5613CFC7D8}" destId="{AD50F80D-BC82-4013-9E22-A163E5E75482}" srcOrd="7" destOrd="0" presId="urn:microsoft.com/office/officeart/2005/8/layout/hierarchy3"/>
    <dgm:cxn modelId="{E6E8BDF0-0838-4BFD-B1AB-C3C806497208}" type="presParOf" srcId="{FED520BB-73B3-4FBC-9428-E78EC40E9138}" destId="{25BEDA79-8967-4D65-92A7-C59CB5E80791}" srcOrd="2" destOrd="0" presId="urn:microsoft.com/office/officeart/2005/8/layout/hierarchy3"/>
    <dgm:cxn modelId="{509FE1F6-2CC6-42CA-B61E-39EEEB3894F4}" type="presParOf" srcId="{25BEDA79-8967-4D65-92A7-C59CB5E80791}" destId="{13A832D9-DDD1-47E3-B82F-9B3069C01FD2}" srcOrd="0" destOrd="0" presId="urn:microsoft.com/office/officeart/2005/8/layout/hierarchy3"/>
    <dgm:cxn modelId="{7F086947-8574-42C7-86EA-80C52E12D7A5}" type="presParOf" srcId="{13A832D9-DDD1-47E3-B82F-9B3069C01FD2}" destId="{E253C68F-4CFE-46C8-8A21-7964B62DCBD9}" srcOrd="0" destOrd="0" presId="urn:microsoft.com/office/officeart/2005/8/layout/hierarchy3"/>
    <dgm:cxn modelId="{5E85E2D1-1401-47E8-8C8A-CD988D9ED4BE}" type="presParOf" srcId="{13A832D9-DDD1-47E3-B82F-9B3069C01FD2}" destId="{BE378E98-1B9F-4C96-9D0B-4CB943FD36AB}" srcOrd="1" destOrd="0" presId="urn:microsoft.com/office/officeart/2005/8/layout/hierarchy3"/>
    <dgm:cxn modelId="{73FBD8C7-47F4-40DF-B582-084360E31F53}" type="presParOf" srcId="{25BEDA79-8967-4D65-92A7-C59CB5E80791}" destId="{4A9309C5-B74E-4BF3-8B91-D157EDECF10E}" srcOrd="1" destOrd="0" presId="urn:microsoft.com/office/officeart/2005/8/layout/hierarchy3"/>
    <dgm:cxn modelId="{5E9AC5D1-13C9-4C5A-A22E-B9DBBEFB4993}" type="presParOf" srcId="{4A9309C5-B74E-4BF3-8B91-D157EDECF10E}" destId="{2427B66B-E143-4457-8F3A-DA3029036FDC}" srcOrd="0" destOrd="0" presId="urn:microsoft.com/office/officeart/2005/8/layout/hierarchy3"/>
    <dgm:cxn modelId="{F69D79B2-18CA-4C09-9A59-507C1F8FF017}" type="presParOf" srcId="{4A9309C5-B74E-4BF3-8B91-D157EDECF10E}" destId="{CFE03D53-B3B1-46EA-A094-27A2757924AD}" srcOrd="1" destOrd="0" presId="urn:microsoft.com/office/officeart/2005/8/layout/hierarchy3"/>
    <dgm:cxn modelId="{3F14C21F-E4CF-45F7-9F06-6AFFB94F822B}" type="presParOf" srcId="{4A9309C5-B74E-4BF3-8B91-D157EDECF10E}" destId="{786F15CE-B32F-4027-8971-DCE768A74979}" srcOrd="2" destOrd="0" presId="urn:microsoft.com/office/officeart/2005/8/layout/hierarchy3"/>
    <dgm:cxn modelId="{6C496378-9734-46AD-97EB-4C5E1371A4F4}" type="presParOf" srcId="{4A9309C5-B74E-4BF3-8B91-D157EDECF10E}" destId="{94AADC76-E542-44FC-BC7D-7588AB5D28CC}" srcOrd="3" destOrd="0" presId="urn:microsoft.com/office/officeart/2005/8/layout/hierarchy3"/>
    <dgm:cxn modelId="{852B9694-4550-4E67-AC91-5E7AC5A50F87}" type="presParOf" srcId="{4A9309C5-B74E-4BF3-8B91-D157EDECF10E}" destId="{465CCF71-A97A-4D27-97C1-0011C13118C9}" srcOrd="4" destOrd="0" presId="urn:microsoft.com/office/officeart/2005/8/layout/hierarchy3"/>
    <dgm:cxn modelId="{47BF7D1B-A341-4F9C-B2EC-E35902E9EE08}" type="presParOf" srcId="{4A9309C5-B74E-4BF3-8B91-D157EDECF10E}" destId="{B7BD4FC8-C8C5-42B4-AAB7-2231A274696D}" srcOrd="5" destOrd="0" presId="urn:microsoft.com/office/officeart/2005/8/layout/hierarchy3"/>
    <dgm:cxn modelId="{701213C7-0EFF-42E5-A8F9-0ED1D4AA3F48}" type="presParOf" srcId="{4A9309C5-B74E-4BF3-8B91-D157EDECF10E}" destId="{6FBF4048-8013-41CC-8834-16186018B81E}" srcOrd="6" destOrd="0" presId="urn:microsoft.com/office/officeart/2005/8/layout/hierarchy3"/>
    <dgm:cxn modelId="{B4F87ABE-4C96-4037-B563-2EB19DD8B4F8}" type="presParOf" srcId="{4A9309C5-B74E-4BF3-8B91-D157EDECF10E}" destId="{658B730B-6603-4ABF-9815-BD64C49491E0}" srcOrd="7" destOrd="0" presId="urn:microsoft.com/office/officeart/2005/8/layout/hierarchy3"/>
    <dgm:cxn modelId="{03DA6783-0135-42AF-A8BC-7F7E0DE99319}" type="presParOf" srcId="{FED520BB-73B3-4FBC-9428-E78EC40E9138}" destId="{BB96E629-7AEE-4A92-AE7D-6C5023ECBB69}" srcOrd="3" destOrd="0" presId="urn:microsoft.com/office/officeart/2005/8/layout/hierarchy3"/>
    <dgm:cxn modelId="{C1BA3044-765F-4866-92EF-394489D01E63}" type="presParOf" srcId="{BB96E629-7AEE-4A92-AE7D-6C5023ECBB69}" destId="{4A8B3F98-FFCA-46CD-9720-985B83A8BEF1}" srcOrd="0" destOrd="0" presId="urn:microsoft.com/office/officeart/2005/8/layout/hierarchy3"/>
    <dgm:cxn modelId="{33BC138D-98CA-4171-AC02-08105320C4EE}" type="presParOf" srcId="{4A8B3F98-FFCA-46CD-9720-985B83A8BEF1}" destId="{BDAD991D-6996-4844-AB93-F1A8572CDB7D}" srcOrd="0" destOrd="0" presId="urn:microsoft.com/office/officeart/2005/8/layout/hierarchy3"/>
    <dgm:cxn modelId="{FCC4D643-B433-4A2B-958B-4BC81D04750B}" type="presParOf" srcId="{4A8B3F98-FFCA-46CD-9720-985B83A8BEF1}" destId="{A0783BBB-028C-462A-9810-FC95B9D71948}" srcOrd="1" destOrd="0" presId="urn:microsoft.com/office/officeart/2005/8/layout/hierarchy3"/>
    <dgm:cxn modelId="{F20994C8-60B1-47DC-8AF4-4866C8D20EBF}" type="presParOf" srcId="{BB96E629-7AEE-4A92-AE7D-6C5023ECBB69}" destId="{3564595C-20CB-4DF3-85A0-B40992294514}" srcOrd="1" destOrd="0" presId="urn:microsoft.com/office/officeart/2005/8/layout/hierarchy3"/>
    <dgm:cxn modelId="{9DE8EEB1-B64E-409E-BC9F-411EE32CAE6D}" type="presParOf" srcId="{3564595C-20CB-4DF3-85A0-B40992294514}" destId="{8E1030EF-7D2A-4616-B033-C27E89BE55E1}" srcOrd="0" destOrd="0" presId="urn:microsoft.com/office/officeart/2005/8/layout/hierarchy3"/>
    <dgm:cxn modelId="{DBC267B2-397F-45C3-88D8-11A0747F7D2B}" type="presParOf" srcId="{3564595C-20CB-4DF3-85A0-B40992294514}" destId="{23DB96FD-EC37-43A8-B12B-4E29659E45BA}" srcOrd="1" destOrd="0" presId="urn:microsoft.com/office/officeart/2005/8/layout/hierarchy3"/>
    <dgm:cxn modelId="{C319E5FB-DC65-4BE8-BD04-75894E1AEB52}" type="presParOf" srcId="{3564595C-20CB-4DF3-85A0-B40992294514}" destId="{FA67FFE5-90E5-4A2F-B01C-A22BEBA05796}" srcOrd="2" destOrd="0" presId="urn:microsoft.com/office/officeart/2005/8/layout/hierarchy3"/>
    <dgm:cxn modelId="{4E18F3DE-8FAA-4041-8845-CA399447AF10}" type="presParOf" srcId="{3564595C-20CB-4DF3-85A0-B40992294514}" destId="{42472A1A-066B-41BB-91A8-7AA3AF34CA82}" srcOrd="3" destOrd="0" presId="urn:microsoft.com/office/officeart/2005/8/layout/hierarchy3"/>
    <dgm:cxn modelId="{78EA2F20-3567-4D09-9340-088D66B1B0C1}" type="presParOf" srcId="{FED520BB-73B3-4FBC-9428-E78EC40E9138}" destId="{D9E79D30-DC39-4850-93F1-B0C4EEF14499}" srcOrd="4" destOrd="0" presId="urn:microsoft.com/office/officeart/2005/8/layout/hierarchy3"/>
    <dgm:cxn modelId="{47220D3D-8BC5-4E58-A86E-93D1368546B4}" type="presParOf" srcId="{D9E79D30-DC39-4850-93F1-B0C4EEF14499}" destId="{2D9BD908-F651-40C1-8E68-1582E68A5AC3}" srcOrd="0" destOrd="0" presId="urn:microsoft.com/office/officeart/2005/8/layout/hierarchy3"/>
    <dgm:cxn modelId="{F8347FDB-0D0E-4D1D-8CFF-FD8182D5FA45}" type="presParOf" srcId="{2D9BD908-F651-40C1-8E68-1582E68A5AC3}" destId="{ABBD633B-3D5A-404F-9564-36412FD26E77}" srcOrd="0" destOrd="0" presId="urn:microsoft.com/office/officeart/2005/8/layout/hierarchy3"/>
    <dgm:cxn modelId="{E25C3C68-D489-4C38-84C4-9F351B444E79}" type="presParOf" srcId="{2D9BD908-F651-40C1-8E68-1582E68A5AC3}" destId="{B6947D06-1ADF-43D2-A382-443F383A3585}" srcOrd="1" destOrd="0" presId="urn:microsoft.com/office/officeart/2005/8/layout/hierarchy3"/>
    <dgm:cxn modelId="{E81A7A83-BA7A-49FA-B367-1EDD9DC5D9B3}" type="presParOf" srcId="{D9E79D30-DC39-4850-93F1-B0C4EEF14499}" destId="{FDFBE598-FEA8-4B93-8101-DE9F1ECCCB70}" srcOrd="1" destOrd="0" presId="urn:microsoft.com/office/officeart/2005/8/layout/hierarchy3"/>
    <dgm:cxn modelId="{157E7BDA-4D9E-4898-A7A1-142359130155}" type="presParOf" srcId="{FDFBE598-FEA8-4B93-8101-DE9F1ECCCB70}" destId="{448BFACB-8707-4D5A-886B-1A7117F0A41F}" srcOrd="0" destOrd="0" presId="urn:microsoft.com/office/officeart/2005/8/layout/hierarchy3"/>
    <dgm:cxn modelId="{D96C3B6A-8094-466C-833E-974AB9A540A2}" type="presParOf" srcId="{FDFBE598-FEA8-4B93-8101-DE9F1ECCCB70}" destId="{60F60E60-64FC-4669-847B-45D904A19938}" srcOrd="1" destOrd="0" presId="urn:microsoft.com/office/officeart/2005/8/layout/hierarchy3"/>
    <dgm:cxn modelId="{FF6ABD4F-3DC7-444C-AD1F-49962186C1CE}" type="presParOf" srcId="{FDFBE598-FEA8-4B93-8101-DE9F1ECCCB70}" destId="{905DDC48-FE13-4E7D-AE0C-066C3594B0D1}" srcOrd="2" destOrd="0" presId="urn:microsoft.com/office/officeart/2005/8/layout/hierarchy3"/>
    <dgm:cxn modelId="{4BD881FE-106D-4F5E-90D6-30444D0482E7}" type="presParOf" srcId="{FDFBE598-FEA8-4B93-8101-DE9F1ECCCB70}" destId="{5D626DA2-C455-4CD5-921D-A42F489538D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01735-F083-4AAE-A57A-F28E5B7C3BC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EEB813-A522-428F-8B12-4E4872EB8EF2}">
      <dgm:prSet/>
      <dgm:spPr/>
      <dgm:t>
        <a:bodyPr/>
        <a:lstStyle/>
        <a:p>
          <a:r>
            <a:rPr lang="es-CR" baseline="0" dirty="0"/>
            <a:t>Identificación y manejo de datos</a:t>
          </a:r>
          <a:endParaRPr lang="en-US" dirty="0"/>
        </a:p>
      </dgm:t>
    </dgm:pt>
    <dgm:pt modelId="{C6565655-2906-4E5E-94BA-58BA6B04E874}" type="parTrans" cxnId="{3453DB4F-1F28-40D9-8623-A9260009ABDC}">
      <dgm:prSet/>
      <dgm:spPr/>
      <dgm:t>
        <a:bodyPr/>
        <a:lstStyle/>
        <a:p>
          <a:endParaRPr lang="en-US"/>
        </a:p>
      </dgm:t>
    </dgm:pt>
    <dgm:pt modelId="{69D2D6C3-4C50-42AF-B981-41286D5DDB20}" type="sibTrans" cxnId="{3453DB4F-1F28-40D9-8623-A9260009ABDC}">
      <dgm:prSet/>
      <dgm:spPr/>
      <dgm:t>
        <a:bodyPr/>
        <a:lstStyle/>
        <a:p>
          <a:endParaRPr lang="en-US"/>
        </a:p>
      </dgm:t>
    </dgm:pt>
    <dgm:pt modelId="{5C81F81D-BD2E-42E5-A783-5669C6C54B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aseline="0"/>
            <a:t> Los datos estaban completos y correctos, sin necesidad de limpieza.</a:t>
          </a:r>
          <a:endParaRPr lang="en-US"/>
        </a:p>
      </dgm:t>
    </dgm:pt>
    <dgm:pt modelId="{46B626B3-7AB3-4F07-9589-FF63DFB42D68}" type="parTrans" cxnId="{B1EEC422-3939-4B6D-AFA6-43CA3F72A68A}">
      <dgm:prSet/>
      <dgm:spPr/>
      <dgm:t>
        <a:bodyPr/>
        <a:lstStyle/>
        <a:p>
          <a:endParaRPr lang="en-US"/>
        </a:p>
      </dgm:t>
    </dgm:pt>
    <dgm:pt modelId="{52E4A336-709C-46D4-9276-9D037D6B3F26}" type="sibTrans" cxnId="{B1EEC422-3939-4B6D-AFA6-43CA3F72A68A}">
      <dgm:prSet/>
      <dgm:spPr/>
      <dgm:t>
        <a:bodyPr/>
        <a:lstStyle/>
        <a:p>
          <a:endParaRPr lang="en-US"/>
        </a:p>
      </dgm:t>
    </dgm:pt>
    <dgm:pt modelId="{C9B2F25E-53C1-404F-974F-FC369687BEEC}">
      <dgm:prSet/>
      <dgm:spPr/>
      <dgm:t>
        <a:bodyPr/>
        <a:lstStyle/>
        <a:p>
          <a:r>
            <a:rPr lang="es-CR" baseline="0" dirty="0"/>
            <a:t>Distribución de Puntuaciones</a:t>
          </a:r>
          <a:endParaRPr lang="en-US" dirty="0"/>
        </a:p>
      </dgm:t>
    </dgm:pt>
    <dgm:pt modelId="{759B9F6D-B05B-4A23-8428-E519C65F24FA}" type="parTrans" cxnId="{A1A26EFF-27FF-4857-B87B-277CE4421276}">
      <dgm:prSet/>
      <dgm:spPr/>
      <dgm:t>
        <a:bodyPr/>
        <a:lstStyle/>
        <a:p>
          <a:endParaRPr lang="en-US"/>
        </a:p>
      </dgm:t>
    </dgm:pt>
    <dgm:pt modelId="{E38D7F12-E97E-4861-B866-9E9EA570E329}" type="sibTrans" cxnId="{A1A26EFF-27FF-4857-B87B-277CE4421276}">
      <dgm:prSet/>
      <dgm:spPr/>
      <dgm:t>
        <a:bodyPr/>
        <a:lstStyle/>
        <a:p>
          <a:endParaRPr lang="en-US"/>
        </a:p>
      </dgm:t>
    </dgm:pt>
    <dgm:pt modelId="{BF23AD4B-7635-4911-9D3A-35F358016663}">
      <dgm:prSet/>
      <dgm:spPr/>
      <dgm:t>
        <a:bodyPr/>
        <a:lstStyle/>
        <a:p>
          <a:r>
            <a:rPr lang="es-ES" baseline="0" dirty="0"/>
            <a:t> Matemáticas, lectura y escritura mostraron una distribución normal con sesgo negativo.</a:t>
          </a:r>
          <a:endParaRPr lang="en-US" dirty="0"/>
        </a:p>
      </dgm:t>
    </dgm:pt>
    <dgm:pt modelId="{AF8111BD-3215-470B-B09E-FF225903AA93}" type="parTrans" cxnId="{ACA65708-4A14-49AF-845E-95CAFA834DD9}">
      <dgm:prSet/>
      <dgm:spPr/>
      <dgm:t>
        <a:bodyPr/>
        <a:lstStyle/>
        <a:p>
          <a:endParaRPr lang="en-US"/>
        </a:p>
      </dgm:t>
    </dgm:pt>
    <dgm:pt modelId="{462B0165-1736-4D6E-9704-C1150D0AFBDD}" type="sibTrans" cxnId="{ACA65708-4A14-49AF-845E-95CAFA834DD9}">
      <dgm:prSet/>
      <dgm:spPr/>
      <dgm:t>
        <a:bodyPr/>
        <a:lstStyle/>
        <a:p>
          <a:endParaRPr lang="en-US"/>
        </a:p>
      </dgm:t>
    </dgm:pt>
    <dgm:pt modelId="{9F20195B-DE84-424F-8785-903AD13E6647}">
      <dgm:prSet/>
      <dgm:spPr/>
      <dgm:t>
        <a:bodyPr/>
        <a:lstStyle/>
        <a:p>
          <a:r>
            <a:rPr lang="es-ES" baseline="0" dirty="0"/>
            <a:t> Asimetría: Matemáticas: -0.28, Lectura: -0.26, Escritura: -0.29</a:t>
          </a:r>
          <a:endParaRPr lang="en-US" dirty="0"/>
        </a:p>
      </dgm:t>
    </dgm:pt>
    <dgm:pt modelId="{C3D926AB-34B6-4682-A6E8-2808AC88E914}" type="parTrans" cxnId="{53E39675-F6C8-4A18-902A-3B8777C9578B}">
      <dgm:prSet/>
      <dgm:spPr/>
      <dgm:t>
        <a:bodyPr/>
        <a:lstStyle/>
        <a:p>
          <a:endParaRPr lang="en-US"/>
        </a:p>
      </dgm:t>
    </dgm:pt>
    <dgm:pt modelId="{CF91E0B6-5443-49C8-BC87-89204AEA5976}" type="sibTrans" cxnId="{53E39675-F6C8-4A18-902A-3B8777C9578B}">
      <dgm:prSet/>
      <dgm:spPr/>
      <dgm:t>
        <a:bodyPr/>
        <a:lstStyle/>
        <a:p>
          <a:endParaRPr lang="en-US"/>
        </a:p>
      </dgm:t>
    </dgm:pt>
    <dgm:pt modelId="{C7387B93-3098-406D-A02C-5EF560B961BF}">
      <dgm:prSet/>
      <dgm:spPr/>
      <dgm:t>
        <a:bodyPr/>
        <a:lstStyle/>
        <a:p>
          <a:r>
            <a:rPr lang="es-ES" baseline="0" dirty="0"/>
            <a:t> Promedios: Matemáticas: 66, Lectura: 69.16, Escritura: 68.05</a:t>
          </a:r>
          <a:endParaRPr lang="en-US" dirty="0"/>
        </a:p>
      </dgm:t>
    </dgm:pt>
    <dgm:pt modelId="{92AF52A4-3827-4A69-9116-8D2692BB3962}" type="parTrans" cxnId="{9EFB7E77-5EB1-49C5-9540-83F3AC86610D}">
      <dgm:prSet/>
      <dgm:spPr/>
      <dgm:t>
        <a:bodyPr/>
        <a:lstStyle/>
        <a:p>
          <a:endParaRPr lang="en-US"/>
        </a:p>
      </dgm:t>
    </dgm:pt>
    <dgm:pt modelId="{65F9ABBF-42CC-4C7C-B6C2-6F5DCB82AB74}" type="sibTrans" cxnId="{9EFB7E77-5EB1-49C5-9540-83F3AC86610D}">
      <dgm:prSet/>
      <dgm:spPr/>
      <dgm:t>
        <a:bodyPr/>
        <a:lstStyle/>
        <a:p>
          <a:endParaRPr lang="en-US"/>
        </a:p>
      </dgm:t>
    </dgm:pt>
    <dgm:pt modelId="{8B4546D6-80AF-480E-9019-E7A46B03A281}">
      <dgm:prSet/>
      <dgm:spPr/>
      <dgm:t>
        <a:bodyPr/>
        <a:lstStyle/>
        <a:p>
          <a:r>
            <a:rPr lang="es-ES" baseline="0"/>
            <a:t>Correlación entre materias</a:t>
          </a:r>
          <a:endParaRPr lang="en-US"/>
        </a:p>
      </dgm:t>
    </dgm:pt>
    <dgm:pt modelId="{2114D64F-B6A1-4360-9DFD-B2AA3E90A09E}" type="parTrans" cxnId="{7EFF01E7-0B76-42C7-8349-6E2C354CCB6C}">
      <dgm:prSet/>
      <dgm:spPr/>
      <dgm:t>
        <a:bodyPr/>
        <a:lstStyle/>
        <a:p>
          <a:endParaRPr lang="en-US"/>
        </a:p>
      </dgm:t>
    </dgm:pt>
    <dgm:pt modelId="{5968A0E4-320E-493B-A199-F8D2B6B1A6E0}" type="sibTrans" cxnId="{7EFF01E7-0B76-42C7-8349-6E2C354CCB6C}">
      <dgm:prSet/>
      <dgm:spPr/>
      <dgm:t>
        <a:bodyPr/>
        <a:lstStyle/>
        <a:p>
          <a:endParaRPr lang="en-US"/>
        </a:p>
      </dgm:t>
    </dgm:pt>
    <dgm:pt modelId="{DF48AD6B-191E-4F21-B39D-6BBFED0B63A3}">
      <dgm:prSet/>
      <dgm:spPr/>
      <dgm:t>
        <a:bodyPr/>
        <a:lstStyle/>
        <a:p>
          <a:r>
            <a:rPr lang="es-ES" baseline="0" dirty="0"/>
            <a:t> Fuerte correlación entre lectura y escritura: 0,95</a:t>
          </a:r>
          <a:endParaRPr lang="en-US" dirty="0"/>
        </a:p>
      </dgm:t>
    </dgm:pt>
    <dgm:pt modelId="{23D6E269-2952-4093-8A9F-7CC3B43B113C}" type="parTrans" cxnId="{0F342DC2-0B52-4730-8DAB-6E19F133194E}">
      <dgm:prSet/>
      <dgm:spPr/>
      <dgm:t>
        <a:bodyPr/>
        <a:lstStyle/>
        <a:p>
          <a:endParaRPr lang="en-US"/>
        </a:p>
      </dgm:t>
    </dgm:pt>
    <dgm:pt modelId="{718AA6DB-3570-4364-B504-1ECE9E0318F9}" type="sibTrans" cxnId="{0F342DC2-0B52-4730-8DAB-6E19F133194E}">
      <dgm:prSet/>
      <dgm:spPr/>
      <dgm:t>
        <a:bodyPr/>
        <a:lstStyle/>
        <a:p>
          <a:endParaRPr lang="en-US"/>
        </a:p>
      </dgm:t>
    </dgm:pt>
    <dgm:pt modelId="{6FD030A1-3E2B-4957-845D-0F9D6D6203A4}">
      <dgm:prSet/>
      <dgm:spPr/>
      <dgm:t>
        <a:bodyPr/>
        <a:lstStyle/>
        <a:p>
          <a:r>
            <a:rPr lang="es-ES" baseline="0" dirty="0"/>
            <a:t> Correlación positiva, pero no tan fuerte entre matemática y las otras dos materias.</a:t>
          </a:r>
          <a:endParaRPr lang="en-US" dirty="0"/>
        </a:p>
      </dgm:t>
    </dgm:pt>
    <dgm:pt modelId="{4EB476A8-8C2D-4FE7-A853-A657BDD1AC5A}" type="parTrans" cxnId="{DB187581-C9AB-4E56-A44A-F7D5B8DCA4BA}">
      <dgm:prSet/>
      <dgm:spPr/>
      <dgm:t>
        <a:bodyPr/>
        <a:lstStyle/>
        <a:p>
          <a:endParaRPr lang="en-US"/>
        </a:p>
      </dgm:t>
    </dgm:pt>
    <dgm:pt modelId="{04DD1B16-51E4-4318-91CF-F84FBCA78A9C}" type="sibTrans" cxnId="{DB187581-C9AB-4E56-A44A-F7D5B8DCA4BA}">
      <dgm:prSet/>
      <dgm:spPr/>
      <dgm:t>
        <a:bodyPr/>
        <a:lstStyle/>
        <a:p>
          <a:endParaRPr lang="en-US"/>
        </a:p>
      </dgm:t>
    </dgm:pt>
    <dgm:pt modelId="{A4D84A1D-BC7E-4DD0-BAE1-C64D2BC8D952}">
      <dgm:prSet/>
      <dgm:spPr/>
      <dgm:t>
        <a:bodyPr/>
        <a:lstStyle/>
        <a:p>
          <a:r>
            <a:rPr lang="es-ES" baseline="0" dirty="0"/>
            <a:t> Matemáticas y Escritura: 0.8, Matemáticas y Lectura: 0.82</a:t>
          </a:r>
          <a:endParaRPr lang="en-US" dirty="0"/>
        </a:p>
      </dgm:t>
    </dgm:pt>
    <dgm:pt modelId="{EE822A5E-99BA-45F8-A80F-0E4E6D718AFD}" type="parTrans" cxnId="{86E285D6-D068-420D-BF57-010CC7148308}">
      <dgm:prSet/>
      <dgm:spPr/>
      <dgm:t>
        <a:bodyPr/>
        <a:lstStyle/>
        <a:p>
          <a:endParaRPr lang="en-US"/>
        </a:p>
      </dgm:t>
    </dgm:pt>
    <dgm:pt modelId="{43901D5D-C05F-4ABC-8AAE-2A8AA9E643EC}" type="sibTrans" cxnId="{86E285D6-D068-420D-BF57-010CC7148308}">
      <dgm:prSet/>
      <dgm:spPr/>
      <dgm:t>
        <a:bodyPr/>
        <a:lstStyle/>
        <a:p>
          <a:endParaRPr lang="en-US"/>
        </a:p>
      </dgm:t>
    </dgm:pt>
    <dgm:pt modelId="{6CEC5E59-3923-44AC-A4CA-47D9898E8E13}">
      <dgm:prSet/>
      <dgm:spPr/>
      <dgm:t>
        <a:bodyPr/>
        <a:lstStyle/>
        <a:p>
          <a:r>
            <a:rPr lang="es-ES" baseline="0"/>
            <a:t>Relación entre Características Demográficas/Socioeconómicas y Rendimiento</a:t>
          </a:r>
          <a:endParaRPr lang="en-US"/>
        </a:p>
      </dgm:t>
    </dgm:pt>
    <dgm:pt modelId="{F90EF1C9-EC9E-4612-A8E2-4B9F2E44053C}" type="parTrans" cxnId="{DB3979EC-6CB7-4723-A0D6-C2BE0604B54A}">
      <dgm:prSet/>
      <dgm:spPr/>
      <dgm:t>
        <a:bodyPr/>
        <a:lstStyle/>
        <a:p>
          <a:endParaRPr lang="en-US"/>
        </a:p>
      </dgm:t>
    </dgm:pt>
    <dgm:pt modelId="{A50D0086-E78F-4A85-8E62-29E4B0B4BA5D}" type="sibTrans" cxnId="{DB3979EC-6CB7-4723-A0D6-C2BE0604B54A}">
      <dgm:prSet/>
      <dgm:spPr/>
      <dgm:t>
        <a:bodyPr/>
        <a:lstStyle/>
        <a:p>
          <a:endParaRPr lang="en-US"/>
        </a:p>
      </dgm:t>
    </dgm:pt>
    <dgm:pt modelId="{F7C3236E-C644-475B-82ED-D0C1E2666FEA}">
      <dgm:prSet/>
      <dgm:spPr/>
      <dgm:t>
        <a:bodyPr/>
        <a:lstStyle/>
        <a:p>
          <a:r>
            <a:rPr lang="es-ES" baseline="0" dirty="0"/>
            <a:t> Género: Hombres superan ligeramente a las chicas en matemáticas.</a:t>
          </a:r>
          <a:endParaRPr lang="en-US" dirty="0"/>
        </a:p>
      </dgm:t>
    </dgm:pt>
    <dgm:pt modelId="{2D744757-D93B-41FE-A84A-E25D390497DB}" type="parTrans" cxnId="{ED4A1D26-A2D2-4C76-BBA3-44F2D38C6CA8}">
      <dgm:prSet/>
      <dgm:spPr/>
      <dgm:t>
        <a:bodyPr/>
        <a:lstStyle/>
        <a:p>
          <a:endParaRPr lang="en-US"/>
        </a:p>
      </dgm:t>
    </dgm:pt>
    <dgm:pt modelId="{C931092F-0F76-4374-93CA-FA5E109CD3A3}" type="sibTrans" cxnId="{ED4A1D26-A2D2-4C76-BBA3-44F2D38C6CA8}">
      <dgm:prSet/>
      <dgm:spPr/>
      <dgm:t>
        <a:bodyPr/>
        <a:lstStyle/>
        <a:p>
          <a:endParaRPr lang="en-US"/>
        </a:p>
      </dgm:t>
    </dgm:pt>
    <dgm:pt modelId="{457775BF-D922-4BC5-BB32-197862B994C2}">
      <dgm:prSet/>
      <dgm:spPr/>
      <dgm:t>
        <a:bodyPr/>
        <a:lstStyle/>
        <a:p>
          <a:r>
            <a:rPr lang="es-ES" baseline="0" dirty="0"/>
            <a:t> Grupo étnico: Variaciones significativas; Grupo E tiene mejor rendimiento, Grupo A el más bajo.</a:t>
          </a:r>
          <a:endParaRPr lang="en-US" dirty="0"/>
        </a:p>
      </dgm:t>
    </dgm:pt>
    <dgm:pt modelId="{E75DB107-C094-4F09-88CD-E51702456614}" type="parTrans" cxnId="{642E3277-6848-48A8-8041-26D7BED13310}">
      <dgm:prSet/>
      <dgm:spPr/>
      <dgm:t>
        <a:bodyPr/>
        <a:lstStyle/>
        <a:p>
          <a:endParaRPr lang="en-US"/>
        </a:p>
      </dgm:t>
    </dgm:pt>
    <dgm:pt modelId="{545FEFD7-679F-47AC-8919-71E1860D2A07}" type="sibTrans" cxnId="{642E3277-6848-48A8-8041-26D7BED13310}">
      <dgm:prSet/>
      <dgm:spPr/>
      <dgm:t>
        <a:bodyPr/>
        <a:lstStyle/>
        <a:p>
          <a:endParaRPr lang="en-US"/>
        </a:p>
      </dgm:t>
    </dgm:pt>
    <dgm:pt modelId="{551C174A-7CD9-4B96-970D-682729F7BE8D}">
      <dgm:prSet/>
      <dgm:spPr/>
      <dgm:t>
        <a:bodyPr/>
        <a:lstStyle/>
        <a:p>
          <a:r>
            <a:rPr lang="es-ES" baseline="0" dirty="0"/>
            <a:t> Nivel educativo de los padres: Mejores puntuaciones en estudiantes con padres con nivel educativo más alto.</a:t>
          </a:r>
          <a:endParaRPr lang="en-US" dirty="0"/>
        </a:p>
      </dgm:t>
    </dgm:pt>
    <dgm:pt modelId="{9AC41DC7-1DAD-4B55-B8B7-2BAE4DCE8EF4}" type="parTrans" cxnId="{CDB628CB-53D8-4BE4-BFBB-D17464F4C9C2}">
      <dgm:prSet/>
      <dgm:spPr/>
      <dgm:t>
        <a:bodyPr/>
        <a:lstStyle/>
        <a:p>
          <a:endParaRPr lang="en-US"/>
        </a:p>
      </dgm:t>
    </dgm:pt>
    <dgm:pt modelId="{C712E37B-2189-48CD-A77F-C50FB99247CC}" type="sibTrans" cxnId="{CDB628CB-53D8-4BE4-BFBB-D17464F4C9C2}">
      <dgm:prSet/>
      <dgm:spPr/>
      <dgm:t>
        <a:bodyPr/>
        <a:lstStyle/>
        <a:p>
          <a:endParaRPr lang="en-US"/>
        </a:p>
      </dgm:t>
    </dgm:pt>
    <dgm:pt modelId="{04B96175-7358-4979-99D3-4A0D96AF5F2F}">
      <dgm:prSet/>
      <dgm:spPr/>
      <dgm:t>
        <a:bodyPr/>
        <a:lstStyle/>
        <a:p>
          <a:r>
            <a:rPr lang="es-CR" baseline="0" dirty="0"/>
            <a:t> Tipo de almuerzo: </a:t>
          </a:r>
          <a:r>
            <a:rPr lang="es-ES" baseline="0" dirty="0"/>
            <a:t>Almuerzos estándar asociados con mejores resultados.</a:t>
          </a:r>
          <a:endParaRPr lang="en-US" dirty="0"/>
        </a:p>
      </dgm:t>
    </dgm:pt>
    <dgm:pt modelId="{85B8BD89-1CB4-4D70-8390-BA8BA0C91633}" type="parTrans" cxnId="{DC93F13C-7D2B-4376-9A71-9A3834CD9510}">
      <dgm:prSet/>
      <dgm:spPr/>
      <dgm:t>
        <a:bodyPr/>
        <a:lstStyle/>
        <a:p>
          <a:endParaRPr lang="en-US"/>
        </a:p>
      </dgm:t>
    </dgm:pt>
    <dgm:pt modelId="{3ED25D25-605E-4672-8D9A-795348E497E8}" type="sibTrans" cxnId="{DC93F13C-7D2B-4376-9A71-9A3834CD9510}">
      <dgm:prSet/>
      <dgm:spPr/>
      <dgm:t>
        <a:bodyPr/>
        <a:lstStyle/>
        <a:p>
          <a:endParaRPr lang="en-US"/>
        </a:p>
      </dgm:t>
    </dgm:pt>
    <dgm:pt modelId="{214915DE-6DE7-438F-B8C1-4BFA11AE724F}">
      <dgm:prSet/>
      <dgm:spPr/>
      <dgm:t>
        <a:bodyPr/>
        <a:lstStyle/>
        <a:p>
          <a:r>
            <a:rPr lang="es-ES" baseline="0" dirty="0"/>
            <a:t> Preparación para el examen: Mejor preparación correlacionada con puntuaciones más altas.</a:t>
          </a:r>
          <a:endParaRPr lang="en-US" dirty="0"/>
        </a:p>
      </dgm:t>
    </dgm:pt>
    <dgm:pt modelId="{2EFE53E0-4A1C-49A6-8795-E921404A6D43}" type="parTrans" cxnId="{A5AC1BAE-8579-4D81-9679-DA742B1219FE}">
      <dgm:prSet/>
      <dgm:spPr/>
      <dgm:t>
        <a:bodyPr/>
        <a:lstStyle/>
        <a:p>
          <a:endParaRPr lang="en-US"/>
        </a:p>
      </dgm:t>
    </dgm:pt>
    <dgm:pt modelId="{701014FD-1C18-44D9-ABB5-A91490872368}" type="sibTrans" cxnId="{A5AC1BAE-8579-4D81-9679-DA742B1219FE}">
      <dgm:prSet/>
      <dgm:spPr/>
      <dgm:t>
        <a:bodyPr/>
        <a:lstStyle/>
        <a:p>
          <a:endParaRPr lang="en-US"/>
        </a:p>
      </dgm:t>
    </dgm:pt>
    <dgm:pt modelId="{AA59B4A0-C88C-432B-BDEF-D7DEAC161AF1}">
      <dgm:prSet/>
      <dgm:spPr/>
      <dgm:t>
        <a:bodyPr/>
        <a:lstStyle/>
        <a:p>
          <a:r>
            <a:rPr lang="es-CR" baseline="0"/>
            <a:t>Modelo predictivo</a:t>
          </a:r>
          <a:endParaRPr lang="en-US"/>
        </a:p>
      </dgm:t>
    </dgm:pt>
    <dgm:pt modelId="{B31B078B-AC5D-4387-BBF3-F1C6F2AF5BDF}" type="parTrans" cxnId="{9D6D741C-F6A8-4EFC-9562-75C47D7AB06E}">
      <dgm:prSet/>
      <dgm:spPr/>
      <dgm:t>
        <a:bodyPr/>
        <a:lstStyle/>
        <a:p>
          <a:endParaRPr lang="en-US"/>
        </a:p>
      </dgm:t>
    </dgm:pt>
    <dgm:pt modelId="{50E02D85-1D87-41B9-84F3-FA2721B3FD7F}" type="sibTrans" cxnId="{9D6D741C-F6A8-4EFC-9562-75C47D7AB06E}">
      <dgm:prSet/>
      <dgm:spPr/>
      <dgm:t>
        <a:bodyPr/>
        <a:lstStyle/>
        <a:p>
          <a:endParaRPr lang="en-US"/>
        </a:p>
      </dgm:t>
    </dgm:pt>
    <dgm:pt modelId="{A32A6397-851F-47E6-8E2E-84644ACCA6E9}">
      <dgm:prSet/>
      <dgm:spPr/>
      <dgm:t>
        <a:bodyPr/>
        <a:lstStyle/>
        <a:p>
          <a:r>
            <a:rPr lang="es-ES" baseline="0"/>
            <a:t> Variables influyentes: género, grupo étnico, puntuaciones en otras materias.</a:t>
          </a:r>
          <a:endParaRPr lang="en-US"/>
        </a:p>
      </dgm:t>
    </dgm:pt>
    <dgm:pt modelId="{0A7FA444-5769-40CF-92B3-D58C045AA6F0}" type="parTrans" cxnId="{06731E16-F505-4E40-A603-97BCF20C7B27}">
      <dgm:prSet/>
      <dgm:spPr/>
      <dgm:t>
        <a:bodyPr/>
        <a:lstStyle/>
        <a:p>
          <a:endParaRPr lang="en-US"/>
        </a:p>
      </dgm:t>
    </dgm:pt>
    <dgm:pt modelId="{ADF091F7-4149-4676-962A-B97E560E61B6}" type="sibTrans" cxnId="{06731E16-F505-4E40-A603-97BCF20C7B27}">
      <dgm:prSet/>
      <dgm:spPr/>
      <dgm:t>
        <a:bodyPr/>
        <a:lstStyle/>
        <a:p>
          <a:endParaRPr lang="en-US"/>
        </a:p>
      </dgm:t>
    </dgm:pt>
    <dgm:pt modelId="{AFDC0F27-2F47-4A32-8810-6B6089B327A7}">
      <dgm:prSet/>
      <dgm:spPr/>
      <dgm:t>
        <a:bodyPr/>
        <a:lstStyle/>
        <a:p>
          <a:pPr>
            <a:buNone/>
          </a:pPr>
          <a:r>
            <a:rPr lang="es-ES" baseline="0" dirty="0"/>
            <a:t> </a:t>
          </a:r>
          <a:endParaRPr lang="en-US" dirty="0"/>
        </a:p>
      </dgm:t>
    </dgm:pt>
    <dgm:pt modelId="{A45B73D8-A24F-41FD-B3F8-366F5D99413B}" type="parTrans" cxnId="{BC269C6A-B4A3-4B96-A072-1F6ECE688E54}">
      <dgm:prSet/>
      <dgm:spPr/>
      <dgm:t>
        <a:bodyPr/>
        <a:lstStyle/>
        <a:p>
          <a:endParaRPr lang="es-CR"/>
        </a:p>
      </dgm:t>
    </dgm:pt>
    <dgm:pt modelId="{F24B7AFE-14B1-456D-927C-284ADACCBD3E}" type="sibTrans" cxnId="{BC269C6A-B4A3-4B96-A072-1F6ECE688E54}">
      <dgm:prSet/>
      <dgm:spPr/>
      <dgm:t>
        <a:bodyPr/>
        <a:lstStyle/>
        <a:p>
          <a:endParaRPr lang="es-CR"/>
        </a:p>
      </dgm:t>
    </dgm:pt>
    <dgm:pt modelId="{43A3E6C5-9297-4B40-963B-6425819C1D1C}">
      <dgm:prSet/>
      <dgm:spPr/>
      <dgm:t>
        <a:bodyPr/>
        <a:lstStyle/>
        <a:p>
          <a:pPr>
            <a:buNone/>
          </a:pPr>
          <a:r>
            <a:rPr lang="es-ES" baseline="0" dirty="0"/>
            <a:t> </a:t>
          </a:r>
          <a:endParaRPr lang="en-US" dirty="0"/>
        </a:p>
      </dgm:t>
    </dgm:pt>
    <dgm:pt modelId="{2BAACFFB-30AF-46A6-B195-E0EC3901E6ED}" type="parTrans" cxnId="{531965F0-9CB2-4B22-9490-21DAEC1982D2}">
      <dgm:prSet/>
      <dgm:spPr/>
      <dgm:t>
        <a:bodyPr/>
        <a:lstStyle/>
        <a:p>
          <a:endParaRPr lang="es-CR"/>
        </a:p>
      </dgm:t>
    </dgm:pt>
    <dgm:pt modelId="{23AF4139-B286-4552-B702-628DFEF74571}" type="sibTrans" cxnId="{531965F0-9CB2-4B22-9490-21DAEC1982D2}">
      <dgm:prSet/>
      <dgm:spPr/>
      <dgm:t>
        <a:bodyPr/>
        <a:lstStyle/>
        <a:p>
          <a:endParaRPr lang="es-CR"/>
        </a:p>
      </dgm:t>
    </dgm:pt>
    <dgm:pt modelId="{15BF3C81-6A3A-4C7B-BAB2-9059598D458B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25F4238B-C53A-41B6-9114-4C6C2DB5A1E1}" type="parTrans" cxnId="{D38C8DAD-250C-4DD5-B39D-FE11143CF403}">
      <dgm:prSet/>
      <dgm:spPr/>
      <dgm:t>
        <a:bodyPr/>
        <a:lstStyle/>
        <a:p>
          <a:endParaRPr lang="es-CR"/>
        </a:p>
      </dgm:t>
    </dgm:pt>
    <dgm:pt modelId="{6BF22707-E8E1-4972-8B32-B1021CE4DDB9}" type="sibTrans" cxnId="{D38C8DAD-250C-4DD5-B39D-FE11143CF403}">
      <dgm:prSet/>
      <dgm:spPr/>
      <dgm:t>
        <a:bodyPr/>
        <a:lstStyle/>
        <a:p>
          <a:endParaRPr lang="es-CR"/>
        </a:p>
      </dgm:t>
    </dgm:pt>
    <dgm:pt modelId="{9F37514F-B846-4FDA-B609-DD3761478737}">
      <dgm:prSet/>
      <dgm:spPr/>
      <dgm:t>
        <a:bodyPr/>
        <a:lstStyle/>
        <a:p>
          <a:pPr>
            <a:buNone/>
          </a:pPr>
          <a:endParaRPr lang="en-US" dirty="0"/>
        </a:p>
      </dgm:t>
    </dgm:pt>
    <dgm:pt modelId="{02C50CEC-10EF-44FA-8E37-9A5A8B8C66CE}" type="parTrans" cxnId="{47F5D48C-F0F5-4103-BEE5-62C2193CA1A3}">
      <dgm:prSet/>
      <dgm:spPr/>
      <dgm:t>
        <a:bodyPr/>
        <a:lstStyle/>
        <a:p>
          <a:endParaRPr lang="es-CR"/>
        </a:p>
      </dgm:t>
    </dgm:pt>
    <dgm:pt modelId="{43719B07-9A08-4089-94EB-2F84EC271D80}" type="sibTrans" cxnId="{47F5D48C-F0F5-4103-BEE5-62C2193CA1A3}">
      <dgm:prSet/>
      <dgm:spPr/>
      <dgm:t>
        <a:bodyPr/>
        <a:lstStyle/>
        <a:p>
          <a:endParaRPr lang="es-CR"/>
        </a:p>
      </dgm:t>
    </dgm:pt>
    <dgm:pt modelId="{FC9E889A-782D-4B84-BEB8-7E6EC3252075}" type="pres">
      <dgm:prSet presAssocID="{1E901735-F083-4AAE-A57A-F28E5B7C3BCA}" presName="Name0" presStyleCnt="0">
        <dgm:presLayoutVars>
          <dgm:dir/>
          <dgm:animLvl val="lvl"/>
          <dgm:resizeHandles val="exact"/>
        </dgm:presLayoutVars>
      </dgm:prSet>
      <dgm:spPr/>
    </dgm:pt>
    <dgm:pt modelId="{006B5E3A-28D2-4BFE-A823-F030CBC5A3E8}" type="pres">
      <dgm:prSet presAssocID="{DDEEB813-A522-428F-8B12-4E4872EB8EF2}" presName="composite" presStyleCnt="0"/>
      <dgm:spPr/>
    </dgm:pt>
    <dgm:pt modelId="{10C176EE-C878-465C-93F2-C7A18BE746B5}" type="pres">
      <dgm:prSet presAssocID="{DDEEB813-A522-428F-8B12-4E4872EB8EF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9A481B9-B97B-4309-A2E5-0D029B1C5C9D}" type="pres">
      <dgm:prSet presAssocID="{DDEEB813-A522-428F-8B12-4E4872EB8EF2}" presName="desTx" presStyleLbl="alignAccFollowNode1" presStyleIdx="0" presStyleCnt="5">
        <dgm:presLayoutVars>
          <dgm:bulletEnabled val="1"/>
        </dgm:presLayoutVars>
      </dgm:prSet>
      <dgm:spPr/>
    </dgm:pt>
    <dgm:pt modelId="{9065C699-8EE4-4AE7-A773-BF222DEDC24A}" type="pres">
      <dgm:prSet presAssocID="{69D2D6C3-4C50-42AF-B981-41286D5DDB20}" presName="space" presStyleCnt="0"/>
      <dgm:spPr/>
    </dgm:pt>
    <dgm:pt modelId="{FCE12F48-4996-40C5-A08A-5D8A5B3049FD}" type="pres">
      <dgm:prSet presAssocID="{C9B2F25E-53C1-404F-974F-FC369687BEEC}" presName="composite" presStyleCnt="0"/>
      <dgm:spPr/>
    </dgm:pt>
    <dgm:pt modelId="{5B9C6CF8-7F46-49BB-B8AE-712408551DAD}" type="pres">
      <dgm:prSet presAssocID="{C9B2F25E-53C1-404F-974F-FC369687BEE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4695634-8FAA-4F4A-A4E7-8A6505B89976}" type="pres">
      <dgm:prSet presAssocID="{C9B2F25E-53C1-404F-974F-FC369687BEEC}" presName="desTx" presStyleLbl="alignAccFollowNode1" presStyleIdx="1" presStyleCnt="5">
        <dgm:presLayoutVars>
          <dgm:bulletEnabled val="1"/>
        </dgm:presLayoutVars>
      </dgm:prSet>
      <dgm:spPr/>
    </dgm:pt>
    <dgm:pt modelId="{BF8CF11F-D243-44A5-81FD-7F76B0AE7F70}" type="pres">
      <dgm:prSet presAssocID="{E38D7F12-E97E-4861-B866-9E9EA570E329}" presName="space" presStyleCnt="0"/>
      <dgm:spPr/>
    </dgm:pt>
    <dgm:pt modelId="{F18ECC07-F1C2-40F0-8028-5D79F9D3E7B1}" type="pres">
      <dgm:prSet presAssocID="{8B4546D6-80AF-480E-9019-E7A46B03A281}" presName="composite" presStyleCnt="0"/>
      <dgm:spPr/>
    </dgm:pt>
    <dgm:pt modelId="{CCFC9FC9-8D87-4643-ACF3-98A9DBA049E6}" type="pres">
      <dgm:prSet presAssocID="{8B4546D6-80AF-480E-9019-E7A46B03A28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7BA575A-C2D9-4334-99DD-B3D211882864}" type="pres">
      <dgm:prSet presAssocID="{8B4546D6-80AF-480E-9019-E7A46B03A281}" presName="desTx" presStyleLbl="alignAccFollowNode1" presStyleIdx="2" presStyleCnt="5">
        <dgm:presLayoutVars>
          <dgm:bulletEnabled val="1"/>
        </dgm:presLayoutVars>
      </dgm:prSet>
      <dgm:spPr/>
    </dgm:pt>
    <dgm:pt modelId="{045FCC2E-279C-469E-ACBC-4A2AFB302235}" type="pres">
      <dgm:prSet presAssocID="{5968A0E4-320E-493B-A199-F8D2B6B1A6E0}" presName="space" presStyleCnt="0"/>
      <dgm:spPr/>
    </dgm:pt>
    <dgm:pt modelId="{A72E1B42-7CEF-434F-BC27-5DDB0317BC06}" type="pres">
      <dgm:prSet presAssocID="{6CEC5E59-3923-44AC-A4CA-47D9898E8E13}" presName="composite" presStyleCnt="0"/>
      <dgm:spPr/>
    </dgm:pt>
    <dgm:pt modelId="{FDBB70D3-36C7-42F2-81C0-65790E850E1C}" type="pres">
      <dgm:prSet presAssocID="{6CEC5E59-3923-44AC-A4CA-47D9898E8E1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CCB60413-27F4-4C46-AEBC-B1000CAF3F5F}" type="pres">
      <dgm:prSet presAssocID="{6CEC5E59-3923-44AC-A4CA-47D9898E8E13}" presName="desTx" presStyleLbl="alignAccFollowNode1" presStyleIdx="3" presStyleCnt="5">
        <dgm:presLayoutVars>
          <dgm:bulletEnabled val="1"/>
        </dgm:presLayoutVars>
      </dgm:prSet>
      <dgm:spPr/>
    </dgm:pt>
    <dgm:pt modelId="{0DE1A5D2-F834-47D4-868A-269DC059360F}" type="pres">
      <dgm:prSet presAssocID="{A50D0086-E78F-4A85-8E62-29E4B0B4BA5D}" presName="space" presStyleCnt="0"/>
      <dgm:spPr/>
    </dgm:pt>
    <dgm:pt modelId="{11CFC3C2-FCB8-44CB-9454-BB713582F0E1}" type="pres">
      <dgm:prSet presAssocID="{AA59B4A0-C88C-432B-BDEF-D7DEAC161AF1}" presName="composite" presStyleCnt="0"/>
      <dgm:spPr/>
    </dgm:pt>
    <dgm:pt modelId="{2C0D8DE8-3DF7-452C-8737-BDE6D284109C}" type="pres">
      <dgm:prSet presAssocID="{AA59B4A0-C88C-432B-BDEF-D7DEAC161AF1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8A97EE3-597E-4E79-8408-A4350229CC06}" type="pres">
      <dgm:prSet presAssocID="{AA59B4A0-C88C-432B-BDEF-D7DEAC161AF1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3EB47C00-CED9-439B-8000-4F16A3705C3B}" type="presOf" srcId="{457775BF-D922-4BC5-BB32-197862B994C2}" destId="{CCB60413-27F4-4C46-AEBC-B1000CAF3F5F}" srcOrd="0" destOrd="1" presId="urn:microsoft.com/office/officeart/2005/8/layout/hList1"/>
    <dgm:cxn modelId="{ACA65708-4A14-49AF-845E-95CAFA834DD9}" srcId="{C9B2F25E-53C1-404F-974F-FC369687BEEC}" destId="{BF23AD4B-7635-4911-9D3A-35F358016663}" srcOrd="0" destOrd="0" parTransId="{AF8111BD-3215-470B-B09E-FF225903AA93}" sibTransId="{462B0165-1736-4D6E-9704-C1150D0AFBDD}"/>
    <dgm:cxn modelId="{06731E16-F505-4E40-A603-97BCF20C7B27}" srcId="{AA59B4A0-C88C-432B-BDEF-D7DEAC161AF1}" destId="{A32A6397-851F-47E6-8E2E-84644ACCA6E9}" srcOrd="0" destOrd="0" parTransId="{0A7FA444-5769-40CF-92B3-D58C045AA6F0}" sibTransId="{ADF091F7-4149-4676-962A-B97E560E61B6}"/>
    <dgm:cxn modelId="{0E83E41A-E3F9-4539-9653-56378E76051F}" type="presOf" srcId="{6FD030A1-3E2B-4957-845D-0F9D6D6203A4}" destId="{E7BA575A-C2D9-4334-99DD-B3D211882864}" srcOrd="0" destOrd="2" presId="urn:microsoft.com/office/officeart/2005/8/layout/hList1"/>
    <dgm:cxn modelId="{9D6D741C-F6A8-4EFC-9562-75C47D7AB06E}" srcId="{1E901735-F083-4AAE-A57A-F28E5B7C3BCA}" destId="{AA59B4A0-C88C-432B-BDEF-D7DEAC161AF1}" srcOrd="4" destOrd="0" parTransId="{B31B078B-AC5D-4387-BBF3-F1C6F2AF5BDF}" sibTransId="{50E02D85-1D87-41B9-84F3-FA2721B3FD7F}"/>
    <dgm:cxn modelId="{1731E11C-3BF5-4DFB-9E25-69AA1D926985}" type="presOf" srcId="{43A3E6C5-9297-4B40-963B-6425819C1D1C}" destId="{94695634-8FAA-4F4A-A4E7-8A6505B89976}" srcOrd="0" destOrd="3" presId="urn:microsoft.com/office/officeart/2005/8/layout/hList1"/>
    <dgm:cxn modelId="{B1EEC422-3939-4B6D-AFA6-43CA3F72A68A}" srcId="{DDEEB813-A522-428F-8B12-4E4872EB8EF2}" destId="{5C81F81D-BD2E-42E5-A783-5669C6C54B76}" srcOrd="0" destOrd="0" parTransId="{46B626B3-7AB3-4F07-9589-FF63DFB42D68}" sibTransId="{52E4A336-709C-46D4-9276-9D037D6B3F26}"/>
    <dgm:cxn modelId="{ED4A1D26-A2D2-4C76-BBA3-44F2D38C6CA8}" srcId="{6CEC5E59-3923-44AC-A4CA-47D9898E8E13}" destId="{F7C3236E-C644-475B-82ED-D0C1E2666FEA}" srcOrd="0" destOrd="0" parTransId="{2D744757-D93B-41FE-A84A-E25D390497DB}" sibTransId="{C931092F-0F76-4374-93CA-FA5E109CD3A3}"/>
    <dgm:cxn modelId="{2056D826-7C4D-4BB2-88F6-59C36DCBA70C}" type="presOf" srcId="{F7C3236E-C644-475B-82ED-D0C1E2666FEA}" destId="{CCB60413-27F4-4C46-AEBC-B1000CAF3F5F}" srcOrd="0" destOrd="0" presId="urn:microsoft.com/office/officeart/2005/8/layout/hList1"/>
    <dgm:cxn modelId="{DC93F13C-7D2B-4376-9A71-9A3834CD9510}" srcId="{6CEC5E59-3923-44AC-A4CA-47D9898E8E13}" destId="{04B96175-7358-4979-99D3-4A0D96AF5F2F}" srcOrd="3" destOrd="0" parTransId="{85B8BD89-1CB4-4D70-8390-BA8BA0C91633}" sibTransId="{3ED25D25-605E-4672-8D9A-795348E497E8}"/>
    <dgm:cxn modelId="{58917869-D837-4BAE-8674-3FCF226765E6}" type="presOf" srcId="{C9B2F25E-53C1-404F-974F-FC369687BEEC}" destId="{5B9C6CF8-7F46-49BB-B8AE-712408551DAD}" srcOrd="0" destOrd="0" presId="urn:microsoft.com/office/officeart/2005/8/layout/hList1"/>
    <dgm:cxn modelId="{BC269C6A-B4A3-4B96-A072-1F6ECE688E54}" srcId="{C9B2F25E-53C1-404F-974F-FC369687BEEC}" destId="{AFDC0F27-2F47-4A32-8810-6B6089B327A7}" srcOrd="1" destOrd="0" parTransId="{A45B73D8-A24F-41FD-B3F8-366F5D99413B}" sibTransId="{F24B7AFE-14B1-456D-927C-284ADACCBD3E}"/>
    <dgm:cxn modelId="{3453DB4F-1F28-40D9-8623-A9260009ABDC}" srcId="{1E901735-F083-4AAE-A57A-F28E5B7C3BCA}" destId="{DDEEB813-A522-428F-8B12-4E4872EB8EF2}" srcOrd="0" destOrd="0" parTransId="{C6565655-2906-4E5E-94BA-58BA6B04E874}" sibTransId="{69D2D6C3-4C50-42AF-B981-41286D5DDB20}"/>
    <dgm:cxn modelId="{8F2BA972-A35F-492F-80D9-DF437A9ACAEA}" type="presOf" srcId="{04B96175-7358-4979-99D3-4A0D96AF5F2F}" destId="{CCB60413-27F4-4C46-AEBC-B1000CAF3F5F}" srcOrd="0" destOrd="3" presId="urn:microsoft.com/office/officeart/2005/8/layout/hList1"/>
    <dgm:cxn modelId="{BDDAB473-6609-4340-AE69-3B61FC0D4B8B}" type="presOf" srcId="{9F20195B-DE84-424F-8785-903AD13E6647}" destId="{94695634-8FAA-4F4A-A4E7-8A6505B89976}" srcOrd="0" destOrd="2" presId="urn:microsoft.com/office/officeart/2005/8/layout/hList1"/>
    <dgm:cxn modelId="{BEF13775-2483-4D63-9777-15BDB811747E}" type="presOf" srcId="{A4D84A1D-BC7E-4DD0-BAE1-C64D2BC8D952}" destId="{E7BA575A-C2D9-4334-99DD-B3D211882864}" srcOrd="0" destOrd="4" presId="urn:microsoft.com/office/officeart/2005/8/layout/hList1"/>
    <dgm:cxn modelId="{53E39675-F6C8-4A18-902A-3B8777C9578B}" srcId="{C9B2F25E-53C1-404F-974F-FC369687BEEC}" destId="{9F20195B-DE84-424F-8785-903AD13E6647}" srcOrd="2" destOrd="0" parTransId="{C3D926AB-34B6-4682-A6E8-2808AC88E914}" sibTransId="{CF91E0B6-5443-49C8-BC87-89204AEA5976}"/>
    <dgm:cxn modelId="{5C24BA55-A20A-42F5-97FD-E113F9994209}" type="presOf" srcId="{8B4546D6-80AF-480E-9019-E7A46B03A281}" destId="{CCFC9FC9-8D87-4643-ACF3-98A9DBA049E6}" srcOrd="0" destOrd="0" presId="urn:microsoft.com/office/officeart/2005/8/layout/hList1"/>
    <dgm:cxn modelId="{642E3277-6848-48A8-8041-26D7BED13310}" srcId="{6CEC5E59-3923-44AC-A4CA-47D9898E8E13}" destId="{457775BF-D922-4BC5-BB32-197862B994C2}" srcOrd="1" destOrd="0" parTransId="{E75DB107-C094-4F09-88CD-E51702456614}" sibTransId="{545FEFD7-679F-47AC-8919-71E1860D2A07}"/>
    <dgm:cxn modelId="{9EFB7E77-5EB1-49C5-9540-83F3AC86610D}" srcId="{C9B2F25E-53C1-404F-974F-FC369687BEEC}" destId="{C7387B93-3098-406D-A02C-5EF560B961BF}" srcOrd="4" destOrd="0" parTransId="{92AF52A4-3827-4A69-9116-8D2692BB3962}" sibTransId="{65F9ABBF-42CC-4C7C-B6C2-6F5DCB82AB74}"/>
    <dgm:cxn modelId="{0373867C-93F1-4A7F-A42E-2366632FEE52}" type="presOf" srcId="{A32A6397-851F-47E6-8E2E-84644ACCA6E9}" destId="{68A97EE3-597E-4E79-8408-A4350229CC06}" srcOrd="0" destOrd="0" presId="urn:microsoft.com/office/officeart/2005/8/layout/hList1"/>
    <dgm:cxn modelId="{BBE5C680-9344-483A-B436-BABC07DC43E9}" type="presOf" srcId="{5C81F81D-BD2E-42E5-A783-5669C6C54B76}" destId="{59A481B9-B97B-4309-A2E5-0D029B1C5C9D}" srcOrd="0" destOrd="0" presId="urn:microsoft.com/office/officeart/2005/8/layout/hList1"/>
    <dgm:cxn modelId="{DB187581-C9AB-4E56-A44A-F7D5B8DCA4BA}" srcId="{8B4546D6-80AF-480E-9019-E7A46B03A281}" destId="{6FD030A1-3E2B-4957-845D-0F9D6D6203A4}" srcOrd="2" destOrd="0" parTransId="{4EB476A8-8C2D-4FE7-A853-A657BDD1AC5A}" sibTransId="{04DD1B16-51E4-4318-91CF-F84FBCA78A9C}"/>
    <dgm:cxn modelId="{5FB85689-14C6-4882-BB5B-50813E7174B8}" type="presOf" srcId="{DF48AD6B-191E-4F21-B39D-6BBFED0B63A3}" destId="{E7BA575A-C2D9-4334-99DD-B3D211882864}" srcOrd="0" destOrd="0" presId="urn:microsoft.com/office/officeart/2005/8/layout/hList1"/>
    <dgm:cxn modelId="{49E7088A-5364-4E9D-A101-353C9B04FDAB}" type="presOf" srcId="{551C174A-7CD9-4B96-970D-682729F7BE8D}" destId="{CCB60413-27F4-4C46-AEBC-B1000CAF3F5F}" srcOrd="0" destOrd="2" presId="urn:microsoft.com/office/officeart/2005/8/layout/hList1"/>
    <dgm:cxn modelId="{47F5D48C-F0F5-4103-BEE5-62C2193CA1A3}" srcId="{8B4546D6-80AF-480E-9019-E7A46B03A281}" destId="{9F37514F-B846-4FDA-B609-DD3761478737}" srcOrd="3" destOrd="0" parTransId="{02C50CEC-10EF-44FA-8E37-9A5A8B8C66CE}" sibTransId="{43719B07-9A08-4089-94EB-2F84EC271D80}"/>
    <dgm:cxn modelId="{D38C8DAD-250C-4DD5-B39D-FE11143CF403}" srcId="{8B4546D6-80AF-480E-9019-E7A46B03A281}" destId="{15BF3C81-6A3A-4C7B-BAB2-9059598D458B}" srcOrd="1" destOrd="0" parTransId="{25F4238B-C53A-41B6-9114-4C6C2DB5A1E1}" sibTransId="{6BF22707-E8E1-4972-8B32-B1021CE4DDB9}"/>
    <dgm:cxn modelId="{A5AC1BAE-8579-4D81-9679-DA742B1219FE}" srcId="{6CEC5E59-3923-44AC-A4CA-47D9898E8E13}" destId="{214915DE-6DE7-438F-B8C1-4BFA11AE724F}" srcOrd="4" destOrd="0" parTransId="{2EFE53E0-4A1C-49A6-8795-E921404A6D43}" sibTransId="{701014FD-1C18-44D9-ABB5-A91490872368}"/>
    <dgm:cxn modelId="{B51DB8B2-11BB-4C31-9176-93D6444D3D62}" type="presOf" srcId="{AA59B4A0-C88C-432B-BDEF-D7DEAC161AF1}" destId="{2C0D8DE8-3DF7-452C-8737-BDE6D284109C}" srcOrd="0" destOrd="0" presId="urn:microsoft.com/office/officeart/2005/8/layout/hList1"/>
    <dgm:cxn modelId="{423F9DB4-E764-41E8-AE95-293C4F02303B}" type="presOf" srcId="{C7387B93-3098-406D-A02C-5EF560B961BF}" destId="{94695634-8FAA-4F4A-A4E7-8A6505B89976}" srcOrd="0" destOrd="4" presId="urn:microsoft.com/office/officeart/2005/8/layout/hList1"/>
    <dgm:cxn modelId="{5CC7AEBA-7401-461D-B50B-30C5655179DA}" type="presOf" srcId="{1E901735-F083-4AAE-A57A-F28E5B7C3BCA}" destId="{FC9E889A-782D-4B84-BEB8-7E6EC3252075}" srcOrd="0" destOrd="0" presId="urn:microsoft.com/office/officeart/2005/8/layout/hList1"/>
    <dgm:cxn modelId="{0F342DC2-0B52-4730-8DAB-6E19F133194E}" srcId="{8B4546D6-80AF-480E-9019-E7A46B03A281}" destId="{DF48AD6B-191E-4F21-B39D-6BBFED0B63A3}" srcOrd="0" destOrd="0" parTransId="{23D6E269-2952-4093-8A9F-7CC3B43B113C}" sibTransId="{718AA6DB-3570-4364-B504-1ECE9E0318F9}"/>
    <dgm:cxn modelId="{0E0079C2-ADFB-4FC3-A7E2-F993FE1B4384}" type="presOf" srcId="{BF23AD4B-7635-4911-9D3A-35F358016663}" destId="{94695634-8FAA-4F4A-A4E7-8A6505B89976}" srcOrd="0" destOrd="0" presId="urn:microsoft.com/office/officeart/2005/8/layout/hList1"/>
    <dgm:cxn modelId="{23817BC8-1AAA-45B3-82A7-60E908E56301}" type="presOf" srcId="{DDEEB813-A522-428F-8B12-4E4872EB8EF2}" destId="{10C176EE-C878-465C-93F2-C7A18BE746B5}" srcOrd="0" destOrd="0" presId="urn:microsoft.com/office/officeart/2005/8/layout/hList1"/>
    <dgm:cxn modelId="{CDB628CB-53D8-4BE4-BFBB-D17464F4C9C2}" srcId="{6CEC5E59-3923-44AC-A4CA-47D9898E8E13}" destId="{551C174A-7CD9-4B96-970D-682729F7BE8D}" srcOrd="2" destOrd="0" parTransId="{9AC41DC7-1DAD-4B55-B8B7-2BAE4DCE8EF4}" sibTransId="{C712E37B-2189-48CD-A77F-C50FB99247CC}"/>
    <dgm:cxn modelId="{0A9DADCC-EC0E-43CE-A6D1-44AC99E415F9}" type="presOf" srcId="{15BF3C81-6A3A-4C7B-BAB2-9059598D458B}" destId="{E7BA575A-C2D9-4334-99DD-B3D211882864}" srcOrd="0" destOrd="1" presId="urn:microsoft.com/office/officeart/2005/8/layout/hList1"/>
    <dgm:cxn modelId="{86E285D6-D068-420D-BF57-010CC7148308}" srcId="{9F37514F-B846-4FDA-B609-DD3761478737}" destId="{A4D84A1D-BC7E-4DD0-BAE1-C64D2BC8D952}" srcOrd="0" destOrd="0" parTransId="{EE822A5E-99BA-45F8-A80F-0E4E6D718AFD}" sibTransId="{43901D5D-C05F-4ABC-8AAE-2A8AA9E643EC}"/>
    <dgm:cxn modelId="{A10395D8-D027-4166-B8F4-AD8BA34554B1}" type="presOf" srcId="{6CEC5E59-3923-44AC-A4CA-47D9898E8E13}" destId="{FDBB70D3-36C7-42F2-81C0-65790E850E1C}" srcOrd="0" destOrd="0" presId="urn:microsoft.com/office/officeart/2005/8/layout/hList1"/>
    <dgm:cxn modelId="{2640A8E2-B58C-44A9-9433-E6770D7DB5F4}" type="presOf" srcId="{214915DE-6DE7-438F-B8C1-4BFA11AE724F}" destId="{CCB60413-27F4-4C46-AEBC-B1000CAF3F5F}" srcOrd="0" destOrd="4" presId="urn:microsoft.com/office/officeart/2005/8/layout/hList1"/>
    <dgm:cxn modelId="{7EFF01E7-0B76-42C7-8349-6E2C354CCB6C}" srcId="{1E901735-F083-4AAE-A57A-F28E5B7C3BCA}" destId="{8B4546D6-80AF-480E-9019-E7A46B03A281}" srcOrd="2" destOrd="0" parTransId="{2114D64F-B6A1-4360-9DFD-B2AA3E90A09E}" sibTransId="{5968A0E4-320E-493B-A199-F8D2B6B1A6E0}"/>
    <dgm:cxn modelId="{E33290EB-7DDE-4E57-A7E2-FC99E09B03D7}" type="presOf" srcId="{AFDC0F27-2F47-4A32-8810-6B6089B327A7}" destId="{94695634-8FAA-4F4A-A4E7-8A6505B89976}" srcOrd="0" destOrd="1" presId="urn:microsoft.com/office/officeart/2005/8/layout/hList1"/>
    <dgm:cxn modelId="{DB3979EC-6CB7-4723-A0D6-C2BE0604B54A}" srcId="{1E901735-F083-4AAE-A57A-F28E5B7C3BCA}" destId="{6CEC5E59-3923-44AC-A4CA-47D9898E8E13}" srcOrd="3" destOrd="0" parTransId="{F90EF1C9-EC9E-4612-A8E2-4B9F2E44053C}" sibTransId="{A50D0086-E78F-4A85-8E62-29E4B0B4BA5D}"/>
    <dgm:cxn modelId="{531965F0-9CB2-4B22-9490-21DAEC1982D2}" srcId="{C9B2F25E-53C1-404F-974F-FC369687BEEC}" destId="{43A3E6C5-9297-4B40-963B-6425819C1D1C}" srcOrd="3" destOrd="0" parTransId="{2BAACFFB-30AF-46A6-B195-E0EC3901E6ED}" sibTransId="{23AF4139-B286-4552-B702-628DFEF74571}"/>
    <dgm:cxn modelId="{04B066F2-5992-4D07-A08A-E1735EBE08D4}" type="presOf" srcId="{9F37514F-B846-4FDA-B609-DD3761478737}" destId="{E7BA575A-C2D9-4334-99DD-B3D211882864}" srcOrd="0" destOrd="3" presId="urn:microsoft.com/office/officeart/2005/8/layout/hList1"/>
    <dgm:cxn modelId="{A1A26EFF-27FF-4857-B87B-277CE4421276}" srcId="{1E901735-F083-4AAE-A57A-F28E5B7C3BCA}" destId="{C9B2F25E-53C1-404F-974F-FC369687BEEC}" srcOrd="1" destOrd="0" parTransId="{759B9F6D-B05B-4A23-8428-E519C65F24FA}" sibTransId="{E38D7F12-E97E-4861-B866-9E9EA570E329}"/>
    <dgm:cxn modelId="{C1C2AAB9-C889-428D-9B64-02FD1B34C343}" type="presParOf" srcId="{FC9E889A-782D-4B84-BEB8-7E6EC3252075}" destId="{006B5E3A-28D2-4BFE-A823-F030CBC5A3E8}" srcOrd="0" destOrd="0" presId="urn:microsoft.com/office/officeart/2005/8/layout/hList1"/>
    <dgm:cxn modelId="{13E9906C-9EDA-4201-96A7-5992DCECCFA9}" type="presParOf" srcId="{006B5E3A-28D2-4BFE-A823-F030CBC5A3E8}" destId="{10C176EE-C878-465C-93F2-C7A18BE746B5}" srcOrd="0" destOrd="0" presId="urn:microsoft.com/office/officeart/2005/8/layout/hList1"/>
    <dgm:cxn modelId="{3AC543C3-A31D-4470-B32C-676B4CB71DEE}" type="presParOf" srcId="{006B5E3A-28D2-4BFE-A823-F030CBC5A3E8}" destId="{59A481B9-B97B-4309-A2E5-0D029B1C5C9D}" srcOrd="1" destOrd="0" presId="urn:microsoft.com/office/officeart/2005/8/layout/hList1"/>
    <dgm:cxn modelId="{3A9E56C0-C8A6-44AF-A37C-0DF1C324FD49}" type="presParOf" srcId="{FC9E889A-782D-4B84-BEB8-7E6EC3252075}" destId="{9065C699-8EE4-4AE7-A773-BF222DEDC24A}" srcOrd="1" destOrd="0" presId="urn:microsoft.com/office/officeart/2005/8/layout/hList1"/>
    <dgm:cxn modelId="{293C40FD-F3E6-4402-9185-374754429DFB}" type="presParOf" srcId="{FC9E889A-782D-4B84-BEB8-7E6EC3252075}" destId="{FCE12F48-4996-40C5-A08A-5D8A5B3049FD}" srcOrd="2" destOrd="0" presId="urn:microsoft.com/office/officeart/2005/8/layout/hList1"/>
    <dgm:cxn modelId="{6149F405-5954-42B6-8186-E3CB46890F76}" type="presParOf" srcId="{FCE12F48-4996-40C5-A08A-5D8A5B3049FD}" destId="{5B9C6CF8-7F46-49BB-B8AE-712408551DAD}" srcOrd="0" destOrd="0" presId="urn:microsoft.com/office/officeart/2005/8/layout/hList1"/>
    <dgm:cxn modelId="{6C380B52-9995-4FCE-B1CD-1F144099C3D2}" type="presParOf" srcId="{FCE12F48-4996-40C5-A08A-5D8A5B3049FD}" destId="{94695634-8FAA-4F4A-A4E7-8A6505B89976}" srcOrd="1" destOrd="0" presId="urn:microsoft.com/office/officeart/2005/8/layout/hList1"/>
    <dgm:cxn modelId="{595C845D-E60A-4145-9BDF-B56F598AB49F}" type="presParOf" srcId="{FC9E889A-782D-4B84-BEB8-7E6EC3252075}" destId="{BF8CF11F-D243-44A5-81FD-7F76B0AE7F70}" srcOrd="3" destOrd="0" presId="urn:microsoft.com/office/officeart/2005/8/layout/hList1"/>
    <dgm:cxn modelId="{0B053CD2-D33F-4DCE-9B9E-7950A933C63F}" type="presParOf" srcId="{FC9E889A-782D-4B84-BEB8-7E6EC3252075}" destId="{F18ECC07-F1C2-40F0-8028-5D79F9D3E7B1}" srcOrd="4" destOrd="0" presId="urn:microsoft.com/office/officeart/2005/8/layout/hList1"/>
    <dgm:cxn modelId="{76416A86-9937-429E-85AA-290437827E4E}" type="presParOf" srcId="{F18ECC07-F1C2-40F0-8028-5D79F9D3E7B1}" destId="{CCFC9FC9-8D87-4643-ACF3-98A9DBA049E6}" srcOrd="0" destOrd="0" presId="urn:microsoft.com/office/officeart/2005/8/layout/hList1"/>
    <dgm:cxn modelId="{4F12A28B-D4DC-4CA7-B033-BD7CFA77F3F0}" type="presParOf" srcId="{F18ECC07-F1C2-40F0-8028-5D79F9D3E7B1}" destId="{E7BA575A-C2D9-4334-99DD-B3D211882864}" srcOrd="1" destOrd="0" presId="urn:microsoft.com/office/officeart/2005/8/layout/hList1"/>
    <dgm:cxn modelId="{36DB75AF-2CDB-4D76-B444-B0BF64135AFF}" type="presParOf" srcId="{FC9E889A-782D-4B84-BEB8-7E6EC3252075}" destId="{045FCC2E-279C-469E-ACBC-4A2AFB302235}" srcOrd="5" destOrd="0" presId="urn:microsoft.com/office/officeart/2005/8/layout/hList1"/>
    <dgm:cxn modelId="{CC4653EE-03D8-45CA-B3BC-6F0C8041D66E}" type="presParOf" srcId="{FC9E889A-782D-4B84-BEB8-7E6EC3252075}" destId="{A72E1B42-7CEF-434F-BC27-5DDB0317BC06}" srcOrd="6" destOrd="0" presId="urn:microsoft.com/office/officeart/2005/8/layout/hList1"/>
    <dgm:cxn modelId="{D1EE5683-3AEA-4FB1-B2CE-66B7B616DCD9}" type="presParOf" srcId="{A72E1B42-7CEF-434F-BC27-5DDB0317BC06}" destId="{FDBB70D3-36C7-42F2-81C0-65790E850E1C}" srcOrd="0" destOrd="0" presId="urn:microsoft.com/office/officeart/2005/8/layout/hList1"/>
    <dgm:cxn modelId="{505365C0-966F-497A-A405-5BDF250C4BEF}" type="presParOf" srcId="{A72E1B42-7CEF-434F-BC27-5DDB0317BC06}" destId="{CCB60413-27F4-4C46-AEBC-B1000CAF3F5F}" srcOrd="1" destOrd="0" presId="urn:microsoft.com/office/officeart/2005/8/layout/hList1"/>
    <dgm:cxn modelId="{6AF28EDC-1146-4673-95E2-0E01B8CBE0B0}" type="presParOf" srcId="{FC9E889A-782D-4B84-BEB8-7E6EC3252075}" destId="{0DE1A5D2-F834-47D4-868A-269DC059360F}" srcOrd="7" destOrd="0" presId="urn:microsoft.com/office/officeart/2005/8/layout/hList1"/>
    <dgm:cxn modelId="{684E716E-70D0-46DD-A46C-4186A2BD5661}" type="presParOf" srcId="{FC9E889A-782D-4B84-BEB8-7E6EC3252075}" destId="{11CFC3C2-FCB8-44CB-9454-BB713582F0E1}" srcOrd="8" destOrd="0" presId="urn:microsoft.com/office/officeart/2005/8/layout/hList1"/>
    <dgm:cxn modelId="{A3B36F88-7016-4D16-BB80-743C00E4A59E}" type="presParOf" srcId="{11CFC3C2-FCB8-44CB-9454-BB713582F0E1}" destId="{2C0D8DE8-3DF7-452C-8737-BDE6D284109C}" srcOrd="0" destOrd="0" presId="urn:microsoft.com/office/officeart/2005/8/layout/hList1"/>
    <dgm:cxn modelId="{F1630533-9934-4E16-B7BA-7CF2A9A4717C}" type="presParOf" srcId="{11CFC3C2-FCB8-44CB-9454-BB713582F0E1}" destId="{68A97EE3-597E-4E79-8408-A4350229CC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BDA643-73AB-408D-9C59-1CC558DE0FBD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9819D8B-CB43-4BE7-BEF9-8C846B0CE048}">
      <dgm:prSet/>
      <dgm:spPr/>
      <dgm:t>
        <a:bodyPr/>
        <a:lstStyle/>
        <a:p>
          <a:r>
            <a:rPr lang="es-CR"/>
            <a:t>Implementar programas de apoyo personalizado</a:t>
          </a:r>
          <a:endParaRPr lang="en-US"/>
        </a:p>
      </dgm:t>
    </dgm:pt>
    <dgm:pt modelId="{EBE009B4-752F-44DC-8B60-C16A958AC312}" type="parTrans" cxnId="{7C009D12-7620-4526-9C24-4FDD20BC5DC7}">
      <dgm:prSet/>
      <dgm:spPr/>
      <dgm:t>
        <a:bodyPr/>
        <a:lstStyle/>
        <a:p>
          <a:endParaRPr lang="en-US"/>
        </a:p>
      </dgm:t>
    </dgm:pt>
    <dgm:pt modelId="{3CFC9B1E-A815-414D-ABB4-D95559B5B88B}" type="sibTrans" cxnId="{7C009D12-7620-4526-9C24-4FDD20BC5DC7}">
      <dgm:prSet/>
      <dgm:spPr/>
      <dgm:t>
        <a:bodyPr/>
        <a:lstStyle/>
        <a:p>
          <a:endParaRPr lang="en-US"/>
        </a:p>
      </dgm:t>
    </dgm:pt>
    <dgm:pt modelId="{57F04625-F952-4068-8B50-DE6A3A881C77}">
      <dgm:prSet/>
      <dgm:spPr/>
      <dgm:t>
        <a:bodyPr/>
        <a:lstStyle/>
        <a:p>
          <a:r>
            <a:rPr lang="es-ES"/>
            <a:t>Mejorar la preparación para los exámenes</a:t>
          </a:r>
          <a:endParaRPr lang="en-US"/>
        </a:p>
      </dgm:t>
    </dgm:pt>
    <dgm:pt modelId="{EB3B6C47-C710-4AC2-92BE-9FE9C5548B1C}" type="parTrans" cxnId="{AED4BBB8-AAAA-4F58-B2AC-A615A997ECA9}">
      <dgm:prSet/>
      <dgm:spPr/>
      <dgm:t>
        <a:bodyPr/>
        <a:lstStyle/>
        <a:p>
          <a:endParaRPr lang="en-US"/>
        </a:p>
      </dgm:t>
    </dgm:pt>
    <dgm:pt modelId="{A013C03D-64B9-4C0C-9A91-B50B8DDB8462}" type="sibTrans" cxnId="{AED4BBB8-AAAA-4F58-B2AC-A615A997ECA9}">
      <dgm:prSet/>
      <dgm:spPr/>
      <dgm:t>
        <a:bodyPr/>
        <a:lstStyle/>
        <a:p>
          <a:endParaRPr lang="en-US"/>
        </a:p>
      </dgm:t>
    </dgm:pt>
    <dgm:pt modelId="{B88B4DB5-6924-49F0-8694-1CF7FCAB2844}">
      <dgm:prSet/>
      <dgm:spPr/>
      <dgm:t>
        <a:bodyPr/>
        <a:lstStyle/>
        <a:p>
          <a:r>
            <a:rPr lang="es-ES"/>
            <a:t>Realizar intervenciones según el nivel educativo de los padres</a:t>
          </a:r>
          <a:endParaRPr lang="en-US"/>
        </a:p>
      </dgm:t>
    </dgm:pt>
    <dgm:pt modelId="{63629285-E1EB-42E2-957F-E5BB3BF9A8CE}" type="parTrans" cxnId="{6972A627-8827-43AD-AB10-BF0D580DCC35}">
      <dgm:prSet/>
      <dgm:spPr/>
      <dgm:t>
        <a:bodyPr/>
        <a:lstStyle/>
        <a:p>
          <a:endParaRPr lang="en-US"/>
        </a:p>
      </dgm:t>
    </dgm:pt>
    <dgm:pt modelId="{3051B98C-88D9-4AC3-9609-416C544F89A1}" type="sibTrans" cxnId="{6972A627-8827-43AD-AB10-BF0D580DCC35}">
      <dgm:prSet/>
      <dgm:spPr/>
      <dgm:t>
        <a:bodyPr/>
        <a:lstStyle/>
        <a:p>
          <a:endParaRPr lang="en-US"/>
        </a:p>
      </dgm:t>
    </dgm:pt>
    <dgm:pt modelId="{76C0E961-219A-4F8C-83AF-38441DCA59A8}">
      <dgm:prSet/>
      <dgm:spPr/>
      <dgm:t>
        <a:bodyPr/>
        <a:lstStyle/>
        <a:p>
          <a:r>
            <a:rPr lang="es-ES"/>
            <a:t>Mejorar las políticas de almuerzo escolar</a:t>
          </a:r>
          <a:endParaRPr lang="en-US"/>
        </a:p>
      </dgm:t>
    </dgm:pt>
    <dgm:pt modelId="{13D81A0E-4636-4492-BBFE-0F6381490FDF}" type="parTrans" cxnId="{82D8550A-F4D3-4C2B-ABC5-528C5C6C0482}">
      <dgm:prSet/>
      <dgm:spPr/>
      <dgm:t>
        <a:bodyPr/>
        <a:lstStyle/>
        <a:p>
          <a:endParaRPr lang="en-US"/>
        </a:p>
      </dgm:t>
    </dgm:pt>
    <dgm:pt modelId="{2C7393C5-2A82-44D6-8E69-0BB6D6BB9645}" type="sibTrans" cxnId="{82D8550A-F4D3-4C2B-ABC5-528C5C6C0482}">
      <dgm:prSet/>
      <dgm:spPr/>
      <dgm:t>
        <a:bodyPr/>
        <a:lstStyle/>
        <a:p>
          <a:endParaRPr lang="en-US"/>
        </a:p>
      </dgm:t>
    </dgm:pt>
    <dgm:pt modelId="{BDDF3871-0266-4288-A377-050B4344502B}">
      <dgm:prSet/>
      <dgm:spPr/>
      <dgm:t>
        <a:bodyPr/>
        <a:lstStyle/>
        <a:p>
          <a:r>
            <a:rPr lang="es-ES"/>
            <a:t>Revisar y mejorar el enfoque al método de enseñanza en matemáticas</a:t>
          </a:r>
          <a:endParaRPr lang="en-US"/>
        </a:p>
      </dgm:t>
    </dgm:pt>
    <dgm:pt modelId="{B1C3B9EB-962D-4928-86E8-AD59E98DE6CC}" type="parTrans" cxnId="{FC40ED93-2A87-4236-B6C4-8761763C8A4C}">
      <dgm:prSet/>
      <dgm:spPr/>
      <dgm:t>
        <a:bodyPr/>
        <a:lstStyle/>
        <a:p>
          <a:endParaRPr lang="en-US"/>
        </a:p>
      </dgm:t>
    </dgm:pt>
    <dgm:pt modelId="{1CEA6029-AA4C-4492-83A7-FCCB6C408ED5}" type="sibTrans" cxnId="{FC40ED93-2A87-4236-B6C4-8761763C8A4C}">
      <dgm:prSet/>
      <dgm:spPr/>
      <dgm:t>
        <a:bodyPr/>
        <a:lstStyle/>
        <a:p>
          <a:endParaRPr lang="en-US"/>
        </a:p>
      </dgm:t>
    </dgm:pt>
    <dgm:pt modelId="{F1380238-2A9A-4352-B1C5-C8D59156E0B0}">
      <dgm:prSet/>
      <dgm:spPr/>
      <dgm:t>
        <a:bodyPr/>
        <a:lstStyle/>
        <a:p>
          <a:r>
            <a:rPr lang="es-ES"/>
            <a:t>Realizar monitoreo y evaluación continua</a:t>
          </a:r>
          <a:br>
            <a:rPr lang="es-ES" b="0"/>
          </a:br>
          <a:endParaRPr lang="en-US"/>
        </a:p>
      </dgm:t>
    </dgm:pt>
    <dgm:pt modelId="{3CA0F59B-697D-4405-AEC2-443F1CAD66CF}" type="parTrans" cxnId="{2DA156EC-39E9-4BB4-B5AA-3DD0C866A675}">
      <dgm:prSet/>
      <dgm:spPr/>
      <dgm:t>
        <a:bodyPr/>
        <a:lstStyle/>
        <a:p>
          <a:endParaRPr lang="en-US"/>
        </a:p>
      </dgm:t>
    </dgm:pt>
    <dgm:pt modelId="{CAA77492-13B2-4172-AF01-C8BF462DA476}" type="sibTrans" cxnId="{2DA156EC-39E9-4BB4-B5AA-3DD0C866A675}">
      <dgm:prSet/>
      <dgm:spPr/>
      <dgm:t>
        <a:bodyPr/>
        <a:lstStyle/>
        <a:p>
          <a:endParaRPr lang="en-US"/>
        </a:p>
      </dgm:t>
    </dgm:pt>
    <dgm:pt modelId="{884417EC-F7C2-46CD-9271-DFF86B76DE88}" type="pres">
      <dgm:prSet presAssocID="{FBBDA643-73AB-408D-9C59-1CC558DE0FBD}" presName="diagram" presStyleCnt="0">
        <dgm:presLayoutVars>
          <dgm:dir/>
          <dgm:resizeHandles val="exact"/>
        </dgm:presLayoutVars>
      </dgm:prSet>
      <dgm:spPr/>
    </dgm:pt>
    <dgm:pt modelId="{B1396BFE-E115-411A-9BC8-CC9A2D32D724}" type="pres">
      <dgm:prSet presAssocID="{19819D8B-CB43-4BE7-BEF9-8C846B0CE048}" presName="node" presStyleLbl="node1" presStyleIdx="0" presStyleCnt="6">
        <dgm:presLayoutVars>
          <dgm:bulletEnabled val="1"/>
        </dgm:presLayoutVars>
      </dgm:prSet>
      <dgm:spPr/>
    </dgm:pt>
    <dgm:pt modelId="{FE86D034-D96E-4B83-B29A-14EBD40DC98C}" type="pres">
      <dgm:prSet presAssocID="{3CFC9B1E-A815-414D-ABB4-D95559B5B88B}" presName="sibTrans" presStyleCnt="0"/>
      <dgm:spPr/>
    </dgm:pt>
    <dgm:pt modelId="{EBF99D4B-DE9A-40DF-B904-46F89A2BB4D2}" type="pres">
      <dgm:prSet presAssocID="{57F04625-F952-4068-8B50-DE6A3A881C77}" presName="node" presStyleLbl="node1" presStyleIdx="1" presStyleCnt="6">
        <dgm:presLayoutVars>
          <dgm:bulletEnabled val="1"/>
        </dgm:presLayoutVars>
      </dgm:prSet>
      <dgm:spPr/>
    </dgm:pt>
    <dgm:pt modelId="{29EB06EB-E89B-488F-9ACD-A9C71785B0DC}" type="pres">
      <dgm:prSet presAssocID="{A013C03D-64B9-4C0C-9A91-B50B8DDB8462}" presName="sibTrans" presStyleCnt="0"/>
      <dgm:spPr/>
    </dgm:pt>
    <dgm:pt modelId="{112DAFD0-C58F-4847-84C7-3D00D4122C4D}" type="pres">
      <dgm:prSet presAssocID="{B88B4DB5-6924-49F0-8694-1CF7FCAB2844}" presName="node" presStyleLbl="node1" presStyleIdx="2" presStyleCnt="6">
        <dgm:presLayoutVars>
          <dgm:bulletEnabled val="1"/>
        </dgm:presLayoutVars>
      </dgm:prSet>
      <dgm:spPr/>
    </dgm:pt>
    <dgm:pt modelId="{6731B8F6-69B2-409E-B4F0-C3AE85D24543}" type="pres">
      <dgm:prSet presAssocID="{3051B98C-88D9-4AC3-9609-416C544F89A1}" presName="sibTrans" presStyleCnt="0"/>
      <dgm:spPr/>
    </dgm:pt>
    <dgm:pt modelId="{22E03AA9-C7D4-4A45-B2FA-38E4198F5C78}" type="pres">
      <dgm:prSet presAssocID="{76C0E961-219A-4F8C-83AF-38441DCA59A8}" presName="node" presStyleLbl="node1" presStyleIdx="3" presStyleCnt="6">
        <dgm:presLayoutVars>
          <dgm:bulletEnabled val="1"/>
        </dgm:presLayoutVars>
      </dgm:prSet>
      <dgm:spPr/>
    </dgm:pt>
    <dgm:pt modelId="{418612BB-7119-4A5B-909B-8E3975CE6DE5}" type="pres">
      <dgm:prSet presAssocID="{2C7393C5-2A82-44D6-8E69-0BB6D6BB9645}" presName="sibTrans" presStyleCnt="0"/>
      <dgm:spPr/>
    </dgm:pt>
    <dgm:pt modelId="{F7C8D691-352D-45F4-86DC-17892E1C988A}" type="pres">
      <dgm:prSet presAssocID="{BDDF3871-0266-4288-A377-050B4344502B}" presName="node" presStyleLbl="node1" presStyleIdx="4" presStyleCnt="6">
        <dgm:presLayoutVars>
          <dgm:bulletEnabled val="1"/>
        </dgm:presLayoutVars>
      </dgm:prSet>
      <dgm:spPr/>
    </dgm:pt>
    <dgm:pt modelId="{C561046F-FD78-4B0F-8421-1DB8BDE7019A}" type="pres">
      <dgm:prSet presAssocID="{1CEA6029-AA4C-4492-83A7-FCCB6C408ED5}" presName="sibTrans" presStyleCnt="0"/>
      <dgm:spPr/>
    </dgm:pt>
    <dgm:pt modelId="{228305C9-1630-416F-B8B8-49A416720C0E}" type="pres">
      <dgm:prSet presAssocID="{F1380238-2A9A-4352-B1C5-C8D59156E0B0}" presName="node" presStyleLbl="node1" presStyleIdx="5" presStyleCnt="6">
        <dgm:presLayoutVars>
          <dgm:bulletEnabled val="1"/>
        </dgm:presLayoutVars>
      </dgm:prSet>
      <dgm:spPr/>
    </dgm:pt>
  </dgm:ptLst>
  <dgm:cxnLst>
    <dgm:cxn modelId="{40D8E203-8FAD-4E65-824F-63D4C761BFC9}" type="presOf" srcId="{BDDF3871-0266-4288-A377-050B4344502B}" destId="{F7C8D691-352D-45F4-86DC-17892E1C988A}" srcOrd="0" destOrd="0" presId="urn:microsoft.com/office/officeart/2005/8/layout/default"/>
    <dgm:cxn modelId="{82D8550A-F4D3-4C2B-ABC5-528C5C6C0482}" srcId="{FBBDA643-73AB-408D-9C59-1CC558DE0FBD}" destId="{76C0E961-219A-4F8C-83AF-38441DCA59A8}" srcOrd="3" destOrd="0" parTransId="{13D81A0E-4636-4492-BBFE-0F6381490FDF}" sibTransId="{2C7393C5-2A82-44D6-8E69-0BB6D6BB9645}"/>
    <dgm:cxn modelId="{7C009D12-7620-4526-9C24-4FDD20BC5DC7}" srcId="{FBBDA643-73AB-408D-9C59-1CC558DE0FBD}" destId="{19819D8B-CB43-4BE7-BEF9-8C846B0CE048}" srcOrd="0" destOrd="0" parTransId="{EBE009B4-752F-44DC-8B60-C16A958AC312}" sibTransId="{3CFC9B1E-A815-414D-ABB4-D95559B5B88B}"/>
    <dgm:cxn modelId="{6972A627-8827-43AD-AB10-BF0D580DCC35}" srcId="{FBBDA643-73AB-408D-9C59-1CC558DE0FBD}" destId="{B88B4DB5-6924-49F0-8694-1CF7FCAB2844}" srcOrd="2" destOrd="0" parTransId="{63629285-E1EB-42E2-957F-E5BB3BF9A8CE}" sibTransId="{3051B98C-88D9-4AC3-9609-416C544F89A1}"/>
    <dgm:cxn modelId="{E1B90633-06DB-4B63-818D-9B8737006A14}" type="presOf" srcId="{F1380238-2A9A-4352-B1C5-C8D59156E0B0}" destId="{228305C9-1630-416F-B8B8-49A416720C0E}" srcOrd="0" destOrd="0" presId="urn:microsoft.com/office/officeart/2005/8/layout/default"/>
    <dgm:cxn modelId="{3433D43F-912E-47E8-B1FD-13A9885CDA11}" type="presOf" srcId="{76C0E961-219A-4F8C-83AF-38441DCA59A8}" destId="{22E03AA9-C7D4-4A45-B2FA-38E4198F5C78}" srcOrd="0" destOrd="0" presId="urn:microsoft.com/office/officeart/2005/8/layout/default"/>
    <dgm:cxn modelId="{E041095E-6344-458F-8D74-81AD05EAA28B}" type="presOf" srcId="{B88B4DB5-6924-49F0-8694-1CF7FCAB2844}" destId="{112DAFD0-C58F-4847-84C7-3D00D4122C4D}" srcOrd="0" destOrd="0" presId="urn:microsoft.com/office/officeart/2005/8/layout/default"/>
    <dgm:cxn modelId="{FC40ED93-2A87-4236-B6C4-8761763C8A4C}" srcId="{FBBDA643-73AB-408D-9C59-1CC558DE0FBD}" destId="{BDDF3871-0266-4288-A377-050B4344502B}" srcOrd="4" destOrd="0" parTransId="{B1C3B9EB-962D-4928-86E8-AD59E98DE6CC}" sibTransId="{1CEA6029-AA4C-4492-83A7-FCCB6C408ED5}"/>
    <dgm:cxn modelId="{DA864AB0-EA8B-4C8A-B052-E6DFBBD75809}" type="presOf" srcId="{19819D8B-CB43-4BE7-BEF9-8C846B0CE048}" destId="{B1396BFE-E115-411A-9BC8-CC9A2D32D724}" srcOrd="0" destOrd="0" presId="urn:microsoft.com/office/officeart/2005/8/layout/default"/>
    <dgm:cxn modelId="{AED4BBB8-AAAA-4F58-B2AC-A615A997ECA9}" srcId="{FBBDA643-73AB-408D-9C59-1CC558DE0FBD}" destId="{57F04625-F952-4068-8B50-DE6A3A881C77}" srcOrd="1" destOrd="0" parTransId="{EB3B6C47-C710-4AC2-92BE-9FE9C5548B1C}" sibTransId="{A013C03D-64B9-4C0C-9A91-B50B8DDB8462}"/>
    <dgm:cxn modelId="{2B0C09DB-9CF3-46A1-B60B-0C5B93398854}" type="presOf" srcId="{57F04625-F952-4068-8B50-DE6A3A881C77}" destId="{EBF99D4B-DE9A-40DF-B904-46F89A2BB4D2}" srcOrd="0" destOrd="0" presId="urn:microsoft.com/office/officeart/2005/8/layout/default"/>
    <dgm:cxn modelId="{2DA156EC-39E9-4BB4-B5AA-3DD0C866A675}" srcId="{FBBDA643-73AB-408D-9C59-1CC558DE0FBD}" destId="{F1380238-2A9A-4352-B1C5-C8D59156E0B0}" srcOrd="5" destOrd="0" parTransId="{3CA0F59B-697D-4405-AEC2-443F1CAD66CF}" sibTransId="{CAA77492-13B2-4172-AF01-C8BF462DA476}"/>
    <dgm:cxn modelId="{747C7BF7-A1EF-442D-A661-47D3CD61B756}" type="presOf" srcId="{FBBDA643-73AB-408D-9C59-1CC558DE0FBD}" destId="{884417EC-F7C2-46CD-9271-DFF86B76DE88}" srcOrd="0" destOrd="0" presId="urn:microsoft.com/office/officeart/2005/8/layout/default"/>
    <dgm:cxn modelId="{99E5F7E2-3914-4106-86E2-16E4D7ECA791}" type="presParOf" srcId="{884417EC-F7C2-46CD-9271-DFF86B76DE88}" destId="{B1396BFE-E115-411A-9BC8-CC9A2D32D724}" srcOrd="0" destOrd="0" presId="urn:microsoft.com/office/officeart/2005/8/layout/default"/>
    <dgm:cxn modelId="{340F83E4-2DAB-45F6-89A9-003C5A8BE68E}" type="presParOf" srcId="{884417EC-F7C2-46CD-9271-DFF86B76DE88}" destId="{FE86D034-D96E-4B83-B29A-14EBD40DC98C}" srcOrd="1" destOrd="0" presId="urn:microsoft.com/office/officeart/2005/8/layout/default"/>
    <dgm:cxn modelId="{8A1C8D8C-A04C-4543-9967-1A12894F3236}" type="presParOf" srcId="{884417EC-F7C2-46CD-9271-DFF86B76DE88}" destId="{EBF99D4B-DE9A-40DF-B904-46F89A2BB4D2}" srcOrd="2" destOrd="0" presId="urn:microsoft.com/office/officeart/2005/8/layout/default"/>
    <dgm:cxn modelId="{10BCEF58-8852-42C0-B661-6D301A3442B4}" type="presParOf" srcId="{884417EC-F7C2-46CD-9271-DFF86B76DE88}" destId="{29EB06EB-E89B-488F-9ACD-A9C71785B0DC}" srcOrd="3" destOrd="0" presId="urn:microsoft.com/office/officeart/2005/8/layout/default"/>
    <dgm:cxn modelId="{82C15835-AA47-4E5D-929B-FABF4991655E}" type="presParOf" srcId="{884417EC-F7C2-46CD-9271-DFF86B76DE88}" destId="{112DAFD0-C58F-4847-84C7-3D00D4122C4D}" srcOrd="4" destOrd="0" presId="urn:microsoft.com/office/officeart/2005/8/layout/default"/>
    <dgm:cxn modelId="{9AF67D8B-B418-4C6A-A8DF-449167D6E67A}" type="presParOf" srcId="{884417EC-F7C2-46CD-9271-DFF86B76DE88}" destId="{6731B8F6-69B2-409E-B4F0-C3AE85D24543}" srcOrd="5" destOrd="0" presId="urn:microsoft.com/office/officeart/2005/8/layout/default"/>
    <dgm:cxn modelId="{95418070-C7E5-45DE-BE72-9BB458DE1A67}" type="presParOf" srcId="{884417EC-F7C2-46CD-9271-DFF86B76DE88}" destId="{22E03AA9-C7D4-4A45-B2FA-38E4198F5C78}" srcOrd="6" destOrd="0" presId="urn:microsoft.com/office/officeart/2005/8/layout/default"/>
    <dgm:cxn modelId="{046492B4-365F-45C9-BF5F-FA254ECE29B1}" type="presParOf" srcId="{884417EC-F7C2-46CD-9271-DFF86B76DE88}" destId="{418612BB-7119-4A5B-909B-8E3975CE6DE5}" srcOrd="7" destOrd="0" presId="urn:microsoft.com/office/officeart/2005/8/layout/default"/>
    <dgm:cxn modelId="{784EED18-DE6A-4FCB-B4FA-1B333446A9DC}" type="presParOf" srcId="{884417EC-F7C2-46CD-9271-DFF86B76DE88}" destId="{F7C8D691-352D-45F4-86DC-17892E1C988A}" srcOrd="8" destOrd="0" presId="urn:microsoft.com/office/officeart/2005/8/layout/default"/>
    <dgm:cxn modelId="{A6E51389-423E-4745-B453-5FDA90DD27C7}" type="presParOf" srcId="{884417EC-F7C2-46CD-9271-DFF86B76DE88}" destId="{C561046F-FD78-4B0F-8421-1DB8BDE7019A}" srcOrd="9" destOrd="0" presId="urn:microsoft.com/office/officeart/2005/8/layout/default"/>
    <dgm:cxn modelId="{4AD9063F-D929-47AA-91CE-84675C00E1EF}" type="presParOf" srcId="{884417EC-F7C2-46CD-9271-DFF86B76DE88}" destId="{228305C9-1630-416F-B8B8-49A416720C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7071C-3825-468D-BE3E-9613B7090F65}">
      <dsp:nvSpPr>
        <dsp:cNvPr id="0" name=""/>
        <dsp:cNvSpPr/>
      </dsp:nvSpPr>
      <dsp:spPr>
        <a:xfrm>
          <a:off x="1597877" y="284"/>
          <a:ext cx="1496802" cy="748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Gender</a:t>
          </a:r>
          <a:endParaRPr lang="en-US" sz="1500" kern="1200"/>
        </a:p>
      </dsp:txBody>
      <dsp:txXfrm>
        <a:off x="1619797" y="22204"/>
        <a:ext cx="1452962" cy="704561"/>
      </dsp:txXfrm>
    </dsp:sp>
    <dsp:sp modelId="{7356F1F4-3054-4289-8257-91B6C17CC87A}">
      <dsp:nvSpPr>
        <dsp:cNvPr id="0" name=""/>
        <dsp:cNvSpPr/>
      </dsp:nvSpPr>
      <dsp:spPr>
        <a:xfrm>
          <a:off x="1747557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1DB37-F945-4179-B09F-CC23FA07655B}">
      <dsp:nvSpPr>
        <dsp:cNvPr id="0" name=""/>
        <dsp:cNvSpPr/>
      </dsp:nvSpPr>
      <dsp:spPr>
        <a:xfrm>
          <a:off x="1897237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 dirty="0"/>
            <a:t>Male</a:t>
          </a:r>
          <a:endParaRPr lang="en-US" sz="1300" kern="1200" dirty="0"/>
        </a:p>
      </dsp:txBody>
      <dsp:txXfrm>
        <a:off x="1919157" y="957706"/>
        <a:ext cx="1153601" cy="704561"/>
      </dsp:txXfrm>
    </dsp:sp>
    <dsp:sp modelId="{1C1E7944-46C8-48F4-A092-95D20E128BE6}">
      <dsp:nvSpPr>
        <dsp:cNvPr id="0" name=""/>
        <dsp:cNvSpPr/>
      </dsp:nvSpPr>
      <dsp:spPr>
        <a:xfrm>
          <a:off x="1747557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76D6C-D93D-4E0D-AF27-79F13C8717A4}">
      <dsp:nvSpPr>
        <dsp:cNvPr id="0" name=""/>
        <dsp:cNvSpPr/>
      </dsp:nvSpPr>
      <dsp:spPr>
        <a:xfrm>
          <a:off x="1897237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Female</a:t>
          </a:r>
          <a:endParaRPr lang="en-US" sz="1300" kern="1200"/>
        </a:p>
      </dsp:txBody>
      <dsp:txXfrm>
        <a:off x="1919157" y="1893207"/>
        <a:ext cx="1153601" cy="704561"/>
      </dsp:txXfrm>
    </dsp:sp>
    <dsp:sp modelId="{AC60B45C-8A32-41FB-9E65-803A89ACCBF7}">
      <dsp:nvSpPr>
        <dsp:cNvPr id="0" name=""/>
        <dsp:cNvSpPr/>
      </dsp:nvSpPr>
      <dsp:spPr>
        <a:xfrm>
          <a:off x="3468879" y="284"/>
          <a:ext cx="1496802" cy="748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Race/ethnicity</a:t>
          </a:r>
          <a:endParaRPr lang="en-US" sz="1500" kern="1200"/>
        </a:p>
      </dsp:txBody>
      <dsp:txXfrm>
        <a:off x="3490799" y="22204"/>
        <a:ext cx="1452962" cy="704561"/>
      </dsp:txXfrm>
    </dsp:sp>
    <dsp:sp modelId="{68FD1F28-422D-4CD8-8998-0EAAE79D341F}">
      <dsp:nvSpPr>
        <dsp:cNvPr id="0" name=""/>
        <dsp:cNvSpPr/>
      </dsp:nvSpPr>
      <dsp:spPr>
        <a:xfrm>
          <a:off x="3618560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6D90E-6B15-4D58-9712-02A52774CE09}">
      <dsp:nvSpPr>
        <dsp:cNvPr id="0" name=""/>
        <dsp:cNvSpPr/>
      </dsp:nvSpPr>
      <dsp:spPr>
        <a:xfrm>
          <a:off x="3768240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Group A</a:t>
          </a:r>
          <a:endParaRPr lang="en-US" sz="1300" kern="1200"/>
        </a:p>
      </dsp:txBody>
      <dsp:txXfrm>
        <a:off x="3790160" y="957706"/>
        <a:ext cx="1153601" cy="704561"/>
      </dsp:txXfrm>
    </dsp:sp>
    <dsp:sp modelId="{20930D38-83AC-49A2-BBB6-FB332BC50C75}">
      <dsp:nvSpPr>
        <dsp:cNvPr id="0" name=""/>
        <dsp:cNvSpPr/>
      </dsp:nvSpPr>
      <dsp:spPr>
        <a:xfrm>
          <a:off x="3618560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BEC5-4AC2-4087-BEA5-8759F175FA4C}">
      <dsp:nvSpPr>
        <dsp:cNvPr id="0" name=""/>
        <dsp:cNvSpPr/>
      </dsp:nvSpPr>
      <dsp:spPr>
        <a:xfrm>
          <a:off x="3768240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Group B</a:t>
          </a:r>
          <a:endParaRPr lang="en-US" sz="1300" kern="1200"/>
        </a:p>
      </dsp:txBody>
      <dsp:txXfrm>
        <a:off x="3790160" y="1893207"/>
        <a:ext cx="1153601" cy="704561"/>
      </dsp:txXfrm>
    </dsp:sp>
    <dsp:sp modelId="{54EF96B0-0EEE-426D-9835-0ABD1C0203F0}">
      <dsp:nvSpPr>
        <dsp:cNvPr id="0" name=""/>
        <dsp:cNvSpPr/>
      </dsp:nvSpPr>
      <dsp:spPr>
        <a:xfrm>
          <a:off x="3618560" y="748685"/>
          <a:ext cx="149680" cy="243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303"/>
              </a:lnTo>
              <a:lnTo>
                <a:pt x="149680" y="24323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03FEB-2DB9-4061-9BA0-37575EF94532}">
      <dsp:nvSpPr>
        <dsp:cNvPr id="0" name=""/>
        <dsp:cNvSpPr/>
      </dsp:nvSpPr>
      <dsp:spPr>
        <a:xfrm>
          <a:off x="3768240" y="2806788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/>
            <a:t>Group C</a:t>
          </a:r>
          <a:endParaRPr lang="en-US" sz="1300" kern="1200"/>
        </a:p>
      </dsp:txBody>
      <dsp:txXfrm>
        <a:off x="3790160" y="2828708"/>
        <a:ext cx="1153601" cy="704561"/>
      </dsp:txXfrm>
    </dsp:sp>
    <dsp:sp modelId="{E1690A0F-6806-4AE4-9F07-A0454D75AA6F}">
      <dsp:nvSpPr>
        <dsp:cNvPr id="0" name=""/>
        <dsp:cNvSpPr/>
      </dsp:nvSpPr>
      <dsp:spPr>
        <a:xfrm>
          <a:off x="3618560" y="748685"/>
          <a:ext cx="149680" cy="336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7804"/>
              </a:lnTo>
              <a:lnTo>
                <a:pt x="149680" y="33678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0F80D-BC82-4013-9E22-A163E5E75482}">
      <dsp:nvSpPr>
        <dsp:cNvPr id="0" name=""/>
        <dsp:cNvSpPr/>
      </dsp:nvSpPr>
      <dsp:spPr>
        <a:xfrm>
          <a:off x="3768240" y="3742290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300" kern="1200" dirty="0" err="1"/>
            <a:t>Group</a:t>
          </a:r>
          <a:r>
            <a:rPr lang="es-CR" sz="1300" kern="1200" dirty="0"/>
            <a:t> D</a:t>
          </a:r>
          <a:endParaRPr lang="en-US" sz="1300" kern="1200" dirty="0"/>
        </a:p>
      </dsp:txBody>
      <dsp:txXfrm>
        <a:off x="3790160" y="3764210"/>
        <a:ext cx="1153601" cy="704561"/>
      </dsp:txXfrm>
    </dsp:sp>
    <dsp:sp modelId="{E253C68F-4CFE-46C8-8A21-7964B62DCBD9}">
      <dsp:nvSpPr>
        <dsp:cNvPr id="0" name=""/>
        <dsp:cNvSpPr/>
      </dsp:nvSpPr>
      <dsp:spPr>
        <a:xfrm>
          <a:off x="5339882" y="284"/>
          <a:ext cx="1496802" cy="748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/>
            <a:t>Parental level of Education</a:t>
          </a:r>
          <a:endParaRPr lang="en-US" sz="1500" kern="1200"/>
        </a:p>
      </dsp:txBody>
      <dsp:txXfrm>
        <a:off x="5361802" y="22204"/>
        <a:ext cx="1452962" cy="704561"/>
      </dsp:txXfrm>
    </dsp:sp>
    <dsp:sp modelId="{2427B66B-E143-4457-8F3A-DA3029036FDC}">
      <dsp:nvSpPr>
        <dsp:cNvPr id="0" name=""/>
        <dsp:cNvSpPr/>
      </dsp:nvSpPr>
      <dsp:spPr>
        <a:xfrm>
          <a:off x="5489562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E03D53-B3B1-46EA-A094-27A2757924AD}">
      <dsp:nvSpPr>
        <dsp:cNvPr id="0" name=""/>
        <dsp:cNvSpPr/>
      </dsp:nvSpPr>
      <dsp:spPr>
        <a:xfrm>
          <a:off x="5639242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Bachelor's degree</a:t>
          </a:r>
        </a:p>
      </dsp:txBody>
      <dsp:txXfrm>
        <a:off x="5661162" y="957706"/>
        <a:ext cx="1153601" cy="704561"/>
      </dsp:txXfrm>
    </dsp:sp>
    <dsp:sp modelId="{786F15CE-B32F-4027-8971-DCE768A74979}">
      <dsp:nvSpPr>
        <dsp:cNvPr id="0" name=""/>
        <dsp:cNvSpPr/>
      </dsp:nvSpPr>
      <dsp:spPr>
        <a:xfrm>
          <a:off x="5489562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ADC76-E542-44FC-BC7D-7588AB5D28CC}">
      <dsp:nvSpPr>
        <dsp:cNvPr id="0" name=""/>
        <dsp:cNvSpPr/>
      </dsp:nvSpPr>
      <dsp:spPr>
        <a:xfrm>
          <a:off x="5639242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Some college</a:t>
          </a:r>
        </a:p>
      </dsp:txBody>
      <dsp:txXfrm>
        <a:off x="5661162" y="1893207"/>
        <a:ext cx="1153601" cy="704561"/>
      </dsp:txXfrm>
    </dsp:sp>
    <dsp:sp modelId="{465CCF71-A97A-4D27-97C1-0011C13118C9}">
      <dsp:nvSpPr>
        <dsp:cNvPr id="0" name=""/>
        <dsp:cNvSpPr/>
      </dsp:nvSpPr>
      <dsp:spPr>
        <a:xfrm>
          <a:off x="5489562" y="748685"/>
          <a:ext cx="149680" cy="2432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2303"/>
              </a:lnTo>
              <a:lnTo>
                <a:pt x="149680" y="243230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D4FC8-C8C5-42B4-AAB7-2231A274696D}">
      <dsp:nvSpPr>
        <dsp:cNvPr id="0" name=""/>
        <dsp:cNvSpPr/>
      </dsp:nvSpPr>
      <dsp:spPr>
        <a:xfrm>
          <a:off x="5639242" y="2806788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Master's degree</a:t>
          </a:r>
        </a:p>
      </dsp:txBody>
      <dsp:txXfrm>
        <a:off x="5661162" y="2828708"/>
        <a:ext cx="1153601" cy="704561"/>
      </dsp:txXfrm>
    </dsp:sp>
    <dsp:sp modelId="{6FBF4048-8013-41CC-8834-16186018B81E}">
      <dsp:nvSpPr>
        <dsp:cNvPr id="0" name=""/>
        <dsp:cNvSpPr/>
      </dsp:nvSpPr>
      <dsp:spPr>
        <a:xfrm>
          <a:off x="5489562" y="748685"/>
          <a:ext cx="149680" cy="33678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7804"/>
              </a:lnTo>
              <a:lnTo>
                <a:pt x="149680" y="33678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B730B-6603-4ABF-9815-BD64C49491E0}">
      <dsp:nvSpPr>
        <dsp:cNvPr id="0" name=""/>
        <dsp:cNvSpPr/>
      </dsp:nvSpPr>
      <dsp:spPr>
        <a:xfrm>
          <a:off x="5639242" y="3742290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Associate's degree</a:t>
          </a:r>
        </a:p>
      </dsp:txBody>
      <dsp:txXfrm>
        <a:off x="5661162" y="3764210"/>
        <a:ext cx="1153601" cy="704561"/>
      </dsp:txXfrm>
    </dsp:sp>
    <dsp:sp modelId="{BDAD991D-6996-4844-AB93-F1A8572CDB7D}">
      <dsp:nvSpPr>
        <dsp:cNvPr id="0" name=""/>
        <dsp:cNvSpPr/>
      </dsp:nvSpPr>
      <dsp:spPr>
        <a:xfrm>
          <a:off x="7210885" y="284"/>
          <a:ext cx="1496802" cy="7484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Lunch</a:t>
          </a:r>
        </a:p>
      </dsp:txBody>
      <dsp:txXfrm>
        <a:off x="7232805" y="22204"/>
        <a:ext cx="1452962" cy="704561"/>
      </dsp:txXfrm>
    </dsp:sp>
    <dsp:sp modelId="{8E1030EF-7D2A-4616-B033-C27E89BE55E1}">
      <dsp:nvSpPr>
        <dsp:cNvPr id="0" name=""/>
        <dsp:cNvSpPr/>
      </dsp:nvSpPr>
      <dsp:spPr>
        <a:xfrm>
          <a:off x="7360565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B96FD-EC37-43A8-B12B-4E29659E45BA}">
      <dsp:nvSpPr>
        <dsp:cNvPr id="0" name=""/>
        <dsp:cNvSpPr/>
      </dsp:nvSpPr>
      <dsp:spPr>
        <a:xfrm>
          <a:off x="7510245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</a:t>
          </a:r>
        </a:p>
      </dsp:txBody>
      <dsp:txXfrm>
        <a:off x="7532165" y="957706"/>
        <a:ext cx="1153601" cy="704561"/>
      </dsp:txXfrm>
    </dsp:sp>
    <dsp:sp modelId="{FA67FFE5-90E5-4A2F-B01C-A22BEBA05796}">
      <dsp:nvSpPr>
        <dsp:cNvPr id="0" name=""/>
        <dsp:cNvSpPr/>
      </dsp:nvSpPr>
      <dsp:spPr>
        <a:xfrm>
          <a:off x="7360565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72A1A-066B-41BB-91A8-7AA3AF34CA82}">
      <dsp:nvSpPr>
        <dsp:cNvPr id="0" name=""/>
        <dsp:cNvSpPr/>
      </dsp:nvSpPr>
      <dsp:spPr>
        <a:xfrm>
          <a:off x="7510245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Free/reduced</a:t>
          </a:r>
        </a:p>
      </dsp:txBody>
      <dsp:txXfrm>
        <a:off x="7532165" y="1893207"/>
        <a:ext cx="1153601" cy="704561"/>
      </dsp:txXfrm>
    </dsp:sp>
    <dsp:sp modelId="{ABBD633B-3D5A-404F-9564-36412FD26E77}">
      <dsp:nvSpPr>
        <dsp:cNvPr id="0" name=""/>
        <dsp:cNvSpPr/>
      </dsp:nvSpPr>
      <dsp:spPr>
        <a:xfrm>
          <a:off x="9081887" y="284"/>
          <a:ext cx="1496802" cy="7484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preparation course</a:t>
          </a:r>
        </a:p>
      </dsp:txBody>
      <dsp:txXfrm>
        <a:off x="9103807" y="22204"/>
        <a:ext cx="1452962" cy="704561"/>
      </dsp:txXfrm>
    </dsp:sp>
    <dsp:sp modelId="{448BFACB-8707-4D5A-886B-1A7117F0A41F}">
      <dsp:nvSpPr>
        <dsp:cNvPr id="0" name=""/>
        <dsp:cNvSpPr/>
      </dsp:nvSpPr>
      <dsp:spPr>
        <a:xfrm>
          <a:off x="9231567" y="748685"/>
          <a:ext cx="149680" cy="561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300"/>
              </a:lnTo>
              <a:lnTo>
                <a:pt x="149680" y="5613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60E60-64FC-4669-847B-45D904A19938}">
      <dsp:nvSpPr>
        <dsp:cNvPr id="0" name=""/>
        <dsp:cNvSpPr/>
      </dsp:nvSpPr>
      <dsp:spPr>
        <a:xfrm>
          <a:off x="9381248" y="935786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None </a:t>
          </a:r>
        </a:p>
      </dsp:txBody>
      <dsp:txXfrm>
        <a:off x="9403168" y="957706"/>
        <a:ext cx="1153601" cy="704561"/>
      </dsp:txXfrm>
    </dsp:sp>
    <dsp:sp modelId="{905DDC48-FE13-4E7D-AE0C-066C3594B0D1}">
      <dsp:nvSpPr>
        <dsp:cNvPr id="0" name=""/>
        <dsp:cNvSpPr/>
      </dsp:nvSpPr>
      <dsp:spPr>
        <a:xfrm>
          <a:off x="9231567" y="748685"/>
          <a:ext cx="149680" cy="1496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802"/>
              </a:lnTo>
              <a:lnTo>
                <a:pt x="149680" y="14968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26DA2-C455-4CD5-921D-A42F489538DF}">
      <dsp:nvSpPr>
        <dsp:cNvPr id="0" name=""/>
        <dsp:cNvSpPr/>
      </dsp:nvSpPr>
      <dsp:spPr>
        <a:xfrm>
          <a:off x="9381248" y="1871287"/>
          <a:ext cx="1197441" cy="74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Completed</a:t>
          </a:r>
        </a:p>
      </dsp:txBody>
      <dsp:txXfrm>
        <a:off x="9403168" y="1893207"/>
        <a:ext cx="1153601" cy="704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176EE-C878-465C-93F2-C7A18BE746B5}">
      <dsp:nvSpPr>
        <dsp:cNvPr id="0" name=""/>
        <dsp:cNvSpPr/>
      </dsp:nvSpPr>
      <dsp:spPr>
        <a:xfrm>
          <a:off x="4933" y="880941"/>
          <a:ext cx="1891307" cy="4612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baseline="0" dirty="0"/>
            <a:t>Identificación y manejo de datos</a:t>
          </a:r>
          <a:endParaRPr lang="en-US" sz="900" kern="1200" dirty="0"/>
        </a:p>
      </dsp:txBody>
      <dsp:txXfrm>
        <a:off x="4933" y="880941"/>
        <a:ext cx="1891307" cy="461237"/>
      </dsp:txXfrm>
    </dsp:sp>
    <dsp:sp modelId="{59A481B9-B97B-4309-A2E5-0D029B1C5C9D}">
      <dsp:nvSpPr>
        <dsp:cNvPr id="0" name=""/>
        <dsp:cNvSpPr/>
      </dsp:nvSpPr>
      <dsp:spPr>
        <a:xfrm>
          <a:off x="4933" y="1342179"/>
          <a:ext cx="1891307" cy="24511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900" kern="1200" baseline="0"/>
            <a:t> Los datos estaban completos y correctos, sin necesidad de limpieza.</a:t>
          </a:r>
          <a:endParaRPr lang="en-US" sz="900" kern="1200"/>
        </a:p>
      </dsp:txBody>
      <dsp:txXfrm>
        <a:off x="4933" y="1342179"/>
        <a:ext cx="1891307" cy="2451150"/>
      </dsp:txXfrm>
    </dsp:sp>
    <dsp:sp modelId="{5B9C6CF8-7F46-49BB-B8AE-712408551DAD}">
      <dsp:nvSpPr>
        <dsp:cNvPr id="0" name=""/>
        <dsp:cNvSpPr/>
      </dsp:nvSpPr>
      <dsp:spPr>
        <a:xfrm>
          <a:off x="2161023" y="880941"/>
          <a:ext cx="1891307" cy="4612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baseline="0" dirty="0"/>
            <a:t>Distribución de Puntuaciones</a:t>
          </a:r>
          <a:endParaRPr lang="en-US" sz="900" kern="1200" dirty="0"/>
        </a:p>
      </dsp:txBody>
      <dsp:txXfrm>
        <a:off x="2161023" y="880941"/>
        <a:ext cx="1891307" cy="461237"/>
      </dsp:txXfrm>
    </dsp:sp>
    <dsp:sp modelId="{94695634-8FAA-4F4A-A4E7-8A6505B89976}">
      <dsp:nvSpPr>
        <dsp:cNvPr id="0" name=""/>
        <dsp:cNvSpPr/>
      </dsp:nvSpPr>
      <dsp:spPr>
        <a:xfrm>
          <a:off x="2161023" y="1342179"/>
          <a:ext cx="1891307" cy="24511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Matemáticas, lectura y escritura mostraron una distribución normal con sesgo negativo.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900" kern="1200" baseline="0" dirty="0"/>
            <a:t>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Asimetría: Matemáticas: -0.28, Lectura: -0.26, Escritura: -0.29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900" kern="1200" baseline="0" dirty="0"/>
            <a:t>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Promedios: Matemáticas: 66, Lectura: 69.16, Escritura: 68.05</a:t>
          </a:r>
          <a:endParaRPr lang="en-US" sz="900" kern="1200" dirty="0"/>
        </a:p>
      </dsp:txBody>
      <dsp:txXfrm>
        <a:off x="2161023" y="1342179"/>
        <a:ext cx="1891307" cy="2451150"/>
      </dsp:txXfrm>
    </dsp:sp>
    <dsp:sp modelId="{CCFC9FC9-8D87-4643-ACF3-98A9DBA049E6}">
      <dsp:nvSpPr>
        <dsp:cNvPr id="0" name=""/>
        <dsp:cNvSpPr/>
      </dsp:nvSpPr>
      <dsp:spPr>
        <a:xfrm>
          <a:off x="4317113" y="880941"/>
          <a:ext cx="1891307" cy="4612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baseline="0"/>
            <a:t>Correlación entre materias</a:t>
          </a:r>
          <a:endParaRPr lang="en-US" sz="900" kern="1200"/>
        </a:p>
      </dsp:txBody>
      <dsp:txXfrm>
        <a:off x="4317113" y="880941"/>
        <a:ext cx="1891307" cy="461237"/>
      </dsp:txXfrm>
    </dsp:sp>
    <dsp:sp modelId="{E7BA575A-C2D9-4334-99DD-B3D211882864}">
      <dsp:nvSpPr>
        <dsp:cNvPr id="0" name=""/>
        <dsp:cNvSpPr/>
      </dsp:nvSpPr>
      <dsp:spPr>
        <a:xfrm>
          <a:off x="4317113" y="1342179"/>
          <a:ext cx="1891307" cy="24511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Fuerte correlación entre lectura y escritura: 0,95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Correlación positiva, pero no tan fuerte entre matemática y las otras dos materias.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Matemáticas y Escritura: 0.8, Matemáticas y Lectura: 0.82</a:t>
          </a:r>
          <a:endParaRPr lang="en-US" sz="900" kern="1200" dirty="0"/>
        </a:p>
      </dsp:txBody>
      <dsp:txXfrm>
        <a:off x="4317113" y="1342179"/>
        <a:ext cx="1891307" cy="2451150"/>
      </dsp:txXfrm>
    </dsp:sp>
    <dsp:sp modelId="{FDBB70D3-36C7-42F2-81C0-65790E850E1C}">
      <dsp:nvSpPr>
        <dsp:cNvPr id="0" name=""/>
        <dsp:cNvSpPr/>
      </dsp:nvSpPr>
      <dsp:spPr>
        <a:xfrm>
          <a:off x="6473204" y="880941"/>
          <a:ext cx="1891307" cy="4612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baseline="0"/>
            <a:t>Relación entre Características Demográficas/Socioeconómicas y Rendimiento</a:t>
          </a:r>
          <a:endParaRPr lang="en-US" sz="900" kern="1200"/>
        </a:p>
      </dsp:txBody>
      <dsp:txXfrm>
        <a:off x="6473204" y="880941"/>
        <a:ext cx="1891307" cy="461237"/>
      </dsp:txXfrm>
    </dsp:sp>
    <dsp:sp modelId="{CCB60413-27F4-4C46-AEBC-B1000CAF3F5F}">
      <dsp:nvSpPr>
        <dsp:cNvPr id="0" name=""/>
        <dsp:cNvSpPr/>
      </dsp:nvSpPr>
      <dsp:spPr>
        <a:xfrm>
          <a:off x="6473204" y="1342179"/>
          <a:ext cx="1891307" cy="24511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Género: Hombres superan ligeramente a las chicas en matemáticas.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Grupo étnico: Variaciones significativas; Grupo E tiene mejor rendimiento, Grupo A el más bajo.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Nivel educativo de los padres: Mejores puntuaciones en estudiantes con padres con nivel educativo más alto.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R" sz="900" kern="1200" baseline="0" dirty="0"/>
            <a:t> Tipo de almuerzo: </a:t>
          </a:r>
          <a:r>
            <a:rPr lang="es-ES" sz="900" kern="1200" baseline="0" dirty="0"/>
            <a:t>Almuerzos estándar asociados con mejores resultados.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 dirty="0"/>
            <a:t> Preparación para el examen: Mejor preparación correlacionada con puntuaciones más altas.</a:t>
          </a:r>
          <a:endParaRPr lang="en-US" sz="900" kern="1200" dirty="0"/>
        </a:p>
      </dsp:txBody>
      <dsp:txXfrm>
        <a:off x="6473204" y="1342179"/>
        <a:ext cx="1891307" cy="2451150"/>
      </dsp:txXfrm>
    </dsp:sp>
    <dsp:sp modelId="{2C0D8DE8-3DF7-452C-8737-BDE6D284109C}">
      <dsp:nvSpPr>
        <dsp:cNvPr id="0" name=""/>
        <dsp:cNvSpPr/>
      </dsp:nvSpPr>
      <dsp:spPr>
        <a:xfrm>
          <a:off x="8629294" y="880941"/>
          <a:ext cx="1891307" cy="4612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900" kern="1200" baseline="0"/>
            <a:t>Modelo predictivo</a:t>
          </a:r>
          <a:endParaRPr lang="en-US" sz="900" kern="1200"/>
        </a:p>
      </dsp:txBody>
      <dsp:txXfrm>
        <a:off x="8629294" y="880941"/>
        <a:ext cx="1891307" cy="461237"/>
      </dsp:txXfrm>
    </dsp:sp>
    <dsp:sp modelId="{68A97EE3-597E-4E79-8408-A4350229CC06}">
      <dsp:nvSpPr>
        <dsp:cNvPr id="0" name=""/>
        <dsp:cNvSpPr/>
      </dsp:nvSpPr>
      <dsp:spPr>
        <a:xfrm>
          <a:off x="8629294" y="1342179"/>
          <a:ext cx="1891307" cy="24511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900" kern="1200" baseline="0"/>
            <a:t> Variables influyentes: género, grupo étnico, puntuaciones en otras materias.</a:t>
          </a:r>
          <a:endParaRPr lang="en-US" sz="900" kern="1200"/>
        </a:p>
      </dsp:txBody>
      <dsp:txXfrm>
        <a:off x="8629294" y="1342179"/>
        <a:ext cx="1891307" cy="2451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96BFE-E115-411A-9BC8-CC9A2D32D724}">
      <dsp:nvSpPr>
        <dsp:cNvPr id="0" name=""/>
        <dsp:cNvSpPr/>
      </dsp:nvSpPr>
      <dsp:spPr>
        <a:xfrm>
          <a:off x="901987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200" kern="1200"/>
            <a:t>Implementar programas de apoyo personalizado</a:t>
          </a:r>
          <a:endParaRPr lang="en-US" sz="2200" kern="1200"/>
        </a:p>
      </dsp:txBody>
      <dsp:txXfrm>
        <a:off x="901987" y="1381"/>
        <a:ext cx="2905441" cy="1743264"/>
      </dsp:txXfrm>
    </dsp:sp>
    <dsp:sp modelId="{EBF99D4B-DE9A-40DF-B904-46F89A2BB4D2}">
      <dsp:nvSpPr>
        <dsp:cNvPr id="0" name=""/>
        <dsp:cNvSpPr/>
      </dsp:nvSpPr>
      <dsp:spPr>
        <a:xfrm>
          <a:off x="4097973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Mejorar la preparación para los exámenes</a:t>
          </a:r>
          <a:endParaRPr lang="en-US" sz="2200" kern="1200"/>
        </a:p>
      </dsp:txBody>
      <dsp:txXfrm>
        <a:off x="4097973" y="1381"/>
        <a:ext cx="2905441" cy="1743264"/>
      </dsp:txXfrm>
    </dsp:sp>
    <dsp:sp modelId="{112DAFD0-C58F-4847-84C7-3D00D4122C4D}">
      <dsp:nvSpPr>
        <dsp:cNvPr id="0" name=""/>
        <dsp:cNvSpPr/>
      </dsp:nvSpPr>
      <dsp:spPr>
        <a:xfrm>
          <a:off x="7293958" y="1381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Realizar intervenciones según el nivel educativo de los padres</a:t>
          </a:r>
          <a:endParaRPr lang="en-US" sz="2200" kern="1200"/>
        </a:p>
      </dsp:txBody>
      <dsp:txXfrm>
        <a:off x="7293958" y="1381"/>
        <a:ext cx="2905441" cy="1743264"/>
      </dsp:txXfrm>
    </dsp:sp>
    <dsp:sp modelId="{22E03AA9-C7D4-4A45-B2FA-38E4198F5C78}">
      <dsp:nvSpPr>
        <dsp:cNvPr id="0" name=""/>
        <dsp:cNvSpPr/>
      </dsp:nvSpPr>
      <dsp:spPr>
        <a:xfrm>
          <a:off x="901987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Mejorar las políticas de almuerzo escolar</a:t>
          </a:r>
          <a:endParaRPr lang="en-US" sz="2200" kern="1200"/>
        </a:p>
      </dsp:txBody>
      <dsp:txXfrm>
        <a:off x="901987" y="2035190"/>
        <a:ext cx="2905441" cy="1743264"/>
      </dsp:txXfrm>
    </dsp:sp>
    <dsp:sp modelId="{F7C8D691-352D-45F4-86DC-17892E1C988A}">
      <dsp:nvSpPr>
        <dsp:cNvPr id="0" name=""/>
        <dsp:cNvSpPr/>
      </dsp:nvSpPr>
      <dsp:spPr>
        <a:xfrm>
          <a:off x="4097973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Revisar y mejorar el enfoque al método de enseñanza en matemáticas</a:t>
          </a:r>
          <a:endParaRPr lang="en-US" sz="2200" kern="1200"/>
        </a:p>
      </dsp:txBody>
      <dsp:txXfrm>
        <a:off x="4097973" y="2035190"/>
        <a:ext cx="2905441" cy="1743264"/>
      </dsp:txXfrm>
    </dsp:sp>
    <dsp:sp modelId="{228305C9-1630-416F-B8B8-49A416720C0E}">
      <dsp:nvSpPr>
        <dsp:cNvPr id="0" name=""/>
        <dsp:cNvSpPr/>
      </dsp:nvSpPr>
      <dsp:spPr>
        <a:xfrm>
          <a:off x="7293958" y="2035190"/>
          <a:ext cx="2905441" cy="17432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Realizar monitoreo y evaluación continua</a:t>
          </a:r>
          <a:br>
            <a:rPr lang="es-ES" sz="2200" b="0" kern="1200"/>
          </a:br>
          <a:endParaRPr lang="en-US" sz="2200" kern="1200"/>
        </a:p>
      </dsp:txBody>
      <dsp:txXfrm>
        <a:off x="7293958" y="2035190"/>
        <a:ext cx="2905441" cy="174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9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2552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16E1EE-FD95-DBD6-8BA4-DA7E163B8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dirty="0" err="1"/>
              <a:t>Análisis</a:t>
            </a:r>
            <a:r>
              <a:rPr lang="en-US" sz="6200" dirty="0"/>
              <a:t> del </a:t>
            </a:r>
            <a:r>
              <a:rPr lang="en-US" sz="6200" dirty="0" err="1"/>
              <a:t>Rendimiento</a:t>
            </a:r>
            <a:r>
              <a:rPr lang="en-US" sz="6200" dirty="0"/>
              <a:t> de </a:t>
            </a:r>
            <a:r>
              <a:rPr lang="en-US" sz="6200" dirty="0" err="1"/>
              <a:t>los</a:t>
            </a:r>
            <a:r>
              <a:rPr lang="en-US" sz="6200" dirty="0"/>
              <a:t> </a:t>
            </a:r>
            <a:r>
              <a:rPr lang="en-US" sz="6200" dirty="0" err="1"/>
              <a:t>Estudiantes</a:t>
            </a:r>
            <a:endParaRPr lang="en-US" sz="6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3F0806-1DDC-79A5-D134-CE5AB45951D9}"/>
              </a:ext>
            </a:extLst>
          </p:cNvPr>
          <p:cNvSpPr txBox="1">
            <a:spLocks/>
          </p:cNvSpPr>
          <p:nvPr/>
        </p:nvSpPr>
        <p:spPr>
          <a:xfrm>
            <a:off x="540000" y="4988476"/>
            <a:ext cx="4500561" cy="1320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 sz="2000" dirty="0" err="1"/>
              <a:t>Realizado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Ericka Guo Chen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Patrón de fondo&#10;&#10;Descripción generada automáticamente">
            <a:extLst>
              <a:ext uri="{FF2B5EF4-FFF2-40B4-BE49-F238E27FC236}">
                <a16:creationId xmlns:a16="http://schemas.microsoft.com/office/drawing/2014/main" id="{5A383E0A-CB33-5CE1-ADE3-83DEC2147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289200" y="752399"/>
            <a:ext cx="5353200" cy="5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37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018D2DA-B3B3-46C7-89FE-77C1647B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B7A6B-BBB9-C21A-512C-D642B185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0803190" cy="1953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dispersión</a:t>
            </a:r>
            <a:endParaRPr lang="en-US" dirty="0"/>
          </a:p>
        </p:txBody>
      </p:sp>
      <p:pic>
        <p:nvPicPr>
          <p:cNvPr id="6" name="Picture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DC7B369-4B7C-937E-F628-42181432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2759262"/>
            <a:ext cx="3578400" cy="27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FBB73F9-F870-8690-AA82-BB377D04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368" y="2759262"/>
            <a:ext cx="3578400" cy="27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EE0B40-940C-AF1F-2F3E-D9575488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736" y="2759262"/>
            <a:ext cx="3578400" cy="27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A79BC0-E69A-17EF-AA5A-8D241033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2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Relación</a:t>
            </a:r>
            <a:r>
              <a:rPr lang="en-US" sz="4800" dirty="0"/>
              <a:t> entre </a:t>
            </a:r>
            <a:r>
              <a:rPr lang="en-US" sz="4800" dirty="0" err="1"/>
              <a:t>características</a:t>
            </a:r>
            <a:r>
              <a:rPr lang="en-US" sz="4800" dirty="0"/>
              <a:t> </a:t>
            </a:r>
            <a:r>
              <a:rPr lang="en-US" sz="4800" dirty="0" err="1"/>
              <a:t>demográficas</a:t>
            </a:r>
            <a:r>
              <a:rPr lang="en-US" sz="4800" dirty="0"/>
              <a:t>/</a:t>
            </a:r>
            <a:br>
              <a:rPr lang="en-US" sz="4800" dirty="0"/>
            </a:br>
            <a:r>
              <a:rPr lang="en-US" sz="4800" dirty="0" err="1"/>
              <a:t>socioeconómicas</a:t>
            </a:r>
            <a:r>
              <a:rPr lang="en-US" sz="4800" dirty="0"/>
              <a:t> y </a:t>
            </a:r>
            <a:r>
              <a:rPr lang="en-US" sz="4800" dirty="0" err="1"/>
              <a:t>rendimiento</a:t>
            </a:r>
            <a:endParaRPr lang="en-US" sz="4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ocial Network">
            <a:extLst>
              <a:ext uri="{FF2B5EF4-FFF2-40B4-BE49-F238E27FC236}">
                <a16:creationId xmlns:a16="http://schemas.microsoft.com/office/drawing/2014/main" id="{FFFA664A-1565-44EA-FDE7-270A33DA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9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62685-47E2-232A-84D9-408B10EE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Género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02E2D40-747E-7539-7502-49C577C0E2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94" y="1744482"/>
            <a:ext cx="10767146" cy="457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5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7EB0A-C42F-4CED-4B04-93531367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Grupo étnico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768AD6C-0511-A909-C0E3-6DE4E6E72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6" y="1803086"/>
            <a:ext cx="10699727" cy="451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2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A8326-2089-3977-4199-83CD2027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 educativo de los padres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64FD323-B331-8E42-43A7-8F271A943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2097"/>
            <a:ext cx="12217975" cy="291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59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DE102-D3FD-5A8B-9326-C14A83D1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 de Almuerzo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1DEBD3-A64A-7B8E-711A-FC8846757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06" y="1980597"/>
            <a:ext cx="10304121" cy="43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101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1259-5836-5A6A-0B54-A329314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Curso de preparación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9CCC600-A616-EEF2-1D38-0BABCEA5C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6" y="1747777"/>
            <a:ext cx="10830802" cy="45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2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63" name="Picture 4" descr="Papel amarillo doblado como gráfico">
            <a:extLst>
              <a:ext uri="{FF2B5EF4-FFF2-40B4-BE49-F238E27FC236}">
                <a16:creationId xmlns:a16="http://schemas.microsoft.com/office/drawing/2014/main" id="{B28B8C32-07B4-3224-DFE9-9C6FB3FB3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5" r="1" b="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64" name="Group 22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24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25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935DCC-0407-FC34-E90E-29879D4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500">
                <a:solidFill>
                  <a:srgbClr val="FFFFFF"/>
                </a:solidFill>
              </a:rPr>
              <a:t>Modelo de regresión lineal</a:t>
            </a:r>
          </a:p>
        </p:txBody>
      </p:sp>
    </p:spTree>
    <p:extLst>
      <p:ext uri="{BB962C8B-B14F-4D97-AF65-F5344CB8AC3E}">
        <p14:creationId xmlns:p14="http://schemas.microsoft.com/office/powerpoint/2010/main" val="90325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14" name="Rectangle 15513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16" name="Group 15515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517" name="Rectangle 15516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8" name="Oval 15517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9" name="Oval 15518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20" name="Group 15519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5525" name="Rectangle 15524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26" name="Rectangle 15525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21" name="Group 15520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523" name="Rectangle 15522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24" name="Rectangle 15523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22" name="Rectangle 15521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28" name="Rectangle 15527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935DCC-0407-FC34-E90E-29879D4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Mejores parámetros</a:t>
            </a:r>
          </a:p>
        </p:txBody>
      </p:sp>
      <p:grpSp>
        <p:nvGrpSpPr>
          <p:cNvPr id="15530" name="Group 15529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15531" name="Oval 15530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2" name="Oval 15531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3" name="Oval 15532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415" name="Picture 15402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1F80D6B7-8903-95F3-0205-993A5FC2E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7" r="33123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15414" name="Marcador de contenido 2">
            <a:extLst>
              <a:ext uri="{FF2B5EF4-FFF2-40B4-BE49-F238E27FC236}">
                <a16:creationId xmlns:a16="http://schemas.microsoft.com/office/drawing/2014/main" id="{024B7137-16D7-4B7F-CE33-8BE7D52B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s-CR" err="1"/>
              <a:t>regressor</a:t>
            </a:r>
            <a:r>
              <a:rPr lang="es-CR"/>
              <a:t>__</a:t>
            </a:r>
            <a:r>
              <a:rPr lang="es-CR" err="1"/>
              <a:t>copy_X</a:t>
            </a:r>
            <a:r>
              <a:rPr lang="es-CR"/>
              <a:t> = True</a:t>
            </a:r>
          </a:p>
          <a:p>
            <a:r>
              <a:rPr lang="es-CR" err="1"/>
              <a:t>regressor</a:t>
            </a:r>
            <a:r>
              <a:rPr lang="es-CR"/>
              <a:t>__</a:t>
            </a:r>
            <a:r>
              <a:rPr lang="es-CR" err="1"/>
              <a:t>fit_intercept</a:t>
            </a:r>
            <a:r>
              <a:rPr lang="es-CR"/>
              <a:t> = True</a:t>
            </a:r>
          </a:p>
          <a:p>
            <a:r>
              <a:rPr lang="es-CR" err="1"/>
              <a:t>regressor</a:t>
            </a:r>
            <a:r>
              <a:rPr lang="es-CR"/>
              <a:t>__</a:t>
            </a:r>
            <a:r>
              <a:rPr lang="es-CR" err="1"/>
              <a:t>n_jobs</a:t>
            </a:r>
            <a:r>
              <a:rPr lang="es-CR"/>
              <a:t> = None</a:t>
            </a:r>
          </a:p>
        </p:txBody>
      </p:sp>
    </p:spTree>
    <p:extLst>
      <p:ext uri="{BB962C8B-B14F-4D97-AF65-F5344CB8AC3E}">
        <p14:creationId xmlns:p14="http://schemas.microsoft.com/office/powerpoint/2010/main" val="332837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59" name="Rectangle 15458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61" name="Group 15460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462" name="Rectangle 15461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63" name="Oval 15462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64" name="Oval 15463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65" name="Group 15464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5470" name="Rectangle 15469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71" name="Rectangle 15470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66" name="Group 15465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5468" name="Rectangle 15467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69" name="Rectangle 15468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67" name="Rectangle 15466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73" name="Rectangle 15472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935DCC-0407-FC34-E90E-29879D4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Métricas</a:t>
            </a:r>
          </a:p>
        </p:txBody>
      </p:sp>
      <p:sp>
        <p:nvSpPr>
          <p:cNvPr id="15475" name="Freeform: Shape 15474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362" name="Picture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465F0E0-1223-E5F2-4FBC-284C68E89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588837"/>
            <a:ext cx="5353200" cy="36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101">
            <a:extLst>
              <a:ext uri="{FF2B5EF4-FFF2-40B4-BE49-F238E27FC236}">
                <a16:creationId xmlns:a16="http://schemas.microsoft.com/office/drawing/2014/main" id="{49B38D83-9B59-C1DC-2A01-7FA8FC621638}"/>
              </a:ext>
            </a:extLst>
          </p:cNvPr>
          <p:cNvSpPr txBox="1">
            <a:spLocks/>
          </p:cNvSpPr>
          <p:nvPr/>
        </p:nvSpPr>
        <p:spPr>
          <a:xfrm>
            <a:off x="7104063" y="2947121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Modelo</a:t>
            </a:r>
            <a:r>
              <a:rPr lang="en-US" dirty="0"/>
              <a:t> 1 </a:t>
            </a:r>
            <a:r>
              <a:rPr lang="en-US" dirty="0" err="1"/>
              <a:t>predice</a:t>
            </a:r>
            <a:r>
              <a:rPr lang="en-US" dirty="0"/>
              <a:t> math score</a:t>
            </a:r>
          </a:p>
          <a:p>
            <a:r>
              <a:rPr lang="en-US" dirty="0" err="1"/>
              <a:t>Modelo</a:t>
            </a:r>
            <a:r>
              <a:rPr lang="en-US" dirty="0"/>
              <a:t> 2 </a:t>
            </a:r>
            <a:r>
              <a:rPr lang="en-US" dirty="0" err="1"/>
              <a:t>predice</a:t>
            </a:r>
            <a:r>
              <a:rPr lang="en-US" dirty="0"/>
              <a:t> reading score</a:t>
            </a:r>
          </a:p>
          <a:p>
            <a:r>
              <a:rPr lang="en-US" dirty="0" err="1"/>
              <a:t>Modelo</a:t>
            </a:r>
            <a:r>
              <a:rPr lang="en-US" dirty="0"/>
              <a:t> 3 </a:t>
            </a:r>
            <a:r>
              <a:rPr lang="en-US" dirty="0" err="1"/>
              <a:t>predice</a:t>
            </a:r>
            <a:r>
              <a:rPr lang="en-US" dirty="0"/>
              <a:t> writing score</a:t>
            </a:r>
          </a:p>
        </p:txBody>
      </p:sp>
    </p:spTree>
    <p:extLst>
      <p:ext uri="{BB962C8B-B14F-4D97-AF65-F5344CB8AC3E}">
        <p14:creationId xmlns:p14="http://schemas.microsoft.com/office/powerpoint/2010/main" val="2425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7AAEF9B-1B1C-3138-CEAE-FDC18E49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833015"/>
            <a:ext cx="5958000" cy="5202026"/>
          </a:xfrm>
        </p:spPr>
        <p:txBody>
          <a:bodyPr anchor="ctr">
            <a:normAutofit/>
          </a:bodyPr>
          <a:lstStyle/>
          <a:p>
            <a:pPr algn="ctr"/>
            <a:r>
              <a:rPr lang="es-CR" sz="8800"/>
              <a:t>Agenda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CA654D6-43EF-7497-EB3A-EB4B7E2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s-CR" sz="1700" dirty="0"/>
              <a:t>Introducción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Descripción de los datos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Distribución de puntajes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Correlación entre materias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Relaciones demográficas/socioeconómicas y puntajes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Género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Grupo étnico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Nivel educativo de padres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Tipo de almuerzo</a:t>
            </a:r>
          </a:p>
          <a:p>
            <a:pPr lvl="1">
              <a:lnSpc>
                <a:spcPct val="115000"/>
              </a:lnSpc>
            </a:pPr>
            <a:r>
              <a:rPr lang="es-CR" sz="1700" dirty="0"/>
              <a:t>Preparación para el examen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Modelo predictivo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Hallazgos claves</a:t>
            </a:r>
          </a:p>
          <a:p>
            <a:pPr>
              <a:lnSpc>
                <a:spcPct val="115000"/>
              </a:lnSpc>
            </a:pPr>
            <a:r>
              <a:rPr lang="es-CR" sz="1700" dirty="0"/>
              <a:t>Conclusiones y 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231327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8DC7-3D83-7C30-E9B6-C02FB40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39" y="374152"/>
            <a:ext cx="3410521" cy="1283821"/>
          </a:xfrm>
        </p:spPr>
        <p:txBody>
          <a:bodyPr/>
          <a:lstStyle/>
          <a:p>
            <a:r>
              <a:rPr lang="es-CR" dirty="0"/>
              <a:t>Modelo 1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0DC44D28-8FD1-9570-F9F2-A1728F59C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1" y="1345171"/>
            <a:ext cx="79914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00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8DC7-3D83-7C30-E9B6-C02FB40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39" y="374152"/>
            <a:ext cx="3410521" cy="1283821"/>
          </a:xfrm>
        </p:spPr>
        <p:txBody>
          <a:bodyPr/>
          <a:lstStyle/>
          <a:p>
            <a:r>
              <a:rPr lang="es-CR" dirty="0"/>
              <a:t>Modelo 2</a:t>
            </a: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D3591AE0-86FF-2118-F5D9-3736036F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4" y="1336490"/>
            <a:ext cx="9239250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0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E8DC7-3D83-7C30-E9B6-C02FB408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739" y="374152"/>
            <a:ext cx="3410521" cy="1283821"/>
          </a:xfrm>
        </p:spPr>
        <p:txBody>
          <a:bodyPr/>
          <a:lstStyle/>
          <a:p>
            <a:r>
              <a:rPr lang="es-CR" dirty="0"/>
              <a:t>Modelo 3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D25BB98-8F3C-E89D-6912-F844D47FC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1" y="1363160"/>
            <a:ext cx="95535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7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5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59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76" name="Rectangle 60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61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62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9" name="Rectangle 68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69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1" name="Rectangle 66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67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65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71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FB0831-2367-F0B3-F425-C0ED2681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17" y="412502"/>
            <a:ext cx="5310397" cy="1224011"/>
          </a:xfrm>
        </p:spPr>
        <p:txBody>
          <a:bodyPr anchor="t">
            <a:normAutofit/>
          </a:bodyPr>
          <a:lstStyle/>
          <a:p>
            <a:pPr algn="ctr"/>
            <a:r>
              <a:rPr lang="es-CR" dirty="0"/>
              <a:t>Hallazgos Clave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57CF8023-5A4A-D454-A4E7-18A69A3AE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749526"/>
              </p:ext>
            </p:extLst>
          </p:nvPr>
        </p:nvGraphicFramePr>
        <p:xfrm>
          <a:off x="856846" y="1646361"/>
          <a:ext cx="10525535" cy="4674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72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FC713-1DB8-9F4F-7209-4603C631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R" dirty="0"/>
              <a:t>Recomendaciones</a:t>
            </a:r>
          </a:p>
        </p:txBody>
      </p:sp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733AD102-5561-D9D7-E36F-86AFBE3B5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032986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24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 descr="Bombillas flotantes oscuras con una iluminación brillante">
            <a:extLst>
              <a:ext uri="{FF2B5EF4-FFF2-40B4-BE49-F238E27FC236}">
                <a16:creationId xmlns:a16="http://schemas.microsoft.com/office/drawing/2014/main" id="{3A812F30-50EB-228C-D2C9-CA4A814E7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843" r="1" b="31911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D81A241-0D70-F43D-2296-F04B377B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Gracias </a:t>
            </a:r>
            <a:r>
              <a:rPr lang="en-US" sz="8800" dirty="0" err="1">
                <a:solidFill>
                  <a:srgbClr val="FFFFFF"/>
                </a:solidFill>
              </a:rPr>
              <a:t>por</a:t>
            </a:r>
            <a:r>
              <a:rPr lang="en-US" sz="8800" dirty="0">
                <a:solidFill>
                  <a:srgbClr val="FFFFFF"/>
                </a:solidFill>
              </a:rPr>
              <a:t> </a:t>
            </a:r>
            <a:r>
              <a:rPr lang="en-US" sz="8800" dirty="0" err="1">
                <a:solidFill>
                  <a:srgbClr val="FFFFFF"/>
                </a:solidFill>
              </a:rPr>
              <a:t>su</a:t>
            </a:r>
            <a:r>
              <a:rPr lang="en-US" sz="8800" dirty="0">
                <a:solidFill>
                  <a:srgbClr val="FFFFFF"/>
                </a:solidFill>
              </a:rPr>
              <a:t> </a:t>
            </a:r>
            <a:r>
              <a:rPr lang="en-US" sz="8800" dirty="0" err="1">
                <a:solidFill>
                  <a:srgbClr val="FFFFFF"/>
                </a:solidFill>
              </a:rPr>
              <a:t>atención</a:t>
            </a: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0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2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4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38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39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4" name="Rectangle 41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42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40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2D53C6-54C2-F274-DFEC-96F2EE12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s-CR" dirty="0"/>
              <a:t>Introducción</a:t>
            </a:r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CB7AB7A9-066E-1DE2-0DA6-B0C2EF587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" r="31906" b="-2"/>
          <a:stretch/>
        </p:blipFill>
        <p:spPr>
          <a:xfrm>
            <a:off x="680508" y="540000"/>
            <a:ext cx="5768697" cy="57687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04084-8CBC-4B22-408E-0383B22A1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R" dirty="0"/>
              <a:t>Objetivo</a:t>
            </a:r>
          </a:p>
          <a:p>
            <a:r>
              <a:rPr lang="es-CR" dirty="0"/>
              <a:t>Examinar el rendimiento académico en matemáticas, lectura y escritura.</a:t>
            </a:r>
          </a:p>
          <a:p>
            <a:endParaRPr lang="es-CR" dirty="0"/>
          </a:p>
          <a:p>
            <a:pPr marL="0" indent="0">
              <a:buNone/>
            </a:pPr>
            <a:r>
              <a:rPr lang="es-CR" dirty="0"/>
              <a:t>Recopilación de datos</a:t>
            </a:r>
          </a:p>
          <a:p>
            <a:r>
              <a:rPr lang="es-CR" dirty="0"/>
              <a:t>Datos proporcionados por Danta Analytics</a:t>
            </a:r>
          </a:p>
          <a:p>
            <a:endParaRPr lang="es-CR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0538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1D695D-33DB-EBEB-109A-7D6E4346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11101388" cy="1809750"/>
          </a:xfrm>
        </p:spPr>
        <p:txBody>
          <a:bodyPr anchor="t">
            <a:normAutofit/>
          </a:bodyPr>
          <a:lstStyle/>
          <a:p>
            <a:r>
              <a:rPr lang="es-CR" dirty="0"/>
              <a:t>Descripción de los datos</a:t>
            </a:r>
            <a:br>
              <a:rPr lang="es-CR" dirty="0"/>
            </a:br>
            <a:endParaRPr lang="es-CR" dirty="0"/>
          </a:p>
        </p:txBody>
      </p:sp>
      <p:graphicFrame>
        <p:nvGraphicFramePr>
          <p:cNvPr id="12" name="Marcador de contenido 3">
            <a:extLst>
              <a:ext uri="{FF2B5EF4-FFF2-40B4-BE49-F238E27FC236}">
                <a16:creationId xmlns:a16="http://schemas.microsoft.com/office/drawing/2014/main" id="{68D7D431-FA3B-EAC5-EE14-AB1924A54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819691"/>
              </p:ext>
            </p:extLst>
          </p:nvPr>
        </p:nvGraphicFramePr>
        <p:xfrm>
          <a:off x="0" y="1932973"/>
          <a:ext cx="12176567" cy="4490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00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BD77BB-4AE9-8280-ED50-A8D73337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/>
              <a:t>Distribución de puntajes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519DEC-9696-9913-0307-B2E4F4902B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1422" y="1004477"/>
            <a:ext cx="6049714" cy="483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2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82" name="Group 2081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87" name="Rectangle 2086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8" name="Rectangle 2087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3" name="Group 2082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85" name="Rectangle 2084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6" name="Rectangle 2085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239161-CBF4-A753-13A7-3BA3E1C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s-CR" dirty="0"/>
              <a:t>Matemáticas</a:t>
            </a:r>
          </a:p>
        </p:txBody>
      </p:sp>
      <p:sp>
        <p:nvSpPr>
          <p:cNvPr id="2092" name="Freeform: Shape 2091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C209C3-DED6-2862-6339-90312DF7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709284"/>
            <a:ext cx="5353200" cy="34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F9793BD-1571-C855-750F-5AF94646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: Normal</a:t>
            </a:r>
          </a:p>
          <a:p>
            <a:r>
              <a:rPr lang="en-US" dirty="0" err="1"/>
              <a:t>Asimetría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 -0,28</a:t>
            </a:r>
          </a:p>
          <a:p>
            <a:r>
              <a:rPr lang="en-US" dirty="0"/>
              <a:t>Media: 66</a:t>
            </a:r>
          </a:p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: 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Oval 3084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87" name="Group 3086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092" name="Rectangle 3091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3" name="Rectangle 3092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8" name="Group 3087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090" name="Rectangle 3089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1" name="Rectangle 3090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89" name="Rectangle 3088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5152D-78D0-BB3B-426B-A07EE5EA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s-CR" dirty="0"/>
              <a:t>Lectura</a:t>
            </a:r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12A848-A61A-98C4-9944-AEDF180E5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709284"/>
            <a:ext cx="5353200" cy="34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CAEF03C-8835-29C1-A0E3-3FCAAF2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: Normal</a:t>
            </a:r>
          </a:p>
          <a:p>
            <a:r>
              <a:rPr lang="en-US" dirty="0" err="1"/>
              <a:t>Asimetría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 -0,26</a:t>
            </a:r>
          </a:p>
          <a:p>
            <a:r>
              <a:rPr lang="en-US" dirty="0"/>
              <a:t>Media: 69</a:t>
            </a:r>
          </a:p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: 14,6</a:t>
            </a:r>
          </a:p>
        </p:txBody>
      </p:sp>
    </p:spTree>
    <p:extLst>
      <p:ext uri="{BB962C8B-B14F-4D97-AF65-F5344CB8AC3E}">
        <p14:creationId xmlns:p14="http://schemas.microsoft.com/office/powerpoint/2010/main" val="304747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853E39E6-2A74-404E-B4BC-EEC89C01B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0" name="Group 4106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101" name="Rectangle 4107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03" name="Group 4110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16" name="Rectangle 4115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7" name="Rectangle 4116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4" name="Group 4111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18" name="Rectangle 4113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0" name="Rectangle 4114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22" name="Rectangle 4112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8DC925-8043-87AD-A714-FAF61C7B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b">
            <a:normAutofit/>
          </a:bodyPr>
          <a:lstStyle/>
          <a:p>
            <a:r>
              <a:rPr lang="es-CR" dirty="0"/>
              <a:t>Escritura</a:t>
            </a:r>
          </a:p>
        </p:txBody>
      </p:sp>
      <p:sp>
        <p:nvSpPr>
          <p:cNvPr id="4121" name="Freeform: Shape 4120">
            <a:extLst>
              <a:ext uri="{FF2B5EF4-FFF2-40B4-BE49-F238E27FC236}">
                <a16:creationId xmlns:a16="http://schemas.microsoft.com/office/drawing/2014/main" id="{2D253D93-3319-4E06-B75F-009AE70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849F01-DA98-7733-B5CD-4816C6D3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776" y="1709284"/>
            <a:ext cx="5353200" cy="343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19A2746-FAC8-82E4-E4EF-A9750A31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 err="1"/>
              <a:t>Distribución</a:t>
            </a:r>
            <a:r>
              <a:rPr lang="en-US" dirty="0"/>
              <a:t>: Normal</a:t>
            </a:r>
          </a:p>
          <a:p>
            <a:r>
              <a:rPr lang="en-US" dirty="0" err="1"/>
              <a:t>Asimetría</a:t>
            </a:r>
            <a:r>
              <a:rPr lang="en-US" dirty="0"/>
              <a:t> </a:t>
            </a:r>
            <a:r>
              <a:rPr lang="en-US" dirty="0" err="1"/>
              <a:t>negativa</a:t>
            </a:r>
            <a:r>
              <a:rPr lang="en-US" dirty="0"/>
              <a:t>: -0,29</a:t>
            </a:r>
          </a:p>
          <a:p>
            <a:r>
              <a:rPr lang="en-US" dirty="0"/>
              <a:t>Media: 68</a:t>
            </a:r>
          </a:p>
          <a:p>
            <a:r>
              <a:rPr lang="en-US" dirty="0" err="1"/>
              <a:t>Desviación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: 15</a:t>
            </a:r>
          </a:p>
        </p:txBody>
      </p:sp>
    </p:spTree>
    <p:extLst>
      <p:ext uri="{BB962C8B-B14F-4D97-AF65-F5344CB8AC3E}">
        <p14:creationId xmlns:p14="http://schemas.microsoft.com/office/powerpoint/2010/main" val="179373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0" name="Group 515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161" name="Rectangle 516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62" name="Oval 516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63" name="Oval 516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5164" name="Group 516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69" name="Rectangle 516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70" name="Rectangle 516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5165" name="Group 516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67" name="Rectangle 516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168" name="Rectangle 516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5166" name="Rectangle 516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172" name="Rectangle 517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174" name="Rectangle 5173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6" name="Oval 5175">
            <a:extLst>
              <a:ext uri="{FF2B5EF4-FFF2-40B4-BE49-F238E27FC236}">
                <a16:creationId xmlns:a16="http://schemas.microsoft.com/office/drawing/2014/main" id="{193F1402-2867-4C4F-A1BA-606198AD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4514" y="-87086"/>
            <a:ext cx="4320000" cy="4320000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8" name="Oval 5177">
            <a:extLst>
              <a:ext uri="{FF2B5EF4-FFF2-40B4-BE49-F238E27FC236}">
                <a16:creationId xmlns:a16="http://schemas.microsoft.com/office/drawing/2014/main" id="{9887A981-7310-4FDA-96E6-73ECCD6C4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3874" y="3600"/>
            <a:ext cx="6854400" cy="68544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80" name="Rectangle 5179">
            <a:extLst>
              <a:ext uri="{FF2B5EF4-FFF2-40B4-BE49-F238E27FC236}">
                <a16:creationId xmlns:a16="http://schemas.microsoft.com/office/drawing/2014/main" id="{FED4C940-D8EF-42FB-B65E-81A70494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" y="1640114"/>
            <a:ext cx="5217886" cy="521788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60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82" name="Group 5181">
            <a:extLst>
              <a:ext uri="{FF2B5EF4-FFF2-40B4-BE49-F238E27FC236}">
                <a16:creationId xmlns:a16="http://schemas.microsoft.com/office/drawing/2014/main" id="{56A1B230-58D0-41AA-8ACD-0AE93078B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000" y="0"/>
            <a:ext cx="10800000" cy="6858000"/>
            <a:chOff x="2328000" y="0"/>
            <a:chExt cx="2880000" cy="1440000"/>
          </a:xfrm>
        </p:grpSpPr>
        <p:sp>
          <p:nvSpPr>
            <p:cNvPr id="5183" name="Rectangle 5182">
              <a:extLst>
                <a:ext uri="{FF2B5EF4-FFF2-40B4-BE49-F238E27FC236}">
                  <a16:creationId xmlns:a16="http://schemas.microsoft.com/office/drawing/2014/main" id="{91B32BAF-B8A7-40EA-8C6C-3409A4268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6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4" name="Rectangle 5183">
              <a:extLst>
                <a:ext uri="{FF2B5EF4-FFF2-40B4-BE49-F238E27FC236}">
                  <a16:creationId xmlns:a16="http://schemas.microsoft.com/office/drawing/2014/main" id="{4AB64E17-54DF-4E9F-BB8F-9619CAE1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328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86" name="Group 5185">
            <a:extLst>
              <a:ext uri="{FF2B5EF4-FFF2-40B4-BE49-F238E27FC236}">
                <a16:creationId xmlns:a16="http://schemas.microsoft.com/office/drawing/2014/main" id="{F7AEDD01-B338-442A-9214-A38E48E3F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048499" y="1714500"/>
            <a:ext cx="6858000" cy="3429000"/>
            <a:chOff x="0" y="0"/>
            <a:chExt cx="2880000" cy="1440000"/>
          </a:xfrm>
        </p:grpSpPr>
        <p:sp>
          <p:nvSpPr>
            <p:cNvPr id="5187" name="Rectangle 5186">
              <a:extLst>
                <a:ext uri="{FF2B5EF4-FFF2-40B4-BE49-F238E27FC236}">
                  <a16:creationId xmlns:a16="http://schemas.microsoft.com/office/drawing/2014/main" id="{1444701A-B337-4728-803C-208856DC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8" name="Rectangle 5187">
              <a:extLst>
                <a:ext uri="{FF2B5EF4-FFF2-40B4-BE49-F238E27FC236}">
                  <a16:creationId xmlns:a16="http://schemas.microsoft.com/office/drawing/2014/main" id="{27B1125A-A245-40E7-937C-DB195DADF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90" name="Rectangle 5189">
            <a:extLst>
              <a:ext uri="{FF2B5EF4-FFF2-40B4-BE49-F238E27FC236}">
                <a16:creationId xmlns:a16="http://schemas.microsoft.com/office/drawing/2014/main" id="{445038F8-360D-46AD-B2F1-47DAB7AA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60000">
                <a:schemeClr val="accent3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2" name="Rectangle 5191">
            <a:extLst>
              <a:ext uri="{FF2B5EF4-FFF2-40B4-BE49-F238E27FC236}">
                <a16:creationId xmlns:a16="http://schemas.microsoft.com/office/drawing/2014/main" id="{E1297267-64FC-46DE-88B8-E76DC469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35E5F7-9EC5-9650-C340-EB054077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 dirty="0" err="1"/>
              <a:t>Correlación</a:t>
            </a:r>
            <a:r>
              <a:rPr lang="en-US" sz="6800" dirty="0"/>
              <a:t> entre </a:t>
            </a:r>
            <a:r>
              <a:rPr lang="en-US" sz="6800" dirty="0" err="1"/>
              <a:t>materias</a:t>
            </a:r>
            <a:endParaRPr lang="en-US" sz="6800" dirty="0"/>
          </a:p>
        </p:txBody>
      </p:sp>
      <p:sp>
        <p:nvSpPr>
          <p:cNvPr id="5194" name="Freeform: Shape 5193">
            <a:extLst>
              <a:ext uri="{FF2B5EF4-FFF2-40B4-BE49-F238E27FC236}">
                <a16:creationId xmlns:a16="http://schemas.microsoft.com/office/drawing/2014/main" id="{D0A09031-1697-4CF1-8372-9D6B798ED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424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16B59AE-7A5B-7B49-42F9-9EDC0DD32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9200" y="1461699"/>
            <a:ext cx="5353200" cy="393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98718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2E5E8"/>
      </a:lt2>
      <a:accent1>
        <a:srgbClr val="C99763"/>
      </a:accent1>
      <a:accent2>
        <a:srgbClr val="CC756D"/>
      </a:accent2>
      <a:accent3>
        <a:srgbClr val="D587A1"/>
      </a:accent3>
      <a:accent4>
        <a:srgbClr val="CC6DB4"/>
      </a:accent4>
      <a:accent5>
        <a:srgbClr val="C987D5"/>
      </a:accent5>
      <a:accent6>
        <a:srgbClr val="956DCC"/>
      </a:accent6>
      <a:hlink>
        <a:srgbClr val="6084A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499</Words>
  <Application>Microsoft Office PowerPoint</Application>
  <PresentationFormat>Panorámica</PresentationFormat>
  <Paragraphs>107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Bell MT</vt:lpstr>
      <vt:lpstr>GlowVTI</vt:lpstr>
      <vt:lpstr>Análisis del Rendimiento de los Estudiantes</vt:lpstr>
      <vt:lpstr>Agenda</vt:lpstr>
      <vt:lpstr>Introducción</vt:lpstr>
      <vt:lpstr>Descripción de los datos </vt:lpstr>
      <vt:lpstr>Distribución de puntajes</vt:lpstr>
      <vt:lpstr>Matemáticas</vt:lpstr>
      <vt:lpstr>Lectura</vt:lpstr>
      <vt:lpstr>Escritura</vt:lpstr>
      <vt:lpstr>Correlación entre materias</vt:lpstr>
      <vt:lpstr>Diagrama de dispersión</vt:lpstr>
      <vt:lpstr>Relación entre características demográficas/ socioeconómicas y rendimiento</vt:lpstr>
      <vt:lpstr>Género</vt:lpstr>
      <vt:lpstr>Grupo étnico</vt:lpstr>
      <vt:lpstr>Nivel educativo de los padres</vt:lpstr>
      <vt:lpstr>Tipo de Almuerzo</vt:lpstr>
      <vt:lpstr>Curso de preparación</vt:lpstr>
      <vt:lpstr>Modelo de regresión lineal</vt:lpstr>
      <vt:lpstr>Mejores parámetros</vt:lpstr>
      <vt:lpstr>Métricas</vt:lpstr>
      <vt:lpstr>Modelo 1</vt:lpstr>
      <vt:lpstr>Modelo 2</vt:lpstr>
      <vt:lpstr>Modelo 3</vt:lpstr>
      <vt:lpstr>Hallazgos Clave</vt:lpstr>
      <vt:lpstr>Recomendaciones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 CHEN ERICKA YU MIN</dc:creator>
  <cp:lastModifiedBy>GUO CHEN ERICKA YU MIN</cp:lastModifiedBy>
  <cp:revision>5</cp:revision>
  <dcterms:created xsi:type="dcterms:W3CDTF">2024-06-09T20:31:20Z</dcterms:created>
  <dcterms:modified xsi:type="dcterms:W3CDTF">2024-06-11T17:53:41Z</dcterms:modified>
</cp:coreProperties>
</file>