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32931-185E-44F2-8D1D-1547D089D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224A5A-8CA0-4CC6-B43F-10CFE855B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2E0938-C109-4273-91E4-CA0F8194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F4E-A418-4777-BEE3-48F21D3F605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91EA0-5C45-45B2-B5B6-CFB4C585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FDCDF-A1B6-4E4A-96AC-A5254733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283-C969-4E59-8315-DF5E6AD0F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97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7765D-A24F-4725-8BDB-7C82E04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CA21E5-216B-4A96-A860-E85C6AF0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24F3AB-80A8-4CE7-88BF-B61E0B37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F4E-A418-4777-BEE3-48F21D3F605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9A899-822B-4073-88E9-92E1AF52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14D8F3-D626-4C8E-81AD-650B90AB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283-C969-4E59-8315-DF5E6AD0F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10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718EA9-662F-4331-B629-4ABDC5535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3D1DC8-8184-4DAC-8FD3-90D0B82A8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ED78F8-55E6-4BA0-81F2-022580A5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F4E-A418-4777-BEE3-48F21D3F605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39832D-1625-41D5-BE6E-E2F26A97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55020-16A9-48C7-B156-57B11948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283-C969-4E59-8315-DF5E6AD0F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22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ADF6C-97AA-4A03-B1AC-E696CE58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86F2AD-BB45-4DDD-82E4-796EDAFB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0ADC5E-953E-4831-91D9-912C3FB7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F4E-A418-4777-BEE3-48F21D3F605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565FA0-AC8A-4029-AE7B-72EE38B6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D7A568-EE93-4905-9496-D0D7354E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283-C969-4E59-8315-DF5E6AD0F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69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A45F7-45BC-48A9-A113-6E17E418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00FBDC-9EB9-4F83-8352-94E1677DF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B3F999-45D9-4E54-8317-6D649E40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F4E-A418-4777-BEE3-48F21D3F605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38E033-D902-462B-8850-1B79C412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9F838-DABA-4C3D-98B8-D91E9698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283-C969-4E59-8315-DF5E6AD0F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3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B4334-74BB-41AD-B1AF-09BB4771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208C1C-5768-4E09-BE24-274BA1F57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32D586-85C6-4171-BDEA-E4B9BC89F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429051-D292-4071-B85F-75A568F7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F4E-A418-4777-BEE3-48F21D3F605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9DF61A-2024-4727-947B-5CE4EAE5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8B4E9B-90EF-4D75-ABEA-DDD56003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283-C969-4E59-8315-DF5E6AD0F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60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5EA39-567C-4CFF-8E5F-475D1445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819BF4-F2C1-450E-8F1A-6621DC16E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F9DFEE-DC0A-464D-910C-4EBE5E4B8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C98816-A508-41B9-85B5-9CE81E943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93D145-2BBC-451F-A180-97A4FDFB6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46A250-F0B7-4008-A016-8F80D825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F4E-A418-4777-BEE3-48F21D3F605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8D8031-5DB7-441F-9FA4-799B2C54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EA6049-2BA0-4BE0-882A-59A63C7A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283-C969-4E59-8315-DF5E6AD0F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60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35EC8-4B5F-4540-86A3-2360F313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7CB066-253C-44A7-A1BE-063DE970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F4E-A418-4777-BEE3-48F21D3F605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5C39FD-A820-47B7-AAF1-355FB79A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74BB95-418D-4C5F-A808-DC15FA5E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283-C969-4E59-8315-DF5E6AD0F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65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786F36-087C-4955-B904-39C3F798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F4E-A418-4777-BEE3-48F21D3F605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A72C25-99BA-4EE3-9327-DE51E5CD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130B71-DEC3-460E-9C82-709A5676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283-C969-4E59-8315-DF5E6AD0F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57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02698-AF97-4283-8E1D-A76A97B1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4188AB-0663-4A07-9DEA-959AA2532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E31E0B-F3E5-4404-B23A-A11E8307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0A1CB0-3650-49EE-8D98-E6B51E0E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F4E-A418-4777-BEE3-48F21D3F605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4C5F15-D91B-4E6B-BDDF-1459F49C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81D04C-81CA-4157-9C5A-C242FA7D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283-C969-4E59-8315-DF5E6AD0F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70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66685-7C52-4164-A7F0-8F3A4384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2A3D22-6238-4B32-BE3B-D2B7E889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F4830B-2903-4EF5-BCE6-CF58A1F47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EC0495-3699-4951-8A8F-381C04BD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F4E-A418-4777-BEE3-48F21D3F605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150642-3993-436A-801C-294BB98F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ED8FC0-05F3-493F-89DC-DAE246D4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4283-C969-4E59-8315-DF5E6AD0F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28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949570-70AB-4893-A9F5-DAF61865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3ADBBF-74D5-4CF2-855F-428812941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C020B-BDC3-44E0-9354-A09507DF9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7F4E-A418-4777-BEE3-48F21D3F605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7E935A-9CA6-4F41-AFE3-6CA4ED512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C488B4-9422-4DD8-A27D-B2835BD32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94283-C969-4E59-8315-DF5E6AD0F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38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399A9-4107-41AB-B764-C864B4A25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ゲーム大賞企画書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2FF670-93EC-4FDE-AF10-9A0348933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lang="ja-JP" altLang="en-US" dirty="0"/>
              <a:t>チーム　</a:t>
            </a:r>
            <a:r>
              <a:rPr kumimoji="1" lang="ja-JP" altLang="en-US" dirty="0"/>
              <a:t>好村 雄真</a:t>
            </a:r>
          </a:p>
        </p:txBody>
      </p:sp>
    </p:spTree>
    <p:extLst>
      <p:ext uri="{BB962C8B-B14F-4D97-AF65-F5344CB8AC3E}">
        <p14:creationId xmlns:p14="http://schemas.microsoft.com/office/powerpoint/2010/main" val="191114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43EE8-5655-47EC-A0FD-FA9426C2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>
                <a:latin typeface="Eras Bold ITC" panose="020B0907030504020204" pitchFamily="34" charset="0"/>
              </a:rPr>
              <a:t>Feeling</a:t>
            </a:r>
            <a:r>
              <a:rPr kumimoji="1" lang="ja-JP" altLang="en-US" dirty="0">
                <a:latin typeface="Eras Bold ITC" panose="020B0907030504020204" pitchFamily="34" charset="0"/>
              </a:rPr>
              <a:t> </a:t>
            </a:r>
            <a:r>
              <a:rPr kumimoji="1" lang="en-US" altLang="ja-JP" dirty="0">
                <a:latin typeface="Eras Bold ITC" panose="020B0907030504020204" pitchFamily="34" charset="0"/>
              </a:rPr>
              <a:t>Bowling</a:t>
            </a:r>
            <a:endParaRPr kumimoji="1" lang="ja-JP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20B0E-8F35-4339-94F3-4EB12623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Start</a:t>
            </a:r>
            <a:r>
              <a:rPr kumimoji="1" lang="ja-JP" altLang="en-US" dirty="0"/>
              <a:t>ボタンが押されると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O</a:t>
            </a:r>
            <a:r>
              <a:rPr kumimoji="1" lang="ja-JP" altLang="en-US" dirty="0"/>
              <a:t>の部分にあてはめられたボールが弾け飛んでタイトルを破壊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・角を持ったスポーティなフォント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・彩度明度高めのカラフルな色合いで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482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577C4-EB7D-4960-B4FD-BB5881BF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ゲーム概要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E01ACC-864A-4E15-9E0D-F13B2542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ゲームジャンル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lang="ja-JP" altLang="en-US" dirty="0"/>
              <a:t>３</a:t>
            </a:r>
            <a:r>
              <a:rPr lang="en-US" altLang="ja-JP" dirty="0"/>
              <a:t>D</a:t>
            </a:r>
            <a:r>
              <a:rPr lang="ja-JP" altLang="en-US" dirty="0"/>
              <a:t>アクション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プレイ人数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：１～２人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ターゲット</a:t>
            </a:r>
            <a:r>
              <a:rPr lang="en-US" altLang="ja-JP" dirty="0"/>
              <a:t>		</a:t>
            </a:r>
            <a:r>
              <a:rPr lang="ja-JP" altLang="en-US" dirty="0"/>
              <a:t>：カジュアルユーザー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開発環境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：学内エンジンを改造した物</a:t>
            </a:r>
            <a:r>
              <a:rPr kumimoji="1" lang="en-US" altLang="ja-JP" dirty="0"/>
              <a:t>(DirectX12)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681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74B30-C38B-43A6-9B19-FBDEB641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0B5FE-55A8-4DC1-B926-90D1CF89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プレイヤー</a:t>
            </a:r>
            <a:r>
              <a:rPr lang="en-US" altLang="ja-JP" dirty="0"/>
              <a:t>		</a:t>
            </a:r>
            <a:r>
              <a:rPr lang="ja-JP" altLang="en-US" dirty="0"/>
              <a:t>：ボール状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目的</a:t>
            </a:r>
            <a:r>
              <a:rPr lang="en-US" altLang="ja-JP" dirty="0"/>
              <a:t>			</a:t>
            </a:r>
            <a:r>
              <a:rPr lang="ja-JP" altLang="en-US" dirty="0"/>
              <a:t>：ボスの撃破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世界観</a:t>
            </a:r>
            <a:r>
              <a:rPr lang="en-US" altLang="ja-JP" dirty="0"/>
              <a:t>		</a:t>
            </a:r>
            <a:r>
              <a:rPr lang="ja-JP" altLang="en-US" dirty="0"/>
              <a:t>：現在、近未来、過去など様々な時代や場所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				(</a:t>
            </a:r>
            <a:r>
              <a:rPr lang="ja-JP" altLang="en-US" sz="2000" dirty="0"/>
              <a:t>ボールのテクスチャも世界観に合わせて変更</a:t>
            </a:r>
            <a:r>
              <a:rPr lang="en-US" altLang="ja-JP" sz="2000" dirty="0"/>
              <a:t>	)</a:t>
            </a:r>
          </a:p>
          <a:p>
            <a:pPr marL="0" indent="0">
              <a:buNone/>
            </a:pPr>
            <a:r>
              <a:rPr lang="ja-JP" altLang="en-US" dirty="0"/>
              <a:t>デザイン</a:t>
            </a:r>
            <a:r>
              <a:rPr lang="en-US" altLang="ja-JP" dirty="0"/>
              <a:t>		</a:t>
            </a:r>
            <a:r>
              <a:rPr lang="ja-JP" altLang="en-US" dirty="0"/>
              <a:t>：トゥーン調でカジュアルな見た目に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010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45419-A25B-48B5-A1BF-FE0427B4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クライマックスイメージ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9B2F42-C678-4215-81B0-376B4F2D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616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135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Eras Bold ITC</vt:lpstr>
      <vt:lpstr>Office テーマ</vt:lpstr>
      <vt:lpstr>ゲーム大賞企画書</vt:lpstr>
      <vt:lpstr>Feeling Bowling</vt:lpstr>
      <vt:lpstr>ゲーム概要</vt:lpstr>
      <vt:lpstr>コンセプト</vt:lpstr>
      <vt:lpstr>クライマックスイメージ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ゲーム大賞企画書</dc:title>
  <dc:creator>YuMild. Splatoon</dc:creator>
  <cp:lastModifiedBy>YuMild. Splatoon</cp:lastModifiedBy>
  <cp:revision>1</cp:revision>
  <dcterms:created xsi:type="dcterms:W3CDTF">2022-02-10T01:30:03Z</dcterms:created>
  <dcterms:modified xsi:type="dcterms:W3CDTF">2022-02-10T23:21:14Z</dcterms:modified>
</cp:coreProperties>
</file>