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166" y="249718"/>
            <a:ext cx="6480698" cy="951226"/>
          </a:xfrm>
        </p:spPr>
        <p:txBody>
          <a:bodyPr/>
          <a:lstStyle/>
          <a:p>
            <a:r>
              <a:rPr lang="zh-TW" altLang="en-US" sz="6000" dirty="0"/>
              <a:t>小專發表</a:t>
            </a:r>
            <a:r>
              <a:rPr lang="en-US" altLang="zh-TW" sz="6000" dirty="0"/>
              <a:t>-MSIT51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1437" y="5160543"/>
            <a:ext cx="3592294" cy="109689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作者</a:t>
            </a:r>
            <a:r>
              <a:rPr lang="en-US" altLang="zh-TW" sz="2800" dirty="0"/>
              <a:t>:</a:t>
            </a:r>
            <a:r>
              <a:rPr lang="zh-TW" altLang="en-US" sz="2800" dirty="0"/>
              <a:t>游敏靖</a:t>
            </a:r>
            <a:endParaRPr lang="en-US" altLang="zh-TW" sz="2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3166" y="1041146"/>
            <a:ext cx="5586192" cy="951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600" dirty="0"/>
              <a:t>主題</a:t>
            </a:r>
            <a:r>
              <a:rPr lang="en-US" altLang="zh-TW" sz="3600" dirty="0"/>
              <a:t>: </a:t>
            </a:r>
            <a:r>
              <a:rPr lang="zh-TW" altLang="en-US" sz="3600" dirty="0"/>
              <a:t>灌籃高手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96" y="2027883"/>
            <a:ext cx="4743063" cy="2669667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68471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 </a:t>
            </a:r>
            <a:r>
              <a:rPr lang="en-US" altLang="zh-TW" dirty="0"/>
              <a:t>&amp;</a:t>
            </a:r>
            <a:r>
              <a:rPr lang="zh-TW" altLang="en-US" dirty="0"/>
              <a:t> 構想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2037" y="2098446"/>
            <a:ext cx="5448258" cy="2136203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</a:rPr>
              <a:t>喜歡運動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</a:rPr>
              <a:t>打過籃球</a:t>
            </a:r>
            <a:r>
              <a:rPr lang="en-US" altLang="zh-TW" sz="3200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</a:rPr>
              <a:t>比賽過</a:t>
            </a:r>
            <a:r>
              <a:rPr lang="en-US" altLang="zh-TW" sz="32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</a:rPr>
              <a:t>與本身興趣相符</a:t>
            </a:r>
          </a:p>
        </p:txBody>
      </p:sp>
    </p:spTree>
    <p:extLst>
      <p:ext uri="{BB962C8B-B14F-4D97-AF65-F5344CB8AC3E}">
        <p14:creationId xmlns:p14="http://schemas.microsoft.com/office/powerpoint/2010/main" val="46071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5191" y="160012"/>
            <a:ext cx="8596668" cy="976332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時程表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5" y="1342188"/>
            <a:ext cx="7581531" cy="5182599"/>
          </a:xfrm>
        </p:spPr>
      </p:pic>
      <p:sp>
        <p:nvSpPr>
          <p:cNvPr id="3" name="圓角矩形 2"/>
          <p:cNvSpPr/>
          <p:nvPr/>
        </p:nvSpPr>
        <p:spPr>
          <a:xfrm>
            <a:off x="3151572" y="5699464"/>
            <a:ext cx="319597" cy="1420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05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r>
              <a:rPr lang="zh-TW" altLang="en-US" dirty="0"/>
              <a:t>製作時遇到的困難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209214" cy="316601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 3" panose="05040102010807070707" pitchFamily="18" charset="2"/>
              <a:buChar char=""/>
            </a:pPr>
            <a:r>
              <a:rPr lang="zh-TW" altLang="en-US" sz="2400" dirty="0"/>
              <a:t>導覽列的問題，時常跑版→與同學討論並自己嘗試抓原因</a:t>
            </a:r>
            <a:endParaRPr lang="en-US" altLang="zh-TW" sz="2400" dirty="0"/>
          </a:p>
          <a:p>
            <a:pPr>
              <a:buClr>
                <a:srgbClr val="0070C0"/>
              </a:buClr>
              <a:buFont typeface="Wingdings 3" panose="05040102010807070707" pitchFamily="18" charset="2"/>
              <a:buChar char=""/>
            </a:pPr>
            <a:endParaRPr lang="en-US" altLang="zh-TW" sz="2400" dirty="0"/>
          </a:p>
          <a:p>
            <a:pPr>
              <a:buClr>
                <a:srgbClr val="0070C0"/>
              </a:buClr>
              <a:buFont typeface="Wingdings 3" panose="05040102010807070707" pitchFamily="18" charset="2"/>
              <a:buChar char=""/>
            </a:pPr>
            <a:r>
              <a:rPr lang="zh-TW" altLang="en-US" sz="2400" dirty="0"/>
              <a:t>照片排版問題→設定好</a:t>
            </a:r>
            <a:r>
              <a:rPr lang="en-US" altLang="zh-TW" sz="2400" dirty="0" err="1"/>
              <a:t>css</a:t>
            </a:r>
            <a:r>
              <a:rPr lang="zh-TW" altLang="en-US" sz="2400" dirty="0"/>
              <a:t>與確認照片解析問題</a:t>
            </a:r>
            <a:endParaRPr lang="en-US" altLang="zh-TW" sz="2400" dirty="0"/>
          </a:p>
          <a:p>
            <a:pPr marL="0" indent="0">
              <a:buClr>
                <a:srgbClr val="0070C0"/>
              </a:buClr>
              <a:buNone/>
            </a:pPr>
            <a:endParaRPr lang="en-US" altLang="zh-TW" sz="2400" dirty="0"/>
          </a:p>
          <a:p>
            <a:pPr>
              <a:buClr>
                <a:srgbClr val="0070C0"/>
              </a:buClr>
              <a:buFont typeface="Wingdings 3" panose="05040102010807070707" pitchFamily="18" charset="2"/>
              <a:buChar char=""/>
            </a:pPr>
            <a:r>
              <a:rPr lang="zh-TW" altLang="en-US" sz="2400" dirty="0"/>
              <a:t>打錯字的問題→發現有問題後逐一檢查</a:t>
            </a:r>
          </a:p>
        </p:txBody>
      </p:sp>
    </p:spTree>
    <p:extLst>
      <p:ext uri="{BB962C8B-B14F-4D97-AF65-F5344CB8AC3E}">
        <p14:creationId xmlns:p14="http://schemas.microsoft.com/office/powerpoint/2010/main" val="377892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使用技術為以下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026" name="Picture 2" descr="前端小白入门必学：HTML/CSS/JS编码规范- 知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45" y="1651246"/>
            <a:ext cx="4654741" cy="27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21" y="1820730"/>
            <a:ext cx="2601481" cy="23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5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173"/>
          </a:xfrm>
        </p:spPr>
        <p:txBody>
          <a:bodyPr/>
          <a:lstStyle/>
          <a:p>
            <a:r>
              <a:rPr lang="zh-TW" altLang="en-US" dirty="0"/>
              <a:t>參考資料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6312" y="1423743"/>
            <a:ext cx="8596668" cy="3880773"/>
          </a:xfrm>
        </p:spPr>
        <p:txBody>
          <a:bodyPr/>
          <a:lstStyle/>
          <a:p>
            <a:r>
              <a:rPr lang="en-US" altLang="zh-TW" dirty="0"/>
              <a:t>https://baike.baidu.hk/item/%E6%B9%98%E5%8C%97%E7%B1%83%E7%90%83%E9%9A%8A/8044465</a:t>
            </a:r>
          </a:p>
          <a:p>
            <a:r>
              <a:rPr lang="en-US" altLang="zh-TW" dirty="0"/>
              <a:t>https://baike.baidu.hk/item/%E9%99%B5%E5%8D%97/235443</a:t>
            </a:r>
          </a:p>
          <a:p>
            <a:r>
              <a:rPr lang="en-US" altLang="zh-TW" dirty="0"/>
              <a:t>https://baike.baidu.hk/item/%E6%B5%B7%E5%8D%97%E5%A4%A7%E5%AD%B8%E9%99%84%E5%B1%AC%E9%AB%98%E4%B8%AD/13476528</a:t>
            </a:r>
          </a:p>
          <a:p>
            <a:r>
              <a:rPr lang="en-US" altLang="zh-TW" dirty="0"/>
              <a:t>https://baike.baidu.hk/item/%E7%BF%94%E9%99%BD/1423935</a:t>
            </a:r>
          </a:p>
          <a:p>
            <a:r>
              <a:rPr lang="en-US" altLang="zh-TW" dirty="0"/>
              <a:t>https://www.youtube.com/watch?v=Soe9rFZqW9s&amp;t=7s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76228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220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多面向</vt:lpstr>
      <vt:lpstr>小專發表-MSIT51</vt:lpstr>
      <vt:lpstr>動機 &amp; 構想</vt:lpstr>
      <vt:lpstr>時程表</vt:lpstr>
      <vt:lpstr>製作時遇到的困難</vt:lpstr>
      <vt:lpstr>使用技術為以下:</vt:lpstr>
      <vt:lpstr>參考資料: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小專發表-MSIT51</dc:title>
  <dc:creator>user</dc:creator>
  <cp:lastModifiedBy>俊穎 李</cp:lastModifiedBy>
  <cp:revision>8</cp:revision>
  <dcterms:created xsi:type="dcterms:W3CDTF">2023-07-24T12:21:29Z</dcterms:created>
  <dcterms:modified xsi:type="dcterms:W3CDTF">2023-07-27T03:31:54Z</dcterms:modified>
</cp:coreProperties>
</file>