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629E45-FF8A-4545-B961-2626E46BE021}">
  <a:tblStyle styleId="{D5629E45-FF8A-4545-B961-2626E46BE0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76827f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76827f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72c4132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72c4132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e78c4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e78c4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72c4132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72c4132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72c4132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72c4132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72c4132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72c4132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77ee37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77ee37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7cc3096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7cc309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72c4132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72c4132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72c4132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72c4132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72c4132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72c4132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15a23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15a23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72c4132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72c4132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872c4132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872c4132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72c4132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72c4132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2c413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2c413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72c4132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72c413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72c4132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72c4132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72c413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72c413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d2685e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d2685e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72c413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72c413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カスタムのレイアウト">
  <p:cSld name="AUTO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emplate-parks.com/" TargetMode="External"/><Relationship Id="rId4" Type="http://schemas.openxmlformats.org/officeDocument/2006/relationships/hyperlink" Target="https://template-parks.com/" TargetMode="External"/><Relationship Id="rId5" Type="http://schemas.openxmlformats.org/officeDocument/2006/relationships/hyperlink" Target="https://template-parks.com//kiyaku" TargetMode="External"/><Relationship Id="rId6" Type="http://schemas.openxmlformats.org/officeDocument/2006/relationships/hyperlink" Target="https://template-parks.com//privacypolicy" TargetMode="External"/><Relationship Id="rId7" Type="http://schemas.openxmlformats.org/officeDocument/2006/relationships/hyperlink" Target="https://template-parks.com/info/change-im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 rot="-841">
            <a:off x="550050" y="1791550"/>
            <a:ext cx="49053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400">
                <a:solidFill>
                  <a:srgbClr val="FFFFFF"/>
                </a:solidFill>
              </a:rPr>
              <a:t>Name of Presentation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 rot="213">
            <a:off x="593950" y="2236625"/>
            <a:ext cx="4840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CE5CD"/>
                </a:solidFill>
              </a:rPr>
              <a:t>Your company name</a:t>
            </a:r>
            <a:endParaRPr sz="16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7791" l="0" r="0" t="779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5760725" y="3272275"/>
            <a:ext cx="3234300" cy="1604400"/>
          </a:xfrm>
          <a:prstGeom prst="wedgeEllipseCallout">
            <a:avLst>
              <a:gd fmla="val -57206" name="adj1"/>
              <a:gd fmla="val -40947" name="adj2"/>
            </a:avLst>
          </a:prstGeom>
          <a:solidFill>
            <a:srgbClr val="FFFFFF">
              <a:alpha val="7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E69138"/>
                </a:solidFill>
              </a:rPr>
              <a:t>Big Image</a:t>
            </a:r>
            <a:endParaRPr sz="300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666666"/>
                </a:solidFill>
              </a:rPr>
              <a:t>You can chage image.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00075" y="461850"/>
            <a:ext cx="34620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>
                <a:solidFill>
                  <a:srgbClr val="FF9900"/>
                </a:solidFill>
              </a:rPr>
              <a:t>Content A</a:t>
            </a:r>
            <a:endParaRPr sz="3200">
              <a:solidFill>
                <a:srgbClr val="FF9900"/>
              </a:solidFill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38300" y="1207925"/>
            <a:ext cx="35994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Your text here.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Dummy text： A wonderful serenity has taken possession of my entire soul, like these sweet mornings of spring which I enjoy with my whole heart.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5162650" y="461850"/>
            <a:ext cx="34620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>
                <a:solidFill>
                  <a:srgbClr val="FFFFFF"/>
                </a:solidFill>
              </a:rPr>
              <a:t>Content B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200875" y="1207925"/>
            <a:ext cx="35994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lt1"/>
                </a:solidFill>
              </a:rPr>
              <a:t>Your text here.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lt1"/>
                </a:solidFill>
              </a:rPr>
              <a:t>Dummy text： A wonderful serenity has taken possession of my entire soul, like these sweet mornings of spring which I enjoy with my whole heart.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738" y="3592420"/>
            <a:ext cx="686675" cy="10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474" y="3624925"/>
            <a:ext cx="1590351" cy="10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53600" y="821700"/>
            <a:ext cx="24900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9900"/>
                </a:solidFill>
              </a:rPr>
              <a:t>Content 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91825" y="1567775"/>
            <a:ext cx="24900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>
                <a:solidFill>
                  <a:srgbClr val="434343"/>
                </a:solidFill>
              </a:rPr>
              <a:t>Your text here.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>
                <a:solidFill>
                  <a:srgbClr val="434343"/>
                </a:solidFill>
              </a:rPr>
              <a:t>Dummy text： A wonderful serenity has taken possession of my entire soul, like these sweet mornings of spring which I enjoy with my whole heart.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3307875" y="821700"/>
            <a:ext cx="24900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9900"/>
                </a:solidFill>
              </a:rPr>
              <a:t>Content B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346100" y="1567775"/>
            <a:ext cx="24900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>
                <a:solidFill>
                  <a:srgbClr val="434343"/>
                </a:solidFill>
              </a:rPr>
              <a:t>Your text here.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>
                <a:solidFill>
                  <a:srgbClr val="434343"/>
                </a:solidFill>
              </a:rPr>
              <a:t>Dummy text： A wonderful serenity has taken possession of my entire soul, like these sweet mornings of spring which I enjoy with my whole heart.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6200375" y="821700"/>
            <a:ext cx="24900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9900"/>
                </a:solidFill>
              </a:rPr>
              <a:t>Content C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6238600" y="1567775"/>
            <a:ext cx="24900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>
                <a:solidFill>
                  <a:srgbClr val="434343"/>
                </a:solidFill>
              </a:rPr>
              <a:t>Your text here.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>
                <a:solidFill>
                  <a:srgbClr val="434343"/>
                </a:solidFill>
              </a:rPr>
              <a:t>Dummy text： A wonderful serenity has taken possession of my entire soul, like these sweet mornings of spring which I enjoy with my whole heart.</a:t>
            </a:r>
            <a:endParaRPr sz="1600">
              <a:solidFill>
                <a:srgbClr val="434343"/>
              </a:solidFill>
            </a:endParaRPr>
          </a:p>
        </p:txBody>
      </p:sp>
      <p:cxnSp>
        <p:nvCxnSpPr>
          <p:cNvPr id="147" name="Google Shape;147;p25"/>
          <p:cNvCxnSpPr/>
          <p:nvPr/>
        </p:nvCxnSpPr>
        <p:spPr>
          <a:xfrm>
            <a:off x="3158075" y="1674375"/>
            <a:ext cx="0" cy="20031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5"/>
          <p:cNvCxnSpPr/>
          <p:nvPr/>
        </p:nvCxnSpPr>
        <p:spPr>
          <a:xfrm>
            <a:off x="6008825" y="1674375"/>
            <a:ext cx="0" cy="20031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8009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665238" y="2901175"/>
            <a:ext cx="78900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FFF2CC"/>
                </a:solidFill>
              </a:rPr>
              <a:t>This section includes the impact number.</a:t>
            </a:r>
            <a:endParaRPr sz="2400">
              <a:solidFill>
                <a:srgbClr val="FFF2CC"/>
              </a:solidFill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875475" y="1343100"/>
            <a:ext cx="743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5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ja" sz="85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ja" sz="8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72,894,053</a:t>
            </a:r>
            <a:r>
              <a:rPr lang="ja" sz="85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ja" sz="85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85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665250" y="1163750"/>
            <a:ext cx="7890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B45F06"/>
                </a:solidFill>
              </a:rPr>
              <a:t>Big sales!!</a:t>
            </a:r>
            <a:endParaRPr sz="2400">
              <a:solidFill>
                <a:srgbClr val="B45F06"/>
              </a:solidFill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875475" y="100400"/>
            <a:ext cx="7431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￥72,894,053</a:t>
            </a:r>
            <a:endParaRPr sz="72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665250" y="2776300"/>
            <a:ext cx="7890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B45F06"/>
                </a:solidFill>
              </a:rPr>
              <a:t>A lot of users!!</a:t>
            </a:r>
            <a:endParaRPr sz="2400">
              <a:solidFill>
                <a:srgbClr val="B45F06"/>
              </a:solidFill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894600" y="1712950"/>
            <a:ext cx="7431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2,843,991</a:t>
            </a:r>
            <a:r>
              <a:rPr lang="ja" sz="36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endParaRPr sz="72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665250" y="4388850"/>
            <a:ext cx="7890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B45F06"/>
                </a:solidFill>
              </a:rPr>
              <a:t>Level of satisfaction</a:t>
            </a:r>
            <a:endParaRPr sz="2400">
              <a:solidFill>
                <a:srgbClr val="B45F06"/>
              </a:solidFill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875475" y="3325500"/>
            <a:ext cx="7431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89.9</a:t>
            </a:r>
            <a:r>
              <a:rPr lang="ja" sz="36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 sz="36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5" name="Google Shape;165;p27"/>
          <p:cNvCxnSpPr/>
          <p:nvPr/>
        </p:nvCxnSpPr>
        <p:spPr>
          <a:xfrm>
            <a:off x="3081125" y="1781375"/>
            <a:ext cx="3035400" cy="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7"/>
          <p:cNvCxnSpPr/>
          <p:nvPr/>
        </p:nvCxnSpPr>
        <p:spPr>
          <a:xfrm>
            <a:off x="3081125" y="3401700"/>
            <a:ext cx="3035400" cy="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.png"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13" y="550476"/>
            <a:ext cx="8064776" cy="368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665250" y="4197375"/>
            <a:ext cx="78900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999999"/>
                </a:solidFill>
              </a:rPr>
              <a:t>Please customize the map that was in your purpose.</a:t>
            </a:r>
            <a:endParaRPr sz="2400">
              <a:solidFill>
                <a:srgbClr val="999999"/>
              </a:solidFill>
            </a:endParaRPr>
          </a:p>
        </p:txBody>
      </p:sp>
      <p:grpSp>
        <p:nvGrpSpPr>
          <p:cNvPr id="173" name="Google Shape;173;p28"/>
          <p:cNvGrpSpPr/>
          <p:nvPr/>
        </p:nvGrpSpPr>
        <p:grpSpPr>
          <a:xfrm>
            <a:off x="2782106" y="2280893"/>
            <a:ext cx="240848" cy="413516"/>
            <a:chOff x="2782106" y="2280893"/>
            <a:chExt cx="240848" cy="413516"/>
          </a:xfrm>
        </p:grpSpPr>
        <p:grpSp>
          <p:nvGrpSpPr>
            <p:cNvPr id="174" name="Google Shape;174;p28"/>
            <p:cNvGrpSpPr/>
            <p:nvPr/>
          </p:nvGrpSpPr>
          <p:grpSpPr>
            <a:xfrm flipH="1">
              <a:off x="2782106" y="2280893"/>
              <a:ext cx="240848" cy="413516"/>
              <a:chOff x="546750" y="40400"/>
              <a:chExt cx="2274300" cy="3904775"/>
            </a:xfrm>
          </p:grpSpPr>
          <p:sp>
            <p:nvSpPr>
              <p:cNvPr id="175" name="Google Shape;175;p28"/>
              <p:cNvSpPr/>
              <p:nvPr/>
            </p:nvSpPr>
            <p:spPr>
              <a:xfrm>
                <a:off x="546750" y="40400"/>
                <a:ext cx="2274300" cy="2344500"/>
              </a:xfrm>
              <a:prstGeom prst="ellipse">
                <a:avLst/>
              </a:pr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>
                <a:off x="558125" y="1330325"/>
                <a:ext cx="2251725" cy="2614850"/>
              </a:xfrm>
              <a:prstGeom prst="flowChartMerge">
                <a:avLst/>
              </a:pr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28"/>
            <p:cNvSpPr/>
            <p:nvPr/>
          </p:nvSpPr>
          <p:spPr>
            <a:xfrm flipH="1">
              <a:off x="2821978" y="2319530"/>
              <a:ext cx="161106" cy="16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8"/>
          <p:cNvSpPr/>
          <p:nvPr/>
        </p:nvSpPr>
        <p:spPr>
          <a:xfrm>
            <a:off x="3996725" y="1376168"/>
            <a:ext cx="670800" cy="677700"/>
          </a:xfrm>
          <a:prstGeom prst="wedgeEllipseCallout">
            <a:avLst>
              <a:gd fmla="val 755" name="adj1"/>
              <a:gd fmla="val 63739" name="adj2"/>
            </a:avLst>
          </a:prstGeom>
          <a:solidFill>
            <a:srgbClr val="E69138">
              <a:alpha val="8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rgbClr val="FFFFFF"/>
                </a:solidFill>
              </a:rPr>
              <a:t>Main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rgbClr val="FFFFFF"/>
                </a:solidFill>
              </a:rPr>
              <a:t>office</a:t>
            </a:r>
            <a:endParaRPr sz="900">
              <a:solidFill>
                <a:srgbClr val="FFFFFF"/>
              </a:solidFill>
            </a:endParaRPr>
          </a:p>
        </p:txBody>
      </p:sp>
      <p:grpSp>
        <p:nvGrpSpPr>
          <p:cNvPr id="179" name="Google Shape;179;p28"/>
          <p:cNvGrpSpPr/>
          <p:nvPr/>
        </p:nvGrpSpPr>
        <p:grpSpPr>
          <a:xfrm>
            <a:off x="1275431" y="1508268"/>
            <a:ext cx="240848" cy="413516"/>
            <a:chOff x="2782106" y="2280893"/>
            <a:chExt cx="240848" cy="413516"/>
          </a:xfrm>
        </p:grpSpPr>
        <p:grpSp>
          <p:nvGrpSpPr>
            <p:cNvPr id="180" name="Google Shape;180;p28"/>
            <p:cNvGrpSpPr/>
            <p:nvPr/>
          </p:nvGrpSpPr>
          <p:grpSpPr>
            <a:xfrm flipH="1">
              <a:off x="2782106" y="2280893"/>
              <a:ext cx="240848" cy="413516"/>
              <a:chOff x="546750" y="40400"/>
              <a:chExt cx="2274300" cy="3904775"/>
            </a:xfrm>
          </p:grpSpPr>
          <p:sp>
            <p:nvSpPr>
              <p:cNvPr id="181" name="Google Shape;181;p28"/>
              <p:cNvSpPr/>
              <p:nvPr/>
            </p:nvSpPr>
            <p:spPr>
              <a:xfrm>
                <a:off x="546750" y="40400"/>
                <a:ext cx="2274300" cy="2344500"/>
              </a:xfrm>
              <a:prstGeom prst="ellipse">
                <a:avLst/>
              </a:pr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558125" y="1330325"/>
                <a:ext cx="2251725" cy="2614850"/>
              </a:xfrm>
              <a:prstGeom prst="flowChartMerge">
                <a:avLst/>
              </a:pr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" name="Google Shape;183;p28"/>
            <p:cNvSpPr/>
            <p:nvPr/>
          </p:nvSpPr>
          <p:spPr>
            <a:xfrm flipH="1">
              <a:off x="2821983" y="2319530"/>
              <a:ext cx="161100" cy="16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6794981" y="1836518"/>
            <a:ext cx="240848" cy="413516"/>
            <a:chOff x="2782106" y="2280893"/>
            <a:chExt cx="240848" cy="413516"/>
          </a:xfrm>
        </p:grpSpPr>
        <p:grpSp>
          <p:nvGrpSpPr>
            <p:cNvPr id="185" name="Google Shape;185;p28"/>
            <p:cNvGrpSpPr/>
            <p:nvPr/>
          </p:nvGrpSpPr>
          <p:grpSpPr>
            <a:xfrm flipH="1">
              <a:off x="2782106" y="2280893"/>
              <a:ext cx="240848" cy="413516"/>
              <a:chOff x="546750" y="40400"/>
              <a:chExt cx="2274300" cy="3904775"/>
            </a:xfrm>
          </p:grpSpPr>
          <p:sp>
            <p:nvSpPr>
              <p:cNvPr id="186" name="Google Shape;186;p28"/>
              <p:cNvSpPr/>
              <p:nvPr/>
            </p:nvSpPr>
            <p:spPr>
              <a:xfrm>
                <a:off x="546750" y="40400"/>
                <a:ext cx="2274300" cy="2344500"/>
              </a:xfrm>
              <a:prstGeom prst="ellipse">
                <a:avLst/>
              </a:pr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>
                <a:off x="558125" y="1330325"/>
                <a:ext cx="2251725" cy="2614850"/>
              </a:xfrm>
              <a:prstGeom prst="flowChartMerge">
                <a:avLst/>
              </a:pr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" name="Google Shape;188;p28"/>
            <p:cNvSpPr/>
            <p:nvPr/>
          </p:nvSpPr>
          <p:spPr>
            <a:xfrm flipH="1">
              <a:off x="2821983" y="2319530"/>
              <a:ext cx="161100" cy="16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946150" y="426475"/>
            <a:ext cx="5636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FF9900"/>
                </a:solidFill>
              </a:rPr>
              <a:t>Slide title</a:t>
            </a:r>
            <a:endParaRPr sz="3600">
              <a:solidFill>
                <a:srgbClr val="FF9900"/>
              </a:solidFill>
            </a:endParaRPr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1059650" y="13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{D5629E45-FF8A-4545-B961-2626E46BE021}</a:tableStyleId>
              </a:tblPr>
              <a:tblGrid>
                <a:gridCol w="1756175"/>
                <a:gridCol w="1756175"/>
                <a:gridCol w="1756175"/>
                <a:gridCol w="1756175"/>
              </a:tblGrid>
              <a:tr h="6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B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C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7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Apple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73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Strawberry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81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92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Grape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67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49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107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753950" y="479975"/>
            <a:ext cx="56361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rgbClr val="FF9900"/>
                </a:solidFill>
              </a:rPr>
              <a:t>Explain your ideas!!</a:t>
            </a:r>
            <a:endParaRPr sz="4800">
              <a:solidFill>
                <a:srgbClr val="FF9900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3409950" y="1758175"/>
            <a:ext cx="2324100" cy="2324100"/>
          </a:xfrm>
          <a:prstGeom prst="ellipse">
            <a:avLst/>
          </a:prstGeom>
          <a:solidFill>
            <a:srgbClr val="E3F1FB"/>
          </a:solidFill>
          <a:ln cap="flat" cmpd="sng" w="28575">
            <a:solidFill>
              <a:srgbClr val="3D85C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0B5394"/>
                </a:solidFill>
              </a:rPr>
              <a:t>Blue</a:t>
            </a:r>
            <a:endParaRPr sz="3000">
              <a:solidFill>
                <a:srgbClr val="0B5394"/>
              </a:solidFill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1329825" y="1758175"/>
            <a:ext cx="2324100" cy="2324100"/>
          </a:xfrm>
          <a:prstGeom prst="ellipse">
            <a:avLst/>
          </a:prstGeom>
          <a:solidFill>
            <a:srgbClr val="D9EAD3">
              <a:alpha val="36150"/>
            </a:srgbClr>
          </a:solidFill>
          <a:ln cap="flat" cmpd="sng" w="28575">
            <a:solidFill>
              <a:srgbClr val="93C47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3000">
                <a:solidFill>
                  <a:srgbClr val="38761D"/>
                </a:solidFill>
              </a:rPr>
              <a:t>Green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5427300" y="1758175"/>
            <a:ext cx="2324100" cy="2324100"/>
          </a:xfrm>
          <a:prstGeom prst="ellipse">
            <a:avLst/>
          </a:prstGeom>
          <a:solidFill>
            <a:srgbClr val="F9CB9C">
              <a:alpha val="33850"/>
            </a:srgbClr>
          </a:solidFill>
          <a:ln cap="flat" cmpd="sng" w="28575">
            <a:solidFill>
              <a:srgbClr val="F6B26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3000">
                <a:solidFill>
                  <a:srgbClr val="E69138"/>
                </a:solidFill>
              </a:rPr>
              <a:t>Orange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946150" y="426475"/>
            <a:ext cx="56361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FF9900"/>
                </a:solidFill>
              </a:rPr>
              <a:t>Slide title</a:t>
            </a:r>
            <a:endParaRPr sz="3600">
              <a:solidFill>
                <a:srgbClr val="FF9900"/>
              </a:solidFill>
            </a:endParaRPr>
          </a:p>
        </p:txBody>
      </p:sp>
      <p:pic>
        <p:nvPicPr>
          <p:cNvPr id="208" name="Google Shape;208;p31" title="Points scored"/>
          <p:cNvPicPr preferRelativeResize="0"/>
          <p:nvPr/>
        </p:nvPicPr>
        <p:blipFill rotWithShape="1">
          <a:blip r:embed="rId3">
            <a:alphaModFix/>
          </a:blip>
          <a:srcRect b="14403" l="12631" r="13018" t="5845"/>
          <a:stretch/>
        </p:blipFill>
        <p:spPr>
          <a:xfrm>
            <a:off x="863950" y="1071275"/>
            <a:ext cx="3555150" cy="355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677175" y="1880775"/>
            <a:ext cx="3434700" cy="2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You can copy &amp; paste graphs from Google Spreadsheet of Excel.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rgbClr val="434343"/>
                </a:solidFill>
              </a:rPr>
              <a:t>グラフは Google スプレッドシートやExcelからコピーして貼り付けることができます。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946150" y="426475"/>
            <a:ext cx="36030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FF9900"/>
                </a:solidFill>
              </a:rPr>
              <a:t>Slide title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2992200" y="1521075"/>
            <a:ext cx="46761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200">
                <a:solidFill>
                  <a:srgbClr val="F9CB9C"/>
                </a:solidFill>
              </a:rPr>
              <a:t>Step 1</a:t>
            </a:r>
            <a:r>
              <a:rPr lang="ja" sz="2200">
                <a:solidFill>
                  <a:srgbClr val="F9CB9C"/>
                </a:solidFill>
              </a:rPr>
              <a:t>.</a:t>
            </a:r>
            <a:r>
              <a:rPr lang="ja" sz="2200">
                <a:solidFill>
                  <a:srgbClr val="434343"/>
                </a:solidFill>
              </a:rPr>
              <a:t> Write the first step here.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1307350" y="1331200"/>
            <a:ext cx="1307375" cy="948050"/>
          </a:xfrm>
          <a:prstGeom prst="flowChartOffpageConnector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7" name="Google Shape;217;p32"/>
          <p:cNvSpPr/>
          <p:nvPr/>
        </p:nvSpPr>
        <p:spPr>
          <a:xfrm rot="5400000">
            <a:off x="1483125" y="2103300"/>
            <a:ext cx="963300" cy="1315200"/>
          </a:xfrm>
          <a:prstGeom prst="chevron">
            <a:avLst>
              <a:gd fmla="val 21426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 rot="5400000">
            <a:off x="1483125" y="3066600"/>
            <a:ext cx="963300" cy="1315200"/>
          </a:xfrm>
          <a:prstGeom prst="chevron">
            <a:avLst>
              <a:gd fmla="val 21426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2992200" y="2452050"/>
            <a:ext cx="46761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200">
                <a:solidFill>
                  <a:srgbClr val="F6B26B"/>
                </a:solidFill>
              </a:rPr>
              <a:t>Step 2.</a:t>
            </a:r>
            <a:r>
              <a:rPr lang="ja" sz="2200">
                <a:solidFill>
                  <a:srgbClr val="434343"/>
                </a:solidFill>
              </a:rPr>
              <a:t> Write the second step here.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2992200" y="3383025"/>
            <a:ext cx="46761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200">
                <a:solidFill>
                  <a:srgbClr val="E69138"/>
                </a:solidFill>
              </a:rPr>
              <a:t>Step 3.</a:t>
            </a:r>
            <a:r>
              <a:rPr lang="ja" sz="2200">
                <a:solidFill>
                  <a:srgbClr val="434343"/>
                </a:solidFill>
              </a:rPr>
              <a:t> Write the third step here.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153625" y="296500"/>
            <a:ext cx="56361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200">
                <a:solidFill>
                  <a:srgbClr val="FF9900"/>
                </a:solidFill>
              </a:rPr>
              <a:t>Hello!!</a:t>
            </a:r>
            <a:endParaRPr sz="7200">
              <a:solidFill>
                <a:srgbClr val="FF9900"/>
              </a:solidFill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191850" y="2385400"/>
            <a:ext cx="59805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Your introduction here. I love beautiful template! I always create a template that can help in the work.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191850" y="1490350"/>
            <a:ext cx="59805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</a:rPr>
              <a:t>Name : </a:t>
            </a:r>
            <a:r>
              <a:rPr lang="ja" sz="3600">
                <a:solidFill>
                  <a:srgbClr val="434343"/>
                </a:solidFill>
              </a:rPr>
              <a:t>Taro Yamada</a:t>
            </a:r>
            <a:endParaRPr sz="3600">
              <a:solidFill>
                <a:srgbClr val="434343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791" y="4418222"/>
            <a:ext cx="261061" cy="26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780" y="3967665"/>
            <a:ext cx="421077" cy="4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775" y="3599575"/>
            <a:ext cx="421077" cy="4210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32846" y="4009920"/>
            <a:ext cx="38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999999"/>
                </a:solidFill>
              </a:rPr>
              <a:t>@youraccount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634335" y="3658656"/>
            <a:ext cx="38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999999"/>
                </a:solidFill>
              </a:rPr>
              <a:t>https://www.facebook.com/your.</a:t>
            </a:r>
            <a:r>
              <a:rPr lang="ja">
                <a:solidFill>
                  <a:srgbClr val="999999"/>
                </a:solidFill>
              </a:rPr>
              <a:t>account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34335" y="4361184"/>
            <a:ext cx="38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999999"/>
                </a:solidFill>
              </a:rPr>
              <a:t>@your_account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6">
            <a:alphaModFix/>
          </a:blip>
          <a:srcRect b="10894" l="23402" r="17274" t="1883"/>
          <a:stretch/>
        </p:blipFill>
        <p:spPr>
          <a:xfrm>
            <a:off x="512225" y="359325"/>
            <a:ext cx="1366800" cy="1337400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875475" y="2059125"/>
            <a:ext cx="74313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0">
                <a:solidFill>
                  <a:srgbClr val="F6B26B"/>
                </a:solidFill>
              </a:rPr>
              <a:t>Thanks!!</a:t>
            </a:r>
            <a:endParaRPr sz="6000">
              <a:solidFill>
                <a:srgbClr val="F6B26B"/>
              </a:solidFill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3756450" y="428150"/>
            <a:ext cx="1631100" cy="1631100"/>
          </a:xfrm>
          <a:prstGeom prst="sun">
            <a:avLst>
              <a:gd fmla="val 25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800450" y="3272825"/>
            <a:ext cx="5543100" cy="122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666666"/>
                </a:solidFill>
              </a:rPr>
              <a:t>@youraccount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666666"/>
                </a:solidFill>
              </a:rPr>
              <a:t>yourname@mail.com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666666"/>
                </a:solidFill>
              </a:rPr>
              <a:t>http://www.example.com/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946150" y="379575"/>
            <a:ext cx="56361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666666"/>
                </a:solidFill>
              </a:rPr>
              <a:t>Readme</a:t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984375" y="1115175"/>
            <a:ext cx="73419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✅"/>
            </a:pPr>
            <a:r>
              <a:rPr lang="ja" sz="1600">
                <a:solidFill>
                  <a:srgbClr val="434343"/>
                </a:solidFill>
              </a:rPr>
              <a:t>Theme by </a:t>
            </a:r>
            <a:r>
              <a:rPr lang="ja" sz="1600" u="sng">
                <a:solidFill>
                  <a:schemeClr val="hlink"/>
                </a:solidFill>
                <a:hlinkClick r:id="rId3"/>
              </a:rPr>
              <a:t>Template Park</a:t>
            </a:r>
            <a:r>
              <a:rPr lang="ja" sz="1600">
                <a:solidFill>
                  <a:srgbClr val="434343"/>
                </a:solidFill>
              </a:rPr>
              <a:t>.</a:t>
            </a:r>
            <a:br>
              <a:rPr lang="ja" sz="1600">
                <a:solidFill>
                  <a:srgbClr val="434343"/>
                </a:solidFill>
              </a:rPr>
            </a:br>
            <a:r>
              <a:rPr lang="ja" sz="1600">
                <a:solidFill>
                  <a:srgbClr val="434343"/>
                </a:solidFill>
              </a:rPr>
              <a:t>＞</a:t>
            </a:r>
            <a:r>
              <a:rPr lang="ja" sz="1600" u="sng">
                <a:solidFill>
                  <a:schemeClr val="hlink"/>
                </a:solidFill>
                <a:hlinkClick r:id="rId4"/>
              </a:rPr>
              <a:t>https://template-parks.com/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✅"/>
            </a:pPr>
            <a:r>
              <a:rPr lang="ja" sz="1600">
                <a:solidFill>
                  <a:srgbClr val="333333"/>
                </a:solidFill>
                <a:highlight>
                  <a:srgbClr val="FFFFFF"/>
                </a:highlight>
              </a:rPr>
              <a:t>商用利用が可能です。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✅"/>
            </a:pPr>
            <a:r>
              <a:rPr lang="ja" sz="1600">
                <a:solidFill>
                  <a:srgbClr val="333333"/>
                </a:solidFill>
                <a:highlight>
                  <a:srgbClr val="FFFFFF"/>
                </a:highlight>
              </a:rPr>
              <a:t>ダウンロードした本人の使用のみ可能です。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✅"/>
            </a:pPr>
            <a:r>
              <a:rPr lang="ja" sz="1600">
                <a:solidFill>
                  <a:srgbClr val="333333"/>
                </a:solidFill>
                <a:highlight>
                  <a:srgbClr val="FFFFFF"/>
                </a:highlight>
              </a:rPr>
              <a:t>再配布・転売等は禁止しております。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✅"/>
            </a:pPr>
            <a:r>
              <a:rPr lang="ja" sz="1600">
                <a:solidFill>
                  <a:srgbClr val="333333"/>
                </a:solidFill>
                <a:highlight>
                  <a:srgbClr val="FFFFFF"/>
                </a:highlight>
              </a:rPr>
              <a:t>その他、</a:t>
            </a:r>
            <a:r>
              <a:rPr lang="ja" sz="1600">
                <a:solidFill>
                  <a:srgbClr val="1CA0E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ご利用規約</a:t>
            </a:r>
            <a:r>
              <a:rPr lang="ja" sz="1600">
                <a:solidFill>
                  <a:srgbClr val="333333"/>
                </a:solidFill>
                <a:highlight>
                  <a:srgbClr val="FFFFFF"/>
                </a:highlight>
              </a:rPr>
              <a:t>と</a:t>
            </a:r>
            <a:r>
              <a:rPr lang="ja" sz="1600">
                <a:solidFill>
                  <a:srgbClr val="1CA0E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プライバシポリシー</a:t>
            </a:r>
            <a:r>
              <a:rPr lang="ja" sz="1600">
                <a:solidFill>
                  <a:srgbClr val="333333"/>
                </a:solidFill>
                <a:highlight>
                  <a:srgbClr val="FFFFFF"/>
                </a:highlight>
              </a:rPr>
              <a:t>もご確認ください。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✅"/>
            </a:pPr>
            <a:r>
              <a:rPr lang="ja" sz="1600">
                <a:solidFill>
                  <a:schemeClr val="dk1"/>
                </a:solidFill>
              </a:rPr>
              <a:t>テンプレートを気に入って頂きましたら、ぜひシェアして頂けると嬉しいです。新しいテンプレート作成の励みになります。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974850" y="3631600"/>
            <a:ext cx="71943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★"/>
            </a:pPr>
            <a:r>
              <a:rPr lang="ja" sz="1600">
                <a:solidFill>
                  <a:srgbClr val="333333"/>
                </a:solidFill>
                <a:highlight>
                  <a:schemeClr val="lt1"/>
                </a:highlight>
              </a:rPr>
              <a:t>画像の変更（差し替え）方法は</a:t>
            </a:r>
            <a:r>
              <a:rPr lang="ja" sz="1600" u="sng">
                <a:solidFill>
                  <a:schemeClr val="hlink"/>
                </a:solidFill>
                <a:highlight>
                  <a:schemeClr val="lt1"/>
                </a:highlight>
                <a:hlinkClick r:id="rId7"/>
              </a:rPr>
              <a:t>“こちらの解説ページ”</a:t>
            </a:r>
            <a:r>
              <a:rPr lang="ja" sz="1600">
                <a:solidFill>
                  <a:srgbClr val="333333"/>
                </a:solidFill>
                <a:highlight>
                  <a:schemeClr val="lt1"/>
                </a:highlight>
              </a:rPr>
              <a:t>をご覧ください。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65238" y="3443750"/>
            <a:ext cx="78900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999999"/>
                </a:solidFill>
              </a:rPr>
              <a:t>It describes the major challenge here.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75475" y="2227325"/>
            <a:ext cx="74313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0">
                <a:solidFill>
                  <a:srgbClr val="FF9900"/>
                </a:solidFill>
              </a:rPr>
              <a:t>Big Question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711900" y="584250"/>
            <a:ext cx="1720200" cy="1375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9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27000" y="2652725"/>
            <a:ext cx="78900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999999"/>
                </a:solidFill>
              </a:rPr>
              <a:t>This is the space to describe the slide theme.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600863" y="1444200"/>
            <a:ext cx="59805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6000"/>
              <a:buAutoNum type="arabicPeriod"/>
            </a:pPr>
            <a:r>
              <a:rPr lang="ja" sz="6000">
                <a:solidFill>
                  <a:srgbClr val="434343"/>
                </a:solidFill>
              </a:rPr>
              <a:t>Headline here</a:t>
            </a:r>
            <a:endParaRPr sz="6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946150" y="426475"/>
            <a:ext cx="56361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FF9900"/>
                </a:solidFill>
              </a:rPr>
              <a:t>Slide title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84375" y="3302850"/>
            <a:ext cx="73419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Dummy text： A wonderful serenity has taken possession of my entire soul, like these sweet mornings of spring which I enjoy with my whole heart.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84375" y="1307350"/>
            <a:ext cx="73419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✅"/>
            </a:pPr>
            <a:r>
              <a:rPr lang="ja" sz="2200">
                <a:solidFill>
                  <a:srgbClr val="434343"/>
                </a:solidFill>
              </a:rPr>
              <a:t>Here are the bullet.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✅"/>
            </a:pPr>
            <a:r>
              <a:rPr lang="ja" sz="2200">
                <a:solidFill>
                  <a:srgbClr val="434343"/>
                </a:solidFill>
              </a:rPr>
              <a:t>List items here.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✅"/>
            </a:pPr>
            <a:r>
              <a:rPr lang="ja" sz="2200">
                <a:solidFill>
                  <a:srgbClr val="434343"/>
                </a:solidFill>
              </a:rPr>
              <a:t>Write a concept such as the slide.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3857100" y="631888"/>
            <a:ext cx="1506300" cy="1521300"/>
          </a:xfrm>
          <a:prstGeom prst="wedgeEllipseCallout">
            <a:avLst>
              <a:gd fmla="val 755" name="adj1"/>
              <a:gd fmla="val 63739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65238" y="3443750"/>
            <a:ext cx="78900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999999"/>
                </a:solidFill>
              </a:rPr>
              <a:t>This section includes the impact content.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875475" y="2227325"/>
            <a:ext cx="74313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0">
                <a:solidFill>
                  <a:srgbClr val="FF9900"/>
                </a:solidFill>
              </a:rPr>
              <a:t>Impact Concept</a:t>
            </a:r>
            <a:endParaRPr sz="6000">
              <a:solidFill>
                <a:srgbClr val="FF99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937" y="832700"/>
            <a:ext cx="1196625" cy="1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946150" y="426475"/>
            <a:ext cx="5636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FF9900"/>
                </a:solidFill>
              </a:rPr>
              <a:t>Slide title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984375" y="1241386"/>
            <a:ext cx="73419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Your text here.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Dummy text： A wonderful serenity has taken possession of my entire soul, like these sweet mornings of spring which I enjoy with my whole heart.</a:t>
            </a:r>
            <a:endParaRPr>
              <a:solidFill>
                <a:srgbClr val="434343"/>
              </a:solidFill>
            </a:endParaRPr>
          </a:p>
          <a:p>
            <a:pPr indent="3949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</a:rPr>
              <a:t>I am alone, and feel the charm of existence in this spot, which was created for the bliss of souls like mine. I am so happy, my dear friend, so absorbed in the exquisite sense of mere tranquil existence, that I neglect my talents.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946150" y="426475"/>
            <a:ext cx="56361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FF9900"/>
                </a:solidFill>
              </a:rPr>
              <a:t>Slide title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984375" y="1241377"/>
            <a:ext cx="7341900" cy="26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Your text here.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Dummy text： A wonderful serenity has taken possession of my entire soul, like these sweet mornings of spring which I enjoy with my whole heart.I am alone, and feel the charm of existence in this spot, which was created for the bliss of souls like mine.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 I am so happy, my dear friend, so absorbed in the exquisite sense of mere tranquil existence, that I neglect my talents.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984375" y="4100175"/>
            <a:ext cx="72132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900">
                <a:solidFill>
                  <a:srgbClr val="434343"/>
                </a:solidFill>
              </a:rPr>
              <a:t>*</a:t>
            </a:r>
            <a:r>
              <a:rPr lang="ja" sz="900">
                <a:solidFill>
                  <a:srgbClr val="434343"/>
                </a:solidFill>
              </a:rPr>
              <a:t>Memo : </a:t>
            </a:r>
            <a:endParaRPr sz="900">
              <a:solidFill>
                <a:srgbClr val="434343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Char char="-"/>
            </a:pPr>
            <a:r>
              <a:rPr lang="ja" sz="900">
                <a:solidFill>
                  <a:srgbClr val="434343"/>
                </a:solidFill>
              </a:rPr>
              <a:t>Dummy text, I enjoy with my whole heart.I am alone, and feel the charm of existence in this spot, </a:t>
            </a:r>
            <a:endParaRPr sz="900">
              <a:solidFill>
                <a:srgbClr val="434343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Char char="-"/>
            </a:pPr>
            <a:r>
              <a:rPr lang="ja" sz="900">
                <a:solidFill>
                  <a:srgbClr val="434343"/>
                </a:solidFill>
              </a:rPr>
              <a:t>which was created for the bliss of souls like mine.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946150" y="426475"/>
            <a:ext cx="36030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FF9900"/>
                </a:solidFill>
              </a:rPr>
              <a:t>Slide title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984375" y="1241375"/>
            <a:ext cx="31596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Your text here.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4343"/>
                </a:solidFill>
              </a:rPr>
              <a:t>Dummy text： A wonderful serenity has taken possession of my entire soul, like these sweet mornings of spring which I enjoy with my whole heart.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descr="book-731199_1280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15905" r="29249" t="0"/>
          <a:stretch/>
        </p:blipFill>
        <p:spPr>
          <a:xfrm>
            <a:off x="4870150" y="426475"/>
            <a:ext cx="3455700" cy="4199100"/>
          </a:xfrm>
          <a:prstGeom prst="roundRect">
            <a:avLst>
              <a:gd fmla="val 48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