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9"/>
  </p:notesMasterIdLst>
  <p:sldIdLst>
    <p:sldId id="256" r:id="rId2"/>
    <p:sldId id="282" r:id="rId3"/>
    <p:sldId id="270" r:id="rId4"/>
    <p:sldId id="320" r:id="rId5"/>
    <p:sldId id="283" r:id="rId6"/>
    <p:sldId id="321" r:id="rId7"/>
    <p:sldId id="323" r:id="rId8"/>
    <p:sldId id="324" r:id="rId9"/>
    <p:sldId id="329" r:id="rId10"/>
    <p:sldId id="326" r:id="rId11"/>
    <p:sldId id="327" r:id="rId12"/>
    <p:sldId id="328" r:id="rId13"/>
    <p:sldId id="330" r:id="rId14"/>
    <p:sldId id="333" r:id="rId15"/>
    <p:sldId id="331" r:id="rId16"/>
    <p:sldId id="33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宇辰" initials="鄭宇辰" lastIdx="1" clrIdx="0">
    <p:extLst>
      <p:ext uri="{19B8F6BF-5375-455C-9EA6-DF929625EA0E}">
        <p15:presenceInfo xmlns:p15="http://schemas.microsoft.com/office/powerpoint/2012/main" userId="鄭宇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D601F-4C79-4B5A-AF81-E300557371A1}" v="98" dt="2021-12-19T11:58:15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7" autoAdjust="0"/>
    <p:restoredTop sz="85731" autoAdjust="0"/>
  </p:normalViewPr>
  <p:slideViewPr>
    <p:cSldViewPr snapToGrid="0">
      <p:cViewPr>
        <p:scale>
          <a:sx n="50" d="100"/>
          <a:sy n="50" d="100"/>
        </p:scale>
        <p:origin x="124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Chen Cheng" userId="030cc4e958027c86" providerId="LiveId" clId="{ADB59CC3-E61E-4FF0-9166-210F1B2815B1}"/>
    <pc:docChg chg="undo custSel addSld delSld modSld">
      <pc:chgData name="YuChen Cheng" userId="030cc4e958027c86" providerId="LiveId" clId="{ADB59CC3-E61E-4FF0-9166-210F1B2815B1}" dt="2021-10-13T09:53:32.378" v="131" actId="22"/>
      <pc:docMkLst>
        <pc:docMk/>
      </pc:docMkLst>
      <pc:sldChg chg="modSp mod">
        <pc:chgData name="YuChen Cheng" userId="030cc4e958027c86" providerId="LiveId" clId="{ADB59CC3-E61E-4FF0-9166-210F1B2815B1}" dt="2021-10-12T09:38:49.191" v="94" actId="20577"/>
        <pc:sldMkLst>
          <pc:docMk/>
          <pc:sldMk cId="2525681540" sldId="256"/>
        </pc:sldMkLst>
        <pc:spChg chg="mod">
          <ac:chgData name="YuChen Cheng" userId="030cc4e958027c86" providerId="LiveId" clId="{ADB59CC3-E61E-4FF0-9166-210F1B2815B1}" dt="2021-10-12T09:38:49.191" v="9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">
        <pc:chgData name="YuChen Cheng" userId="030cc4e958027c86" providerId="LiveId" clId="{ADB59CC3-E61E-4FF0-9166-210F1B2815B1}" dt="2021-10-12T09:38:59.111" v="95" actId="2710"/>
        <pc:sldMkLst>
          <pc:docMk/>
          <pc:sldMk cId="3695774162" sldId="261"/>
        </pc:sldMkLst>
        <pc:spChg chg="mod">
          <ac:chgData name="YuChen Cheng" userId="030cc4e958027c86" providerId="LiveId" clId="{ADB59CC3-E61E-4FF0-9166-210F1B2815B1}" dt="2021-10-12T09:38:59.111" v="95" actId="2710"/>
          <ac:spMkLst>
            <pc:docMk/>
            <pc:sldMk cId="3695774162" sldId="261"/>
            <ac:spMk id="4" creationId="{A8E47D49-7DA4-4C88-A181-2B8CBCA073CE}"/>
          </ac:spMkLst>
        </pc:spChg>
      </pc:sldChg>
      <pc:sldChg chg="addSp modSp mod">
        <pc:chgData name="YuChen Cheng" userId="030cc4e958027c86" providerId="LiveId" clId="{ADB59CC3-E61E-4FF0-9166-210F1B2815B1}" dt="2021-10-13T09:53:32.378" v="131" actId="22"/>
        <pc:sldMkLst>
          <pc:docMk/>
          <pc:sldMk cId="3570777844" sldId="265"/>
        </pc:sldMkLst>
        <pc:spChg chg="mod">
          <ac:chgData name="YuChen Cheng" userId="030cc4e958027c86" providerId="LiveId" clId="{ADB59CC3-E61E-4FF0-9166-210F1B2815B1}" dt="2021-10-12T09:39:23.705" v="96" actId="2710"/>
          <ac:spMkLst>
            <pc:docMk/>
            <pc:sldMk cId="3570777844" sldId="265"/>
            <ac:spMk id="3" creationId="{EA07816F-77EA-4E39-B412-E415A05C9F56}"/>
          </ac:spMkLst>
        </pc:spChg>
        <pc:spChg chg="add">
          <ac:chgData name="YuChen Cheng" userId="030cc4e958027c86" providerId="LiveId" clId="{ADB59CC3-E61E-4FF0-9166-210F1B2815B1}" dt="2021-10-13T09:53:32.378" v="131" actId="22"/>
          <ac:spMkLst>
            <pc:docMk/>
            <pc:sldMk cId="3570777844" sldId="265"/>
            <ac:spMk id="7" creationId="{A6EC6D07-F912-49BE-A0C5-B954561D42BD}"/>
          </ac:spMkLst>
        </pc:spChg>
      </pc:sldChg>
      <pc:sldChg chg="modSp mod">
        <pc:chgData name="YuChen Cheng" userId="030cc4e958027c86" providerId="LiveId" clId="{ADB59CC3-E61E-4FF0-9166-210F1B2815B1}" dt="2021-10-12T09:39:28.354" v="97" actId="123"/>
        <pc:sldMkLst>
          <pc:docMk/>
          <pc:sldMk cId="1261633891" sldId="266"/>
        </pc:sldMkLst>
        <pc:spChg chg="mod">
          <ac:chgData name="YuChen Cheng" userId="030cc4e958027c86" providerId="LiveId" clId="{ADB59CC3-E61E-4FF0-9166-210F1B2815B1}" dt="2021-10-12T09:39:28.354" v="97" actId="123"/>
          <ac:spMkLst>
            <pc:docMk/>
            <pc:sldMk cId="1261633891" sldId="266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9:38.843" v="98" actId="123"/>
        <pc:sldMkLst>
          <pc:docMk/>
          <pc:sldMk cId="3292883869" sldId="267"/>
        </pc:sldMkLst>
        <pc:spChg chg="mod">
          <ac:chgData name="YuChen Cheng" userId="030cc4e958027c86" providerId="LiveId" clId="{ADB59CC3-E61E-4FF0-9166-210F1B2815B1}" dt="2021-10-12T09:39:38.843" v="98" actId="123"/>
          <ac:spMkLst>
            <pc:docMk/>
            <pc:sldMk cId="3292883869" sldId="267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6:22.449" v="0" actId="14100"/>
        <pc:sldMkLst>
          <pc:docMk/>
          <pc:sldMk cId="934616299" sldId="268"/>
        </pc:sldMkLst>
        <pc:spChg chg="mod">
          <ac:chgData name="YuChen Cheng" userId="030cc4e958027c86" providerId="LiveId" clId="{ADB59CC3-E61E-4FF0-9166-210F1B2815B1}" dt="2021-10-12T09:36:22.449" v="0" actId="14100"/>
          <ac:spMkLst>
            <pc:docMk/>
            <pc:sldMk cId="934616299" sldId="268"/>
            <ac:spMk id="3" creationId="{EA07816F-77EA-4E39-B412-E415A05C9F56}"/>
          </ac:spMkLst>
        </pc:spChg>
      </pc:sldChg>
      <pc:sldChg chg="new del">
        <pc:chgData name="YuChen Cheng" userId="030cc4e958027c86" providerId="LiveId" clId="{ADB59CC3-E61E-4FF0-9166-210F1B2815B1}" dt="2021-10-12T09:37:05.265" v="2" actId="47"/>
        <pc:sldMkLst>
          <pc:docMk/>
          <pc:sldMk cId="1362150041" sldId="270"/>
        </pc:sldMkLst>
      </pc:sldChg>
      <pc:sldChg chg="addSp delSp modSp add mod">
        <pc:chgData name="YuChen Cheng" userId="030cc4e958027c86" providerId="LiveId" clId="{ADB59CC3-E61E-4FF0-9166-210F1B2815B1}" dt="2021-10-12T09:37:29.925" v="32" actId="113"/>
        <pc:sldMkLst>
          <pc:docMk/>
          <pc:sldMk cId="3874114998" sldId="270"/>
        </pc:sldMkLst>
        <pc:spChg chg="mod">
          <ac:chgData name="YuChen Cheng" userId="030cc4e958027c86" providerId="LiveId" clId="{ADB59CC3-E61E-4FF0-9166-210F1B2815B1}" dt="2021-10-12T09:37:29.925" v="32" actId="113"/>
          <ac:spMkLst>
            <pc:docMk/>
            <pc:sldMk cId="3874114998" sldId="270"/>
            <ac:spMk id="2" creationId="{393A9480-F3E4-4EA5-ADFD-CD6E5C746694}"/>
          </ac:spMkLst>
        </pc:spChg>
        <pc:spChg chg="del">
          <ac:chgData name="YuChen Cheng" userId="030cc4e958027c86" providerId="LiveId" clId="{ADB59CC3-E61E-4FF0-9166-210F1B2815B1}" dt="2021-10-12T09:37:15.910" v="6" actId="478"/>
          <ac:spMkLst>
            <pc:docMk/>
            <pc:sldMk cId="3874114998" sldId="270"/>
            <ac:spMk id="3" creationId="{A346D97F-7DBC-40A2-A967-2324814448D3}"/>
          </ac:spMkLst>
        </pc:spChg>
        <pc:spChg chg="add del mod">
          <ac:chgData name="YuChen Cheng" userId="030cc4e958027c86" providerId="LiveId" clId="{ADB59CC3-E61E-4FF0-9166-210F1B2815B1}" dt="2021-10-12T09:37:18.893" v="7" actId="478"/>
          <ac:spMkLst>
            <pc:docMk/>
            <pc:sldMk cId="3874114998" sldId="270"/>
            <ac:spMk id="5" creationId="{2DDA6701-39E2-4A9E-948B-98E415F4E55E}"/>
          </ac:spMkLst>
        </pc:spChg>
      </pc:sldChg>
      <pc:sldChg chg="modSp add mod">
        <pc:chgData name="YuChen Cheng" userId="030cc4e958027c86" providerId="LiveId" clId="{ADB59CC3-E61E-4FF0-9166-210F1B2815B1}" dt="2021-10-12T10:54:18.593" v="100" actId="20577"/>
        <pc:sldMkLst>
          <pc:docMk/>
          <pc:sldMk cId="2778875770" sldId="271"/>
        </pc:sldMkLst>
        <pc:spChg chg="mod">
          <ac:chgData name="YuChen Cheng" userId="030cc4e958027c86" providerId="LiveId" clId="{ADB59CC3-E61E-4FF0-9166-210F1B2815B1}" dt="2021-10-12T10:54:18.593" v="100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add mod">
        <pc:chgData name="YuChen Cheng" userId="030cc4e958027c86" providerId="LiveId" clId="{ADB59CC3-E61E-4FF0-9166-210F1B2815B1}" dt="2021-10-12T09:38:25.505" v="92"/>
        <pc:sldMkLst>
          <pc:docMk/>
          <pc:sldMk cId="539096467" sldId="272"/>
        </pc:sldMkLst>
        <pc:spChg chg="mod">
          <ac:chgData name="YuChen Cheng" userId="030cc4e958027c86" providerId="LiveId" clId="{ADB59CC3-E61E-4FF0-9166-210F1B2815B1}" dt="2021-10-12T09:38:25.505" v="92"/>
          <ac:spMkLst>
            <pc:docMk/>
            <pc:sldMk cId="539096467" sldId="272"/>
            <ac:spMk id="2" creationId="{393A9480-F3E4-4EA5-ADFD-CD6E5C746694}"/>
          </ac:spMkLst>
        </pc:spChg>
      </pc:sldChg>
      <pc:sldChg chg="new del">
        <pc:chgData name="YuChen Cheng" userId="030cc4e958027c86" providerId="LiveId" clId="{ADB59CC3-E61E-4FF0-9166-210F1B2815B1}" dt="2021-10-12T09:38:03.569" v="66" actId="47"/>
        <pc:sldMkLst>
          <pc:docMk/>
          <pc:sldMk cId="4006304265" sldId="272"/>
        </pc:sldMkLst>
      </pc:sldChg>
      <pc:sldChg chg="addSp delSp modSp add mod">
        <pc:chgData name="YuChen Cheng" userId="030cc4e958027c86" providerId="LiveId" clId="{ADB59CC3-E61E-4FF0-9166-210F1B2815B1}" dt="2021-10-12T10:56:40.136" v="130" actId="207"/>
        <pc:sldMkLst>
          <pc:docMk/>
          <pc:sldMk cId="354052067" sldId="273"/>
        </pc:sldMkLst>
        <pc:spChg chg="mod">
          <ac:chgData name="YuChen Cheng" userId="030cc4e958027c86" providerId="LiveId" clId="{ADB59CC3-E61E-4FF0-9166-210F1B2815B1}" dt="2021-10-12T10:55:21.951" v="107" actId="14100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DB59CC3-E61E-4FF0-9166-210F1B2815B1}" dt="2021-10-12T10:56:40.136" v="130" actId="207"/>
          <ac:spMkLst>
            <pc:docMk/>
            <pc:sldMk cId="354052067" sldId="273"/>
            <ac:spMk id="4" creationId="{A8E47D49-7DA4-4C88-A181-2B8CBCA073CE}"/>
          </ac:spMkLst>
        </pc:spChg>
        <pc:spChg chg="add mod">
          <ac:chgData name="YuChen Cheng" userId="030cc4e958027c86" providerId="LiveId" clId="{ADB59CC3-E61E-4FF0-9166-210F1B2815B1}" dt="2021-10-12T10:55:33.929" v="110" actId="571"/>
          <ac:spMkLst>
            <pc:docMk/>
            <pc:sldMk cId="354052067" sldId="273"/>
            <ac:spMk id="6" creationId="{4040A996-51B8-4D7E-AB2D-5D6B1AEAC1D7}"/>
          </ac:spMkLst>
        </pc:spChg>
        <pc:picChg chg="del">
          <ac:chgData name="YuChen Cheng" userId="030cc4e958027c86" providerId="LiveId" clId="{ADB59CC3-E61E-4FF0-9166-210F1B2815B1}" dt="2021-10-12T10:55:30.453" v="108" actId="478"/>
          <ac:picMkLst>
            <pc:docMk/>
            <pc:sldMk cId="354052067" sldId="273"/>
            <ac:picMk id="5" creationId="{93A27324-A819-4BC1-BA9B-D1B2BA33B93D}"/>
          </ac:picMkLst>
        </pc:picChg>
      </pc:sldChg>
    </pc:docChg>
  </pc:docChgLst>
  <pc:docChgLst>
    <pc:chgData name="宇辰 鄭" userId="030cc4e958027c86" providerId="LiveId" clId="{A0F1A561-B486-4441-9C8E-2FE34224131D}"/>
    <pc:docChg chg="modSld">
      <pc:chgData name="宇辰 鄭" userId="030cc4e958027c86" providerId="LiveId" clId="{A0F1A561-B486-4441-9C8E-2FE34224131D}" dt="2021-11-03T01:02:21.239" v="3" actId="1035"/>
      <pc:docMkLst>
        <pc:docMk/>
      </pc:docMkLst>
      <pc:sldChg chg="modSp mod">
        <pc:chgData name="宇辰 鄭" userId="030cc4e958027c86" providerId="LiveId" clId="{A0F1A561-B486-4441-9C8E-2FE34224131D}" dt="2021-11-03T00:59:46.528" v="0" actId="113"/>
        <pc:sldMkLst>
          <pc:docMk/>
          <pc:sldMk cId="3473532913" sldId="287"/>
        </pc:sldMkLst>
        <pc:spChg chg="mod">
          <ac:chgData name="宇辰 鄭" userId="030cc4e958027c86" providerId="LiveId" clId="{A0F1A561-B486-4441-9C8E-2FE34224131D}" dt="2021-11-03T00:59:46.528" v="0" actId="113"/>
          <ac:spMkLst>
            <pc:docMk/>
            <pc:sldMk cId="3473532913" sldId="287"/>
            <ac:spMk id="7" creationId="{8B425B6B-A1CD-4E53-A63F-5672BA4313E5}"/>
          </ac:spMkLst>
        </pc:spChg>
      </pc:sldChg>
      <pc:sldChg chg="modSp mod">
        <pc:chgData name="宇辰 鄭" userId="030cc4e958027c86" providerId="LiveId" clId="{A0F1A561-B486-4441-9C8E-2FE34224131D}" dt="2021-11-03T01:02:21.239" v="3" actId="1035"/>
        <pc:sldMkLst>
          <pc:docMk/>
          <pc:sldMk cId="4231176415" sldId="295"/>
        </pc:sldMkLst>
        <pc:spChg chg="mod">
          <ac:chgData name="宇辰 鄭" userId="030cc4e958027c86" providerId="LiveId" clId="{A0F1A561-B486-4441-9C8E-2FE34224131D}" dt="2021-11-03T01:02:21.239" v="3" actId="1035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YuChen Cheng" userId="030cc4e958027c86" providerId="LiveId" clId="{A222E399-2265-4898-8CDD-D4A87CBC63C1}"/>
    <pc:docChg chg="undo custSel addSld delSld modSld">
      <pc:chgData name="YuChen Cheng" userId="030cc4e958027c86" providerId="LiveId" clId="{A222E399-2265-4898-8CDD-D4A87CBC63C1}" dt="2021-11-02T06:44:30.833" v="736" actId="20577"/>
      <pc:docMkLst>
        <pc:docMk/>
      </pc:docMkLst>
      <pc:sldChg chg="addSp delSp modSp mod setBg delDesignElem">
        <pc:chgData name="YuChen Cheng" userId="030cc4e958027c86" providerId="LiveId" clId="{A222E399-2265-4898-8CDD-D4A87CBC63C1}" dt="2021-11-02T05:08:23.013" v="176" actId="113"/>
        <pc:sldMkLst>
          <pc:docMk/>
          <pc:sldMk cId="2525681540" sldId="256"/>
        </pc:sldMkLst>
        <pc:spChg chg="mod">
          <ac:chgData name="YuChen Cheng" userId="030cc4e958027c86" providerId="LiveId" clId="{A222E399-2265-4898-8CDD-D4A87CBC63C1}" dt="2021-11-02T05:08:19.529" v="175" actId="113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5:08:23.013" v="176" actId="113"/>
          <ac:spMkLst>
            <pc:docMk/>
            <pc:sldMk cId="2525681540" sldId="256"/>
            <ac:spMk id="3" creationId="{A346D97F-7DBC-40A2-A967-2324814448D3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525681540" sldId="256"/>
            <ac:spMk id="4" creationId="{8CAF266A-B7BA-4F70-87C0-47A5D2B1CFD7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9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11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2525681540" sldId="256"/>
            <ac:grpSpMk id="13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2525681540" sldId="256"/>
            <ac:cxnSpMk id="19" creationId="{14319AF2-886A-4C5D-B34C-17FCB0267EEB}"/>
          </ac:cxnSpMkLst>
        </pc:cxnChg>
      </pc:sldChg>
      <pc:sldChg chg="addSp delSp modSp del mod setBg delDesignElem">
        <pc:chgData name="YuChen Cheng" userId="030cc4e958027c86" providerId="LiveId" clId="{A222E399-2265-4898-8CDD-D4A87CBC63C1}" dt="2021-11-02T05:35:26.456" v="181" actId="47"/>
        <pc:sldMkLst>
          <pc:docMk/>
          <pc:sldMk cId="745825341" sldId="257"/>
        </pc:sldMkLst>
        <pc:spChg chg="mod">
          <ac:chgData name="YuChen Cheng" userId="030cc4e958027c86" providerId="LiveId" clId="{A222E399-2265-4898-8CDD-D4A87CBC63C1}" dt="2021-11-02T03:03:54.258" v="111" actId="26606"/>
          <ac:spMkLst>
            <pc:docMk/>
            <pc:sldMk cId="745825341" sldId="257"/>
            <ac:spMk id="2" creationId="{4504908C-AE40-4502-9F7D-691400B4799D}"/>
          </ac:spMkLst>
        </pc:spChg>
        <pc:spChg chg="mod ord">
          <ac:chgData name="YuChen Cheng" userId="030cc4e958027c86" providerId="LiveId" clId="{A222E399-2265-4898-8CDD-D4A87CBC63C1}" dt="2021-11-02T03:09:30.460" v="117"/>
          <ac:spMkLst>
            <pc:docMk/>
            <pc:sldMk cId="745825341" sldId="257"/>
            <ac:spMk id="4" creationId="{95686C74-E3DD-4593-99D7-D8E854A53202}"/>
          </ac:spMkLst>
        </pc:spChg>
        <pc:spChg chg="add del">
          <ac:chgData name="YuChen Cheng" userId="030cc4e958027c86" providerId="LiveId" clId="{A222E399-2265-4898-8CDD-D4A87CBC63C1}" dt="2021-11-02T03:09:26.899" v="113"/>
          <ac:spMkLst>
            <pc:docMk/>
            <pc:sldMk cId="745825341" sldId="257"/>
            <ac:spMk id="22" creationId="{9401732C-37EE-4B98-A709-9530173F3802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23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1" creationId="{315B18DF-1A4F-456F-8E0E-8CFE4C8089C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3" creationId="{E334CD9B-39EA-42AE-8A1F-0D40028F3FC4}"/>
          </ac:spMkLst>
        </pc:s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11" creationId="{749C117F-F390-437B-ADB0-57E87EFF34F5}"/>
          </ac:grpSpMkLst>
        </pc:gr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24" creationId="{654E48C8-2A00-4C54-BC9C-B18EE49E9C13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745825341" sldId="257"/>
            <ac:grpSpMk id="37" creationId="{24C6E9FA-459B-47A6-93ED-A57860553C3A}"/>
          </ac:grpSpMkLst>
        </pc:grpChg>
        <pc:picChg chg="del mod">
          <ac:chgData name="YuChen Cheng" userId="030cc4e958027c86" providerId="LiveId" clId="{A222E399-2265-4898-8CDD-D4A87CBC63C1}" dt="2021-11-02T05:08:35.462" v="177" actId="478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25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41" creationId="{8E7CFEF1-65E1-4CEE-91CA-B6B73B84BC8E}"/>
          </ac:picMkLst>
        </pc:picChg>
        <pc:cxnChg chg="add del">
          <ac:chgData name="YuChen Cheng" userId="030cc4e958027c86" providerId="LiveId" clId="{A222E399-2265-4898-8CDD-D4A87CBC63C1}" dt="2021-11-02T03:09:26.899" v="113"/>
          <ac:cxnSpMkLst>
            <pc:docMk/>
            <pc:sldMk cId="745825341" sldId="257"/>
            <ac:cxnSpMk id="20" creationId="{20742BC3-654B-4E41-9A6A-73A42E477639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7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9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35" creationId="{E7C3AE2A-04FA-4B67-9C14-0D990CA6AE0F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del mod setBg addAnim delDesignElem">
        <pc:chgData name="YuChen Cheng" userId="030cc4e958027c86" providerId="LiveId" clId="{A222E399-2265-4898-8CDD-D4A87CBC63C1}" dt="2021-11-02T03:09:46.057" v="120" actId="47"/>
        <pc:sldMkLst>
          <pc:docMk/>
          <pc:sldMk cId="1698267677" sldId="258"/>
        </pc:sldMkLst>
        <pc:spChg chg="mo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" creationId="{4255CD90-E6B1-41B1-86E7-B88D4D60A51D}"/>
          </ac:spMkLst>
        </pc:spChg>
        <pc:spChg chg="mod or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0" creationId="{51D58666-E26B-4EAE-AA74-9C74E4BAF3E1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9" creationId="{03E8C8A2-D2DA-42F8-84AA-AC5AB4251D29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1698267677" sldId="258"/>
            <ac:grpSpMk id="25" creationId="{9875FB44-3446-426C-AA71-B6228AFFD58D}"/>
          </ac:grpSpMkLst>
        </pc:gr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28" creationId="{67288C4F-0F6C-4226-B8D2-C0EE4786C567}"/>
          </ac:grpSpMkLst>
        </pc:grpChg>
        <pc:picChg chg="mod">
          <ac:chgData name="YuChen Cheng" userId="030cc4e958027c86" providerId="LiveId" clId="{A222E399-2265-4898-8CDD-D4A87CBC63C1}" dt="2021-11-02T03:09:43.010" v="118" actId="26606"/>
          <ac:picMkLst>
            <pc:docMk/>
            <pc:sldMk cId="1698267677" sldId="258"/>
            <ac:picMk id="6" creationId="{D2A45F7A-B3DB-49D5-8A8B-24035BC915C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13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29" creationId="{C5A25AE9-BB09-4E49-9702-B01FB2FE27FE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5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18" creationId="{0DFD28A6-39F3-425F-8050-E5BF1B4523B2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23" creationId="{C67059AD-6209-40DC-A746-1390D850FBCE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31" creationId="{97B655F3-9B93-4D27-982D-1145D714435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33" creationId="{EE0488CE-8E24-413E-B105-426B0506EB5E}"/>
          </ac:cxnSpMkLst>
        </pc:cxnChg>
      </pc:sldChg>
      <pc:sldChg chg="modSp del mod">
        <pc:chgData name="YuChen Cheng" userId="030cc4e958027c86" providerId="LiveId" clId="{A222E399-2265-4898-8CDD-D4A87CBC63C1}" dt="2021-11-02T03:10:25.628" v="135" actId="47"/>
        <pc:sldMkLst>
          <pc:docMk/>
          <pc:sldMk cId="3396581838" sldId="260"/>
        </pc:sldMkLst>
        <pc:spChg chg="mod">
          <ac:chgData name="YuChen Cheng" userId="030cc4e958027c86" providerId="LiveId" clId="{A222E399-2265-4898-8CDD-D4A87CBC63C1}" dt="2021-11-02T02:59:37.425" v="99" actId="27636"/>
          <ac:spMkLst>
            <pc:docMk/>
            <pc:sldMk cId="3396581838" sldId="26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396581838" sldId="26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3:10:25.274" v="134" actId="47"/>
        <pc:sldMkLst>
          <pc:docMk/>
          <pc:sldMk cId="3695774162" sldId="261"/>
        </pc:sldMkLst>
        <pc:spChg chg="mod">
          <ac:chgData name="YuChen Cheng" userId="030cc4e958027c86" providerId="LiveId" clId="{A222E399-2265-4898-8CDD-D4A87CBC63C1}" dt="2021-11-02T02:59:37.422" v="98" actId="27636"/>
          <ac:spMkLst>
            <pc:docMk/>
            <pc:sldMk cId="3695774162" sldId="261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695774162" sldId="261"/>
            <ac:spMk id="3" creationId="{A2FCE5A8-D3B3-443F-9F6A-DBEBA17D10D9}"/>
          </ac:spMkLst>
        </pc:spChg>
      </pc:sldChg>
      <pc:sldChg chg="addSp modSp mod setBg addAnim">
        <pc:chgData name="YuChen Cheng" userId="030cc4e958027c86" providerId="LiveId" clId="{A222E399-2265-4898-8CDD-D4A87CBC63C1}" dt="2021-11-02T03:10:28.264" v="138"/>
        <pc:sldMkLst>
          <pc:docMk/>
          <pc:sldMk cId="2443829292" sldId="269"/>
        </pc:sldMkLst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3" creationId="{0F7D6C18-E52D-4CB3-971F-804FB4CD5AD2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8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10" creationId="{FC5790B5-250E-45E6-A05D-C3D1D459BC9D}"/>
          </ac:spMkLst>
        </pc:spChg>
        <pc:grpChg chg="add">
          <ac:chgData name="YuChen Cheng" userId="030cc4e958027c86" providerId="LiveId" clId="{A222E399-2265-4898-8CDD-D4A87CBC63C1}" dt="2021-11-02T03:10:28.264" v="137" actId="26606"/>
          <ac:grpSpMkLst>
            <pc:docMk/>
            <pc:sldMk cId="2443829292" sldId="269"/>
            <ac:grpSpMk id="12" creationId="{68158C4B-1BFE-4F6D-B2C1-0066FA11935A}"/>
          </ac:grpSpMkLst>
        </pc:grpChg>
        <pc:cxnChg chg="add">
          <ac:chgData name="YuChen Cheng" userId="030cc4e958027c86" providerId="LiveId" clId="{A222E399-2265-4898-8CDD-D4A87CBC63C1}" dt="2021-11-02T03:10:28.264" v="137" actId="26606"/>
          <ac:cxnSpMkLst>
            <pc:docMk/>
            <pc:sldMk cId="2443829292" sldId="269"/>
            <ac:cxnSpMk id="18" creationId="{14319AF2-886A-4C5D-B34C-17FCB0267EEB}"/>
          </ac:cxnSpMkLst>
        </pc:cxnChg>
      </pc:sldChg>
      <pc:sldChg chg="addSp delSp modSp mod setBg addAnim delDesignElem">
        <pc:chgData name="YuChen Cheng" userId="030cc4e958027c86" providerId="LiveId" clId="{A222E399-2265-4898-8CDD-D4A87CBC63C1}" dt="2021-11-02T03:09:30.460" v="117"/>
        <pc:sldMkLst>
          <pc:docMk/>
          <pc:sldMk cId="3874114998" sldId="270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3" creationId="{5C4BF611-4767-4487-9CDF-36D9FFCC6BB0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10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3874114998" sldId="270"/>
            <ac:grpSpMk id="12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3874114998" sldId="270"/>
            <ac:cxnSpMk id="18" creationId="{14319AF2-886A-4C5D-B34C-17FCB0267EEB}"/>
          </ac:cxnSpMkLst>
        </pc:cxnChg>
      </pc:sldChg>
      <pc:sldChg chg="addSp delSp modSp mod setBg addAnim">
        <pc:chgData name="YuChen Cheng" userId="030cc4e958027c86" providerId="LiveId" clId="{A222E399-2265-4898-8CDD-D4A87CBC63C1}" dt="2021-11-02T03:09:58.374" v="130" actId="26606"/>
        <pc:sldMkLst>
          <pc:docMk/>
          <pc:sldMk cId="2778875770" sldId="271"/>
        </pc:sldMkLst>
        <pc:spChg chg="mod">
          <ac:chgData name="YuChen Cheng" userId="030cc4e958027c86" providerId="LiveId" clId="{A222E399-2265-4898-8CDD-D4A87CBC63C1}" dt="2021-11-02T03:09:54.837" v="129" actId="20577"/>
          <ac:spMkLst>
            <pc:docMk/>
            <pc:sldMk cId="2778875770" sldId="271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52.187" v="125" actId="26606"/>
          <ac:spMkLst>
            <pc:docMk/>
            <pc:sldMk cId="2778875770" sldId="271"/>
            <ac:spMk id="3" creationId="{1C5BC825-B9B3-4AB7-8603-9F46FA262707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10" creationId="{FC5790B5-250E-45E6-A05D-C3D1D459BC9D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3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5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12" creationId="{68158C4B-1BFE-4F6D-B2C1-0066FA11935A}"/>
          </ac:grpSpMkLst>
        </pc:grpChg>
        <pc:grpChg chg="add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27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18" creationId="{14319AF2-886A-4C5D-B34C-17FCB0267EEB}"/>
          </ac:cxnSpMkLst>
        </pc:cxnChg>
        <pc:cxnChg chg="add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33" creationId="{14319AF2-886A-4C5D-B34C-17FCB0267EEB}"/>
          </ac:cxnSpMkLst>
        </pc:cxnChg>
      </pc:sldChg>
      <pc:sldChg chg="modSp del mod">
        <pc:chgData name="YuChen Cheng" userId="030cc4e958027c86" providerId="LiveId" clId="{A222E399-2265-4898-8CDD-D4A87CBC63C1}" dt="2021-11-02T03:10:24.912" v="133" actId="47"/>
        <pc:sldMkLst>
          <pc:docMk/>
          <pc:sldMk cId="354052067" sldId="273"/>
        </pc:sldMkLst>
        <pc:spChg chg="mod">
          <ac:chgData name="YuChen Cheng" userId="030cc4e958027c86" providerId="LiveId" clId="{A222E399-2265-4898-8CDD-D4A87CBC63C1}" dt="2021-11-02T02:59:37.394" v="97" actId="27636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4052067" sldId="273"/>
            <ac:spMk id="3" creationId="{08DA4F6C-1EFE-4B4D-B4DE-182FEFF69E81}"/>
          </ac:spMkLst>
        </pc:spChg>
      </pc:sldChg>
      <pc:sldChg chg="addSp delSp modSp mod setBg">
        <pc:chgData name="YuChen Cheng" userId="030cc4e958027c86" providerId="LiveId" clId="{A222E399-2265-4898-8CDD-D4A87CBC63C1}" dt="2021-11-02T03:09:30.460" v="117"/>
        <pc:sldMkLst>
          <pc:docMk/>
          <pc:sldMk cId="2374305504" sldId="274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2" creationId="{C74F95A7-17FC-43A3-9892-A4A5078D7B41}"/>
          </ac:spMkLst>
        </pc:spChg>
        <pc:spChg chg="del mod">
          <ac:chgData name="YuChen Cheng" userId="030cc4e958027c86" providerId="LiveId" clId="{A222E399-2265-4898-8CDD-D4A87CBC63C1}" dt="2021-11-02T03:02:58.273" v="102" actId="26606"/>
          <ac:spMkLst>
            <pc:docMk/>
            <pc:sldMk cId="2374305504" sldId="274"/>
            <ac:spMk id="3" creationId="{9B8F59FB-6FE7-41A6-9CE8-DE516B57B92F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4" creationId="{810F5119-5EB7-44EE-9B11-C96D79020678}"/>
          </ac:spMkLst>
        </pc:spChg>
        <pc:graphicFrameChg chg="add">
          <ac:chgData name="YuChen Cheng" userId="030cc4e958027c86" providerId="LiveId" clId="{A222E399-2265-4898-8CDD-D4A87CBC63C1}" dt="2021-11-02T03:02:58.273" v="102" actId="26606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delSp del delDesignElem">
        <pc:chgData name="YuChen Cheng" userId="030cc4e958027c86" providerId="LiveId" clId="{A222E399-2265-4898-8CDD-D4A87CBC63C1}" dt="2021-11-02T03:09:46.762" v="121" actId="47"/>
        <pc:sldMkLst>
          <pc:docMk/>
          <pc:sldMk cId="3942177920" sldId="276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49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3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942177920" sldId="276"/>
            <ac:grpSpMk id="56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0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8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1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2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5" creationId="{17A887C3-690B-4858-A6B1-19C93D6C79B6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delSp del delDesignElem">
        <pc:chgData name="YuChen Cheng" userId="030cc4e958027c86" providerId="LiveId" clId="{A222E399-2265-4898-8CDD-D4A87CBC63C1}" dt="2021-11-02T03:09:47.368" v="122" actId="47"/>
        <pc:sldMkLst>
          <pc:docMk/>
          <pc:sldMk cId="2230518021" sldId="277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4" creationId="{0CABCAE3-64FC-4149-819F-2C181282415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8" creationId="{7F0FC757-0FB0-43DC-8A8C-A60D5517549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9" creationId="{B078FCAE-E8BE-4215-8F37-55B5EE72FAB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44" creationId="{A88BBAE4-1AA8-4249-AB11-FEFFDB51A7C1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2230518021" sldId="277"/>
            <ac:grpSpMk id="41" creationId="{4907A2B9-67D8-42FB-A373-67076DE4D30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35" creationId="{012FDCFE-9AD2-4D8A-8CBF-B3AA37EBF6DD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45" creationId="{FF48ABDD-EC14-4852-8085-531535B95FB1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3" creationId="{AF4E9326-7C69-4A33-9A45-62F659E4AE6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6" creationId="{FBD463FC-4CA8-4FF4-85A3-AF9F4B98D21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7" creationId="{BECF35C3-8B44-4F4B-BD25-4C01823DB22A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40" creationId="{3AAF1CF6-A2E3-40FC-975A-E8E573D23299}"/>
          </ac:cxnSpMkLst>
        </pc:cxnChg>
      </pc:sldChg>
      <pc:sldChg chg="delSp del delDesignElem">
        <pc:chgData name="YuChen Cheng" userId="030cc4e958027c86" providerId="LiveId" clId="{A222E399-2265-4898-8CDD-D4A87CBC63C1}" dt="2021-11-02T03:09:48.617" v="123" actId="47"/>
        <pc:sldMkLst>
          <pc:docMk/>
          <pc:sldMk cId="552037431" sldId="278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13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1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3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552037431" sldId="278"/>
            <ac:grpSpMk id="27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15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31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0" creationId="{6C0DB027-013B-48E2-B164-DD510158E5F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7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9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25" creationId="{17A887C3-690B-4858-A6B1-19C93D6C79B6}"/>
          </ac:cxnSpMkLst>
        </pc:cxnChg>
      </pc:sldChg>
      <pc:sldChg chg="delSp del delDesignElem">
        <pc:chgData name="YuChen Cheng" userId="030cc4e958027c86" providerId="LiveId" clId="{A222E399-2265-4898-8CDD-D4A87CBC63C1}" dt="2021-11-02T03:09:48.635" v="124" actId="47"/>
        <pc:sldMkLst>
          <pc:docMk/>
          <pc:sldMk cId="3488553888" sldId="279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8" creationId="{EC17D08F-2133-44A9-B28C-CB29928FA8D9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20" creationId="{0CC36881-E309-4C41-8B5B-203AADC15FF6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488553888" sldId="279"/>
            <ac:grpSpMk id="24" creationId="{AED92372-F778-4E96-9E90-4E63BAF3CAD3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29" creationId="{4B61EBEC-D0CA-456C-98A6-EDA1AC9FB0D6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4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modSp del mod">
        <pc:chgData name="YuChen Cheng" userId="030cc4e958027c86" providerId="LiveId" clId="{A222E399-2265-4898-8CDD-D4A87CBC63C1}" dt="2021-11-02T03:10:26.108" v="136" actId="47"/>
        <pc:sldMkLst>
          <pc:docMk/>
          <pc:sldMk cId="4072793289" sldId="280"/>
        </pc:sldMkLst>
        <pc:spChg chg="mod">
          <ac:chgData name="YuChen Cheng" userId="030cc4e958027c86" providerId="LiveId" clId="{A222E399-2265-4898-8CDD-D4A87CBC63C1}" dt="2021-11-02T02:59:37.429" v="100" actId="27636"/>
          <ac:spMkLst>
            <pc:docMk/>
            <pc:sldMk cId="4072793289" sldId="28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4072793289" sldId="28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6:26:15.159" v="536" actId="47"/>
        <pc:sldMkLst>
          <pc:docMk/>
          <pc:sldMk cId="3514039385" sldId="281"/>
        </pc:sldMkLst>
        <pc:spChg chg="mod">
          <ac:chgData name="YuChen Cheng" userId="030cc4e958027c86" providerId="LiveId" clId="{A222E399-2265-4898-8CDD-D4A87CBC63C1}" dt="2021-11-02T02:59:37.386" v="96" actId="27636"/>
          <ac:spMkLst>
            <pc:docMk/>
            <pc:sldMk cId="3514039385" sldId="281"/>
            <ac:spMk id="2" creationId="{AE9E73F3-B734-4F11-B2A0-0F07B97793BD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14039385" sldId="281"/>
            <ac:spMk id="4" creationId="{E8766185-A91C-44D0-B0B8-288A48336F31}"/>
          </ac:spMkLst>
        </pc:spChg>
        <pc:spChg chg="mod">
          <ac:chgData name="YuChen Cheng" userId="030cc4e958027c86" providerId="LiveId" clId="{A222E399-2265-4898-8CDD-D4A87CBC63C1}" dt="2021-11-02T03:10:19.169" v="132" actId="1076"/>
          <ac:spMkLst>
            <pc:docMk/>
            <pc:sldMk cId="3514039385" sldId="281"/>
            <ac:spMk id="6" creationId="{6AB99783-99F9-4792-85DD-8929ED1A86E0}"/>
          </ac:spMkLst>
        </pc:spChg>
      </pc:sldChg>
      <pc:sldChg chg="modSp add mod">
        <pc:chgData name="YuChen Cheng" userId="030cc4e958027c86" providerId="LiveId" clId="{A222E399-2265-4898-8CDD-D4A87CBC63C1}" dt="2021-11-02T05:42:13.387" v="208" actId="255"/>
        <pc:sldMkLst>
          <pc:docMk/>
          <pc:sldMk cId="2124941715" sldId="282"/>
        </pc:sldMkLst>
        <pc:spChg chg="mod">
          <ac:chgData name="YuChen Cheng" userId="030cc4e958027c86" providerId="LiveId" clId="{A222E399-2265-4898-8CDD-D4A87CBC63C1}" dt="2021-11-02T05:42:13.387" v="208" actId="255"/>
          <ac:spMkLst>
            <pc:docMk/>
            <pc:sldMk cId="2124941715" sldId="282"/>
            <ac:spMk id="2" creationId="{AE9E73F3-B734-4F11-B2A0-0F07B97793BD}"/>
          </ac:spMkLst>
        </pc:spChg>
      </pc:sldChg>
      <pc:sldChg chg="addSp modSp new mod setBg">
        <pc:chgData name="YuChen Cheng" userId="030cc4e958027c86" providerId="LiveId" clId="{A222E399-2265-4898-8CDD-D4A87CBC63C1}" dt="2021-11-02T05:43:05.121" v="220" actId="20577"/>
        <pc:sldMkLst>
          <pc:docMk/>
          <pc:sldMk cId="3333956002" sldId="283"/>
        </pc:sldMkLst>
        <pc:spChg chg="mod">
          <ac:chgData name="YuChen Cheng" userId="030cc4e958027c86" providerId="LiveId" clId="{A222E399-2265-4898-8CDD-D4A87CBC63C1}" dt="2021-11-02T05:41:59.845" v="207" actId="113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A222E399-2265-4898-8CDD-D4A87CBC63C1}" dt="2021-11-02T05:43:05.121" v="220" actId="20577"/>
          <ac:spMkLst>
            <pc:docMk/>
            <pc:sldMk cId="3333956002" sldId="283"/>
            <ac:spMk id="3" creationId="{FBB6151E-A96F-4E22-A9BF-B3240A42E3D4}"/>
          </ac:spMkLst>
        </pc:spChg>
        <pc:spChg chg="mod ord">
          <ac:chgData name="YuChen Cheng" userId="030cc4e958027c86" providerId="LiveId" clId="{A222E399-2265-4898-8CDD-D4A87CBC63C1}" dt="2021-11-02T05:41:41.109" v="203" actId="26606"/>
          <ac:spMkLst>
            <pc:docMk/>
            <pc:sldMk cId="3333956002" sldId="283"/>
            <ac:spMk id="4" creationId="{6A12D72A-CF7C-4D49-B35A-0CA76FC7794E}"/>
          </ac:spMkLst>
        </pc:spChg>
        <pc:picChg chg="add mod">
          <ac:chgData name="YuChen Cheng" userId="030cc4e958027c86" providerId="LiveId" clId="{A222E399-2265-4898-8CDD-D4A87CBC63C1}" dt="2021-11-02T05:41:54.748" v="206" actId="1076"/>
          <ac:picMkLst>
            <pc:docMk/>
            <pc:sldMk cId="3333956002" sldId="283"/>
            <ac:picMk id="6" creationId="{9EFC9AF7-9B0D-4359-9F55-1A4B6B6E2971}"/>
          </ac:picMkLst>
        </pc:picChg>
      </pc:sldChg>
      <pc:sldChg chg="new del">
        <pc:chgData name="YuChen Cheng" userId="030cc4e958027c86" providerId="LiveId" clId="{A222E399-2265-4898-8CDD-D4A87CBC63C1}" dt="2021-11-02T05:43:24.268" v="222" actId="47"/>
        <pc:sldMkLst>
          <pc:docMk/>
          <pc:sldMk cId="756692320" sldId="284"/>
        </pc:sldMkLst>
      </pc:sldChg>
      <pc:sldChg chg="addSp delSp modSp add mod setBg">
        <pc:chgData name="YuChen Cheng" userId="030cc4e958027c86" providerId="LiveId" clId="{A222E399-2265-4898-8CDD-D4A87CBC63C1}" dt="2021-11-02T05:52:53.306" v="271" actId="1076"/>
        <pc:sldMkLst>
          <pc:docMk/>
          <pc:sldMk cId="3755325856" sldId="284"/>
        </pc:sldMkLst>
        <pc:spChg chg="mod">
          <ac:chgData name="YuChen Cheng" userId="030cc4e958027c86" providerId="LiveId" clId="{A222E399-2265-4898-8CDD-D4A87CBC63C1}" dt="2021-11-02T05:44:42.839" v="245" actId="20577"/>
          <ac:spMkLst>
            <pc:docMk/>
            <pc:sldMk cId="3755325856" sldId="284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44:44.751" v="246" actId="478"/>
          <ac:spMkLst>
            <pc:docMk/>
            <pc:sldMk cId="3755325856" sldId="284"/>
            <ac:spMk id="3" creationId="{FBB6151E-A96F-4E22-A9BF-B3240A42E3D4}"/>
          </ac:spMkLst>
        </pc:spChg>
        <pc:spChg chg="add del mod">
          <ac:chgData name="YuChen Cheng" userId="030cc4e958027c86" providerId="LiveId" clId="{A222E399-2265-4898-8CDD-D4A87CBC63C1}" dt="2021-11-02T05:44:47.057" v="248" actId="478"/>
          <ac:spMkLst>
            <pc:docMk/>
            <pc:sldMk cId="3755325856" sldId="284"/>
            <ac:spMk id="7" creationId="{7917DADC-FA7A-4584-9407-5D60EC5965F8}"/>
          </ac:spMkLst>
        </pc:spChg>
        <pc:spChg chg="add mod">
          <ac:chgData name="YuChen Cheng" userId="030cc4e958027c86" providerId="LiveId" clId="{A222E399-2265-4898-8CDD-D4A87CBC63C1}" dt="2021-11-02T05:47:18.771" v="258" actId="1076"/>
          <ac:spMkLst>
            <pc:docMk/>
            <pc:sldMk cId="3755325856" sldId="284"/>
            <ac:spMk id="11" creationId="{FAEB262F-B169-415D-BF12-B2DF63ACF8A3}"/>
          </ac:spMkLst>
        </pc:spChg>
        <pc:picChg chg="del">
          <ac:chgData name="YuChen Cheng" userId="030cc4e958027c86" providerId="LiveId" clId="{A222E399-2265-4898-8CDD-D4A87CBC63C1}" dt="2021-11-02T05:44:47.939" v="249" actId="478"/>
          <ac:picMkLst>
            <pc:docMk/>
            <pc:sldMk cId="3755325856" sldId="284"/>
            <ac:picMk id="6" creationId="{9EFC9AF7-9B0D-4359-9F55-1A4B6B6E2971}"/>
          </ac:picMkLst>
        </pc:picChg>
        <pc:picChg chg="add mod">
          <ac:chgData name="YuChen Cheng" userId="030cc4e958027c86" providerId="LiveId" clId="{A222E399-2265-4898-8CDD-D4A87CBC63C1}" dt="2021-11-02T05:47:00.694" v="252" actId="1076"/>
          <ac:picMkLst>
            <pc:docMk/>
            <pc:sldMk cId="3755325856" sldId="284"/>
            <ac:picMk id="9" creationId="{204CF65F-7AE1-42B4-8120-2D38D032DB25}"/>
          </ac:picMkLst>
        </pc:picChg>
        <pc:picChg chg="add mod modCrop">
          <ac:chgData name="YuChen Cheng" userId="030cc4e958027c86" providerId="LiveId" clId="{A222E399-2265-4898-8CDD-D4A87CBC63C1}" dt="2021-11-02T05:52:53.306" v="271" actId="1076"/>
          <ac:picMkLst>
            <pc:docMk/>
            <pc:sldMk cId="3755325856" sldId="284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5:54:36.749" v="273" actId="47"/>
        <pc:sldMkLst>
          <pc:docMk/>
          <pc:sldMk cId="1873190128" sldId="285"/>
        </pc:sldMkLst>
      </pc:sldChg>
      <pc:sldChg chg="addSp delSp modSp new mod">
        <pc:chgData name="YuChen Cheng" userId="030cc4e958027c86" providerId="LiveId" clId="{A222E399-2265-4898-8CDD-D4A87CBC63C1}" dt="2021-11-02T06:44:30.833" v="736" actId="20577"/>
        <pc:sldMkLst>
          <pc:docMk/>
          <pc:sldMk cId="2158807118" sldId="285"/>
        </pc:sldMkLst>
        <pc:spChg chg="mod">
          <ac:chgData name="YuChen Cheng" userId="030cc4e958027c86" providerId="LiveId" clId="{A222E399-2265-4898-8CDD-D4A87CBC63C1}" dt="2021-11-02T06:44:30.833" v="736" actId="20577"/>
          <ac:spMkLst>
            <pc:docMk/>
            <pc:sldMk cId="2158807118" sldId="285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18:36.661" v="327" actId="478"/>
          <ac:spMkLst>
            <pc:docMk/>
            <pc:sldMk cId="2158807118" sldId="285"/>
            <ac:spMk id="3" creationId="{90C257E4-CB59-4A5E-87E1-6110A9B705A7}"/>
          </ac:spMkLst>
        </pc:spChg>
        <pc:spChg chg="add mod">
          <ac:chgData name="YuChen Cheng" userId="030cc4e958027c86" providerId="LiveId" clId="{A222E399-2265-4898-8CDD-D4A87CBC63C1}" dt="2021-11-02T06:21:28.325" v="371" actId="123"/>
          <ac:spMkLst>
            <pc:docMk/>
            <pc:sldMk cId="2158807118" sldId="285"/>
            <ac:spMk id="8" creationId="{2543A1F0-7632-4EA4-AE62-DA0D380FF13A}"/>
          </ac:spMkLst>
        </pc:spChg>
        <pc:spChg chg="add del">
          <ac:chgData name="YuChen Cheng" userId="030cc4e958027c86" providerId="LiveId" clId="{A222E399-2265-4898-8CDD-D4A87CBC63C1}" dt="2021-11-02T06:22:07.001" v="373" actId="22"/>
          <ac:spMkLst>
            <pc:docMk/>
            <pc:sldMk cId="2158807118" sldId="285"/>
            <ac:spMk id="10" creationId="{511292E2-1B4F-492A-A83F-A3DF4E3C7424}"/>
          </ac:spMkLst>
        </pc:spChg>
        <pc:picChg chg="add mod">
          <ac:chgData name="YuChen Cheng" userId="030cc4e958027c86" providerId="LiveId" clId="{A222E399-2265-4898-8CDD-D4A87CBC63C1}" dt="2021-11-02T06:20:56.550" v="369" actId="1076"/>
          <ac:picMkLst>
            <pc:docMk/>
            <pc:sldMk cId="2158807118" sldId="285"/>
            <ac:picMk id="6" creationId="{BAE3C1BE-1729-42FE-90FF-3437E373D5D6}"/>
          </ac:picMkLst>
        </pc:picChg>
      </pc:sldChg>
      <pc:sldChg chg="addSp delSp modSp add del mod">
        <pc:chgData name="YuChen Cheng" userId="030cc4e958027c86" providerId="LiveId" clId="{A222E399-2265-4898-8CDD-D4A87CBC63C1}" dt="2021-11-02T06:12:16.263" v="293" actId="47"/>
        <pc:sldMkLst>
          <pc:docMk/>
          <pc:sldMk cId="3756507992" sldId="285"/>
        </pc:sldMkLst>
        <pc:spChg chg="mod">
          <ac:chgData name="YuChen Cheng" userId="030cc4e958027c86" providerId="LiveId" clId="{A222E399-2265-4898-8CDD-D4A87CBC63C1}" dt="2021-11-02T05:54:49.131" v="283" actId="20577"/>
          <ac:spMkLst>
            <pc:docMk/>
            <pc:sldMk cId="3756507992" sldId="285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55:34.842" v="285" actId="478"/>
          <ac:spMkLst>
            <pc:docMk/>
            <pc:sldMk cId="3756507992" sldId="285"/>
            <ac:spMk id="11" creationId="{FAEB262F-B169-415D-BF12-B2DF63ACF8A3}"/>
          </ac:spMkLst>
        </pc:spChg>
        <pc:picChg chg="add mod">
          <ac:chgData name="YuChen Cheng" userId="030cc4e958027c86" providerId="LiveId" clId="{A222E399-2265-4898-8CDD-D4A87CBC63C1}" dt="2021-11-02T06:11:55.437" v="292" actId="1076"/>
          <ac:picMkLst>
            <pc:docMk/>
            <pc:sldMk cId="3756507992" sldId="285"/>
            <ac:picMk id="5" creationId="{57F917CA-7D41-47B9-8303-13AE8EDCF362}"/>
          </ac:picMkLst>
        </pc:picChg>
        <pc:picChg chg="del">
          <ac:chgData name="YuChen Cheng" userId="030cc4e958027c86" providerId="LiveId" clId="{A222E399-2265-4898-8CDD-D4A87CBC63C1}" dt="2021-11-02T05:55:33.663" v="284" actId="478"/>
          <ac:picMkLst>
            <pc:docMk/>
            <pc:sldMk cId="3756507992" sldId="285"/>
            <ac:picMk id="9" creationId="{204CF65F-7AE1-42B4-8120-2D38D032DB25}"/>
          </ac:picMkLst>
        </pc:picChg>
        <pc:picChg chg="del">
          <ac:chgData name="YuChen Cheng" userId="030cc4e958027c86" providerId="LiveId" clId="{A222E399-2265-4898-8CDD-D4A87CBC63C1}" dt="2021-11-02T05:55:35.225" v="286" actId="478"/>
          <ac:picMkLst>
            <pc:docMk/>
            <pc:sldMk cId="3756507992" sldId="285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6:26:11.447" v="535" actId="47"/>
        <pc:sldMkLst>
          <pc:docMk/>
          <pc:sldMk cId="1697048582" sldId="286"/>
        </pc:sldMkLst>
      </pc:sldChg>
      <pc:sldChg chg="addSp delSp modSp add mod">
        <pc:chgData name="YuChen Cheng" userId="030cc4e958027c86" providerId="LiveId" clId="{A222E399-2265-4898-8CDD-D4A87CBC63C1}" dt="2021-11-02T06:43:15.380" v="727"/>
        <pc:sldMkLst>
          <pc:docMk/>
          <pc:sldMk cId="3473532913" sldId="287"/>
        </pc:sldMkLst>
        <pc:spChg chg="mod">
          <ac:chgData name="YuChen Cheng" userId="030cc4e958027c86" providerId="LiveId" clId="{A222E399-2265-4898-8CDD-D4A87CBC63C1}" dt="2021-11-02T06:35:52.963" v="650"/>
          <ac:spMkLst>
            <pc:docMk/>
            <pc:sldMk cId="3473532913" sldId="287"/>
            <ac:spMk id="2" creationId="{F710EF7D-470A-40AC-B039-1311178D621F}"/>
          </ac:spMkLst>
        </pc:spChg>
        <pc:spChg chg="add mod">
          <ac:chgData name="YuChen Cheng" userId="030cc4e958027c86" providerId="LiveId" clId="{A222E399-2265-4898-8CDD-D4A87CBC63C1}" dt="2021-11-02T06:43:15.380" v="727"/>
          <ac:spMkLst>
            <pc:docMk/>
            <pc:sldMk cId="3473532913" sldId="287"/>
            <ac:spMk id="7" creationId="{8B425B6B-A1CD-4E53-A63F-5672BA4313E5}"/>
          </ac:spMkLst>
        </pc:spChg>
        <pc:spChg chg="del">
          <ac:chgData name="YuChen Cheng" userId="030cc4e958027c86" providerId="LiveId" clId="{A222E399-2265-4898-8CDD-D4A87CBC63C1}" dt="2021-11-02T06:22:29.471" v="380" actId="478"/>
          <ac:spMkLst>
            <pc:docMk/>
            <pc:sldMk cId="3473532913" sldId="287"/>
            <ac:spMk id="8" creationId="{2543A1F0-7632-4EA4-AE62-DA0D380FF13A}"/>
          </ac:spMkLst>
        </pc:spChg>
        <pc:picChg chg="del">
          <ac:chgData name="YuChen Cheng" userId="030cc4e958027c86" providerId="LiveId" clId="{A222E399-2265-4898-8CDD-D4A87CBC63C1}" dt="2021-11-02T06:22:28.097" v="379" actId="478"/>
          <ac:picMkLst>
            <pc:docMk/>
            <pc:sldMk cId="3473532913" sldId="287"/>
            <ac:picMk id="6" creationId="{BAE3C1BE-1729-42FE-90FF-3437E373D5D6}"/>
          </ac:picMkLst>
        </pc:picChg>
      </pc:sldChg>
      <pc:sldChg chg="addSp delSp modSp add mod setBg addAnim delAnim">
        <pc:chgData name="YuChen Cheng" userId="030cc4e958027c86" providerId="LiveId" clId="{A222E399-2265-4898-8CDD-D4A87CBC63C1}" dt="2021-11-02T06:28:58.002" v="555" actId="1076"/>
        <pc:sldMkLst>
          <pc:docMk/>
          <pc:sldMk cId="2357020285" sldId="288"/>
        </pc:sldMkLst>
        <pc:spChg chg="mo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" creationId="{F710EF7D-470A-40AC-B039-1311178D621F}"/>
          </ac:spMkLst>
        </pc:spChg>
        <pc:spChg chg="mod or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4" creationId="{BF7961D9-24CD-40B8-951D-AD3D0C352F2D}"/>
          </ac:spMkLst>
        </pc:spChg>
        <pc:spChg chg="del">
          <ac:chgData name="YuChen Cheng" userId="030cc4e958027c86" providerId="LiveId" clId="{A222E399-2265-4898-8CDD-D4A87CBC63C1}" dt="2021-11-02T06:28:01.745" v="549" actId="478"/>
          <ac:spMkLst>
            <pc:docMk/>
            <pc:sldMk cId="2357020285" sldId="288"/>
            <ac:spMk id="7" creationId="{8B425B6B-A1CD-4E53-A63F-5672BA4313E5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18" creationId="{DDD34390-BB72-482C-8D73-495C13499621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6" creationId="{52062B71-C76E-495D-8314-1A1532AC192B}"/>
          </ac:spMkLst>
        </pc:s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10" creationId="{03E8C8A2-D2DA-42F8-84AA-AC5AB4251D29}"/>
          </ac:grpSpMkLst>
        </pc:gr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20" creationId="{20F7ACBD-1BAA-4CBC-A561-880B5E556F35}"/>
          </ac:grpSpMkLst>
        </pc:grpChg>
        <pc:picChg chg="add mod">
          <ac:chgData name="YuChen Cheng" userId="030cc4e958027c86" providerId="LiveId" clId="{A222E399-2265-4898-8CDD-D4A87CBC63C1}" dt="2021-11-02T06:28:58.002" v="555" actId="1076"/>
          <ac:picMkLst>
            <pc:docMk/>
            <pc:sldMk cId="2357020285" sldId="288"/>
            <ac:picMk id="5" creationId="{0C1ADFCF-04D4-4590-90C9-B17D39BB412E}"/>
          </ac:picMkLst>
        </pc:pic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16" creationId="{0DFD28A6-39F3-425F-8050-E5BF1B4523B2}"/>
          </ac:cxnSpMkLst>
        </pc:cxn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28" creationId="{647A3FF6-0F12-488B-A6E0-44B0E7CA4CCC}"/>
          </ac:cxnSpMkLst>
        </pc:cxnChg>
      </pc:sldChg>
      <pc:sldChg chg="addSp delSp modSp add mod">
        <pc:chgData name="YuChen Cheng" userId="030cc4e958027c86" providerId="LiveId" clId="{A222E399-2265-4898-8CDD-D4A87CBC63C1}" dt="2021-11-02T06:29:31.145" v="582" actId="1076"/>
        <pc:sldMkLst>
          <pc:docMk/>
          <pc:sldMk cId="500451119" sldId="289"/>
        </pc:sldMkLst>
        <pc:spChg chg="mod">
          <ac:chgData name="YuChen Cheng" userId="030cc4e958027c86" providerId="LiveId" clId="{A222E399-2265-4898-8CDD-D4A87CBC63C1}" dt="2021-11-02T06:29:13.613" v="578" actId="20577"/>
          <ac:spMkLst>
            <pc:docMk/>
            <pc:sldMk cId="500451119" sldId="289"/>
            <ac:spMk id="2" creationId="{F710EF7D-470A-40AC-B039-1311178D621F}"/>
          </ac:spMkLst>
        </pc:spChg>
        <pc:picChg chg="del">
          <ac:chgData name="YuChen Cheng" userId="030cc4e958027c86" providerId="LiveId" clId="{A222E399-2265-4898-8CDD-D4A87CBC63C1}" dt="2021-11-02T06:29:14.842" v="579" actId="478"/>
          <ac:picMkLst>
            <pc:docMk/>
            <pc:sldMk cId="500451119" sldId="289"/>
            <ac:picMk id="5" creationId="{0C1ADFCF-04D4-4590-90C9-B17D39BB412E}"/>
          </ac:picMkLst>
        </pc:picChg>
        <pc:picChg chg="add mod">
          <ac:chgData name="YuChen Cheng" userId="030cc4e958027c86" providerId="LiveId" clId="{A222E399-2265-4898-8CDD-D4A87CBC63C1}" dt="2021-11-02T06:29:31.145" v="582" actId="1076"/>
          <ac:picMkLst>
            <pc:docMk/>
            <pc:sldMk cId="500451119" sldId="289"/>
            <ac:picMk id="6" creationId="{93FFA06E-BF88-49BE-8F86-0EAA6B924D0A}"/>
          </ac:picMkLst>
        </pc:picChg>
      </pc:sldChg>
      <pc:sldChg chg="addSp delSp modSp add mod">
        <pc:chgData name="YuChen Cheng" userId="030cc4e958027c86" providerId="LiveId" clId="{A222E399-2265-4898-8CDD-D4A87CBC63C1}" dt="2021-11-02T06:31:16.607" v="590" actId="1076"/>
        <pc:sldMkLst>
          <pc:docMk/>
          <pc:sldMk cId="993322613" sldId="290"/>
        </pc:sldMkLst>
        <pc:picChg chg="add mod modCrop">
          <ac:chgData name="YuChen Cheng" userId="030cc4e958027c86" providerId="LiveId" clId="{A222E399-2265-4898-8CDD-D4A87CBC63C1}" dt="2021-11-02T06:31:16.607" v="590" actId="1076"/>
          <ac:picMkLst>
            <pc:docMk/>
            <pc:sldMk cId="993322613" sldId="290"/>
            <ac:picMk id="5" creationId="{7B6E6D28-E39C-4BCD-84D5-49177E5AC924}"/>
          </ac:picMkLst>
        </pc:picChg>
        <pc:picChg chg="del">
          <ac:chgData name="YuChen Cheng" userId="030cc4e958027c86" providerId="LiveId" clId="{A222E399-2265-4898-8CDD-D4A87CBC63C1}" dt="2021-11-02T06:29:39.856" v="584" actId="478"/>
          <ac:picMkLst>
            <pc:docMk/>
            <pc:sldMk cId="993322613" sldId="290"/>
            <ac:picMk id="6" creationId="{93FFA06E-BF88-49BE-8F86-0EAA6B924D0A}"/>
          </ac:picMkLst>
        </pc:picChg>
      </pc:sldChg>
      <pc:sldChg chg="addSp delSp modSp new mod">
        <pc:chgData name="YuChen Cheng" userId="030cc4e958027c86" providerId="LiveId" clId="{A222E399-2265-4898-8CDD-D4A87CBC63C1}" dt="2021-11-02T06:37:03.218" v="686" actId="1076"/>
        <pc:sldMkLst>
          <pc:docMk/>
          <pc:sldMk cId="2723156424" sldId="291"/>
        </pc:sldMkLst>
        <pc:spChg chg="mod">
          <ac:chgData name="YuChen Cheng" userId="030cc4e958027c86" providerId="LiveId" clId="{A222E399-2265-4898-8CDD-D4A87CBC63C1}" dt="2021-11-02T06:34:03.478" v="622" actId="113"/>
          <ac:spMkLst>
            <pc:docMk/>
            <pc:sldMk cId="2723156424" sldId="291"/>
            <ac:spMk id="2" creationId="{6C5A313D-3796-4781-A947-3FE704493D7C}"/>
          </ac:spMkLst>
        </pc:spChg>
        <pc:spChg chg="del">
          <ac:chgData name="YuChen Cheng" userId="030cc4e958027c86" providerId="LiveId" clId="{A222E399-2265-4898-8CDD-D4A87CBC63C1}" dt="2021-11-02T06:33:11.170" v="618" actId="478"/>
          <ac:spMkLst>
            <pc:docMk/>
            <pc:sldMk cId="2723156424" sldId="291"/>
            <ac:spMk id="3" creationId="{A995B220-1728-4922-A740-DB87ADCA2715}"/>
          </ac:spMkLst>
        </pc:spChg>
        <pc:picChg chg="add mod">
          <ac:chgData name="YuChen Cheng" userId="030cc4e958027c86" providerId="LiveId" clId="{A222E399-2265-4898-8CDD-D4A87CBC63C1}" dt="2021-11-02T06:37:03.218" v="686" actId="1076"/>
          <ac:picMkLst>
            <pc:docMk/>
            <pc:sldMk cId="2723156424" sldId="291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6:56.821" v="684" actId="1076"/>
        <pc:sldMkLst>
          <pc:docMk/>
          <pc:sldMk cId="2495036495" sldId="292"/>
        </pc:sldMkLst>
        <pc:spChg chg="mod">
          <ac:chgData name="YuChen Cheng" userId="030cc4e958027c86" providerId="LiveId" clId="{A222E399-2265-4898-8CDD-D4A87CBC63C1}" dt="2021-11-02T06:35:24.926" v="648" actId="20577"/>
          <ac:spMkLst>
            <pc:docMk/>
            <pc:sldMk cId="2495036495" sldId="292"/>
            <ac:spMk id="2" creationId="{6C5A313D-3796-4781-A947-3FE704493D7C}"/>
          </ac:spMkLst>
        </pc:spChg>
        <pc:picChg chg="add mod">
          <ac:chgData name="YuChen Cheng" userId="030cc4e958027c86" providerId="LiveId" clId="{A222E399-2265-4898-8CDD-D4A87CBC63C1}" dt="2021-11-02T06:36:56.821" v="684" actId="1076"/>
          <ac:picMkLst>
            <pc:docMk/>
            <pc:sldMk cId="2495036495" sldId="292"/>
            <ac:picMk id="5" creationId="{E91D2CB9-EB1D-44D0-9048-942EBF8E28BD}"/>
          </ac:picMkLst>
        </pc:picChg>
        <pc:picChg chg="del">
          <ac:chgData name="YuChen Cheng" userId="030cc4e958027c86" providerId="LiveId" clId="{A222E399-2265-4898-8CDD-D4A87CBC63C1}" dt="2021-11-02T06:36:31.997" v="679" actId="478"/>
          <ac:picMkLst>
            <pc:docMk/>
            <pc:sldMk cId="2495036495" sldId="292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8:43.910" v="713" actId="1076"/>
        <pc:sldMkLst>
          <pc:docMk/>
          <pc:sldMk cId="1090225645" sldId="293"/>
        </pc:sldMkLst>
        <pc:spChg chg="mod">
          <ac:chgData name="YuChen Cheng" userId="030cc4e958027c86" providerId="LiveId" clId="{A222E399-2265-4898-8CDD-D4A87CBC63C1}" dt="2021-11-02T06:38:24.265" v="709" actId="20577"/>
          <ac:spMkLst>
            <pc:docMk/>
            <pc:sldMk cId="1090225645" sldId="293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38:32.459" v="711" actId="478"/>
          <ac:spMkLst>
            <pc:docMk/>
            <pc:sldMk cId="1090225645" sldId="293"/>
            <ac:spMk id="8" creationId="{2543A1F0-7632-4EA4-AE62-DA0D380FF13A}"/>
          </ac:spMkLst>
        </pc:spChg>
        <pc:picChg chg="add mod">
          <ac:chgData name="YuChen Cheng" userId="030cc4e958027c86" providerId="LiveId" clId="{A222E399-2265-4898-8CDD-D4A87CBC63C1}" dt="2021-11-02T06:38:43.910" v="713" actId="1076"/>
          <ac:picMkLst>
            <pc:docMk/>
            <pc:sldMk cId="1090225645" sldId="293"/>
            <ac:picMk id="5" creationId="{E17A4389-37E7-4C8A-BBF6-65E38F2EEFC9}"/>
          </ac:picMkLst>
        </pc:picChg>
        <pc:picChg chg="del">
          <ac:chgData name="YuChen Cheng" userId="030cc4e958027c86" providerId="LiveId" clId="{A222E399-2265-4898-8CDD-D4A87CBC63C1}" dt="2021-11-02T06:38:28.830" v="710" actId="478"/>
          <ac:picMkLst>
            <pc:docMk/>
            <pc:sldMk cId="1090225645" sldId="293"/>
            <ac:picMk id="6" creationId="{BAE3C1BE-1729-42FE-90FF-3437E373D5D6}"/>
          </ac:picMkLst>
        </pc:picChg>
      </pc:sldChg>
      <pc:sldChg chg="modSp add del mod">
        <pc:chgData name="YuChen Cheng" userId="030cc4e958027c86" providerId="LiveId" clId="{A222E399-2265-4898-8CDD-D4A87CBC63C1}" dt="2021-11-02T06:39:28.499" v="718" actId="47"/>
        <pc:sldMkLst>
          <pc:docMk/>
          <pc:sldMk cId="3876825830" sldId="294"/>
        </pc:sldMkLst>
        <pc:spChg chg="mod">
          <ac:chgData name="YuChen Cheng" userId="030cc4e958027c86" providerId="LiveId" clId="{A222E399-2265-4898-8CDD-D4A87CBC63C1}" dt="2021-11-02T06:39:04.001" v="715"/>
          <ac:spMkLst>
            <pc:docMk/>
            <pc:sldMk cId="3876825830" sldId="294"/>
            <ac:spMk id="2" creationId="{6C5A313D-3796-4781-A947-3FE704493D7C}"/>
          </ac:spMkLst>
        </pc:spChg>
      </pc:sldChg>
      <pc:sldChg chg="modSp add mod">
        <pc:chgData name="YuChen Cheng" userId="030cc4e958027c86" providerId="LiveId" clId="{A222E399-2265-4898-8CDD-D4A87CBC63C1}" dt="2021-11-02T06:41:11.238" v="723"/>
        <pc:sldMkLst>
          <pc:docMk/>
          <pc:sldMk cId="4231176415" sldId="295"/>
        </pc:sldMkLst>
        <pc:spChg chg="mod">
          <ac:chgData name="YuChen Cheng" userId="030cc4e958027c86" providerId="LiveId" clId="{A222E399-2265-4898-8CDD-D4A87CBC63C1}" dt="2021-11-02T06:39:26.870" v="717"/>
          <ac:spMkLst>
            <pc:docMk/>
            <pc:sldMk cId="4231176415" sldId="295"/>
            <ac:spMk id="2" creationId="{F710EF7D-470A-40AC-B039-1311178D621F}"/>
          </ac:spMkLst>
        </pc:spChg>
        <pc:spChg chg="mod">
          <ac:chgData name="YuChen Cheng" userId="030cc4e958027c86" providerId="LiveId" clId="{A222E399-2265-4898-8CDD-D4A87CBC63C1}" dt="2021-11-02T06:41:11.238" v="723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YuChen Cheng" userId="030cc4e958027c86" providerId="LiveId" clId="{D5A9965B-659A-4EC3-8F5E-486FE108F20B}"/>
    <pc:docChg chg="undo custSel addSld delSld modSld">
      <pc:chgData name="YuChen Cheng" userId="030cc4e958027c86" providerId="LiveId" clId="{D5A9965B-659A-4EC3-8F5E-486FE108F20B}" dt="2021-12-14T11:26:38.492" v="1011" actId="1076"/>
      <pc:docMkLst>
        <pc:docMk/>
      </pc:docMkLst>
      <pc:sldChg chg="modSp mod">
        <pc:chgData name="YuChen Cheng" userId="030cc4e958027c86" providerId="LiveId" clId="{D5A9965B-659A-4EC3-8F5E-486FE108F20B}" dt="2021-12-14T09:25:08.418" v="4" actId="20577"/>
        <pc:sldMkLst>
          <pc:docMk/>
          <pc:sldMk cId="2525681540" sldId="256"/>
        </pc:sldMkLst>
        <pc:spChg chg="mod">
          <ac:chgData name="YuChen Cheng" userId="030cc4e958027c86" providerId="LiveId" clId="{D5A9965B-659A-4EC3-8F5E-486FE108F20B}" dt="2021-12-14T09:25:05.732" v="1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D5A9965B-659A-4EC3-8F5E-486FE108F20B}" dt="2021-12-14T09:25:08.418" v="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YuChen Cheng" userId="030cc4e958027c86" providerId="LiveId" clId="{D5A9965B-659A-4EC3-8F5E-486FE108F20B}" dt="2021-12-14T09:37:24.308" v="151" actId="20577"/>
        <pc:sldMkLst>
          <pc:docMk/>
          <pc:sldMk cId="3874114998" sldId="270"/>
        </pc:sldMkLst>
        <pc:spChg chg="mod">
          <ac:chgData name="YuChen Cheng" userId="030cc4e958027c86" providerId="LiveId" clId="{D5A9965B-659A-4EC3-8F5E-486FE108F20B}" dt="2021-12-14T09:37:24.308" v="151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modSp add mod">
        <pc:chgData name="YuChen Cheng" userId="030cc4e958027c86" providerId="LiveId" clId="{D5A9965B-659A-4EC3-8F5E-486FE108F20B}" dt="2021-12-14T11:18:18.604" v="958" actId="2710"/>
        <pc:sldMkLst>
          <pc:docMk/>
          <pc:sldMk cId="2124941715" sldId="282"/>
        </pc:sldMkLst>
        <pc:spChg chg="mod">
          <ac:chgData name="YuChen Cheng" userId="030cc4e958027c86" providerId="LiveId" clId="{D5A9965B-659A-4EC3-8F5E-486FE108F20B}" dt="2021-12-14T11:18:18.604" v="958" actId="2710"/>
          <ac:spMkLst>
            <pc:docMk/>
            <pc:sldMk cId="2124941715" sldId="282"/>
            <ac:spMk id="6" creationId="{6AB99783-99F9-4792-85DD-8929ED1A86E0}"/>
          </ac:spMkLst>
        </pc:spChg>
      </pc:sldChg>
      <pc:sldChg chg="addSp delSp modSp mod">
        <pc:chgData name="YuChen Cheng" userId="030cc4e958027c86" providerId="LiveId" clId="{D5A9965B-659A-4EC3-8F5E-486FE108F20B}" dt="2021-12-14T10:13:14.858" v="771" actId="1076"/>
        <pc:sldMkLst>
          <pc:docMk/>
          <pc:sldMk cId="3333956002" sldId="283"/>
        </pc:sldMkLst>
        <pc:spChg chg="mod">
          <ac:chgData name="YuChen Cheng" userId="030cc4e958027c86" providerId="LiveId" clId="{D5A9965B-659A-4EC3-8F5E-486FE108F20B}" dt="2021-12-14T10:13:14.858" v="771" actId="1076"/>
          <ac:spMkLst>
            <pc:docMk/>
            <pc:sldMk cId="3333956002" sldId="283"/>
            <ac:spMk id="8" creationId="{82BA7B75-9E6F-4E90-A518-9733C7F9E7F0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2" creationId="{95DCD7CB-BD49-4793-9A97-76125601D1EE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3" creationId="{0D174CC5-F65F-4B69-A187-284A21124852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4" creationId="{6D9ED491-F1DA-45C2-99BA-A7064786FE4A}"/>
          </ac:spMkLst>
        </pc:spChg>
        <pc:grpChg chg="add mod">
          <ac:chgData name="YuChen Cheng" userId="030cc4e958027c86" providerId="LiveId" clId="{D5A9965B-659A-4EC3-8F5E-486FE108F20B}" dt="2021-12-14T10:11:07.473" v="741" actId="1076"/>
          <ac:grpSpMkLst>
            <pc:docMk/>
            <pc:sldMk cId="3333956002" sldId="283"/>
            <ac:grpSpMk id="6" creationId="{2665EA6C-0496-4175-9592-372E0B9F1E35}"/>
          </ac:grpSpMkLst>
        </pc:grp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7" creationId="{27BF18CA-D189-445B-B8E3-FC802510902C}"/>
          </ac:picMkLst>
        </pc:picChg>
        <pc:picChg chg="del">
          <ac:chgData name="YuChen Cheng" userId="030cc4e958027c86" providerId="LiveId" clId="{D5A9965B-659A-4EC3-8F5E-486FE108F20B}" dt="2021-12-14T09:45:46.436" v="529" actId="478"/>
          <ac:picMkLst>
            <pc:docMk/>
            <pc:sldMk cId="3333956002" sldId="283"/>
            <ac:picMk id="9" creationId="{D9331FAD-6E6D-4ADC-B257-1F3C44394183}"/>
          </ac:picMkLst>
        </pc:pic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10" creationId="{2A8D8394-7F5C-4A08-93CD-EA22EC35378E}"/>
          </ac:picMkLst>
        </pc:pic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11" creationId="{4FD1C2B3-13BE-4475-8A93-C137CE30E11D}"/>
          </ac:picMkLst>
        </pc:picChg>
      </pc:sldChg>
      <pc:sldChg chg="addSp delSp modSp mod">
        <pc:chgData name="YuChen Cheng" userId="030cc4e958027c86" providerId="LiveId" clId="{D5A9965B-659A-4EC3-8F5E-486FE108F20B}" dt="2021-12-14T09:35:42.239" v="87" actId="1076"/>
        <pc:sldMkLst>
          <pc:docMk/>
          <pc:sldMk cId="3755325856" sldId="284"/>
        </pc:sldMkLst>
        <pc:spChg chg="mod">
          <ac:chgData name="YuChen Cheng" userId="030cc4e958027c86" providerId="LiveId" clId="{D5A9965B-659A-4EC3-8F5E-486FE108F20B}" dt="2021-12-14T09:35:36.374" v="86" actId="120"/>
          <ac:spMkLst>
            <pc:docMk/>
            <pc:sldMk cId="3755325856" sldId="284"/>
            <ac:spMk id="2" creationId="{BC93ECDD-F64F-4817-8183-79A9B3484CED}"/>
          </ac:spMkLst>
        </pc:spChg>
        <pc:spChg chg="del">
          <ac:chgData name="YuChen Cheng" userId="030cc4e958027c86" providerId="LiveId" clId="{D5A9965B-659A-4EC3-8F5E-486FE108F20B}" dt="2021-12-14T09:33:13.967" v="5" actId="478"/>
          <ac:spMkLst>
            <pc:docMk/>
            <pc:sldMk cId="3755325856" sldId="284"/>
            <ac:spMk id="5" creationId="{8451B108-7F18-43AA-87BB-57CD481EBB30}"/>
          </ac:spMkLst>
        </pc:spChg>
        <pc:spChg chg="mod">
          <ac:chgData name="YuChen Cheng" userId="030cc4e958027c86" providerId="LiveId" clId="{D5A9965B-659A-4EC3-8F5E-486FE108F20B}" dt="2021-12-14T09:33:14.249" v="6"/>
          <ac:spMkLst>
            <pc:docMk/>
            <pc:sldMk cId="3755325856" sldId="284"/>
            <ac:spMk id="8" creationId="{0C3B1B46-9287-4858-B212-8452A18AE91C}"/>
          </ac:spMkLst>
        </pc:spChg>
        <pc:spChg chg="mod">
          <ac:chgData name="YuChen Cheng" userId="030cc4e958027c86" providerId="LiveId" clId="{D5A9965B-659A-4EC3-8F5E-486FE108F20B}" dt="2021-12-14T09:33:14.249" v="6"/>
          <ac:spMkLst>
            <pc:docMk/>
            <pc:sldMk cId="3755325856" sldId="284"/>
            <ac:spMk id="9" creationId="{C8A06A0D-7C57-44CA-B8AF-896072649C92}"/>
          </ac:spMkLst>
        </pc:spChg>
        <pc:grpChg chg="add mod">
          <ac:chgData name="YuChen Cheng" userId="030cc4e958027c86" providerId="LiveId" clId="{D5A9965B-659A-4EC3-8F5E-486FE108F20B}" dt="2021-12-14T09:35:42.239" v="87" actId="1076"/>
          <ac:grpSpMkLst>
            <pc:docMk/>
            <pc:sldMk cId="3755325856" sldId="284"/>
            <ac:grpSpMk id="7" creationId="{99DBF5B4-997F-482B-A005-571D340AE0F0}"/>
          </ac:grpSpMkLst>
        </pc:grpChg>
        <pc:picChg chg="add mod">
          <ac:chgData name="YuChen Cheng" userId="030cc4e958027c86" providerId="LiveId" clId="{D5A9965B-659A-4EC3-8F5E-486FE108F20B}" dt="2021-12-14T09:34:45.399" v="13" actId="1076"/>
          <ac:picMkLst>
            <pc:docMk/>
            <pc:sldMk cId="3755325856" sldId="284"/>
            <ac:picMk id="6" creationId="{21562C27-888E-40B8-A017-E7C9E1DEB606}"/>
          </ac:picMkLst>
        </pc:picChg>
      </pc:sldChg>
      <pc:sldChg chg="del">
        <pc:chgData name="YuChen Cheng" userId="030cc4e958027c86" providerId="LiveId" clId="{D5A9965B-659A-4EC3-8F5E-486FE108F20B}" dt="2021-12-14T09:39:40.097" v="335" actId="47"/>
        <pc:sldMkLst>
          <pc:docMk/>
          <pc:sldMk cId="2099697894" sldId="304"/>
        </pc:sldMkLst>
      </pc:sldChg>
      <pc:sldChg chg="del">
        <pc:chgData name="YuChen Cheng" userId="030cc4e958027c86" providerId="LiveId" clId="{D5A9965B-659A-4EC3-8F5E-486FE108F20B}" dt="2021-12-14T09:39:40.674" v="336" actId="47"/>
        <pc:sldMkLst>
          <pc:docMk/>
          <pc:sldMk cId="3797262450" sldId="305"/>
        </pc:sldMkLst>
      </pc:sldChg>
      <pc:sldChg chg="del">
        <pc:chgData name="YuChen Cheng" userId="030cc4e958027c86" providerId="LiveId" clId="{D5A9965B-659A-4EC3-8F5E-486FE108F20B}" dt="2021-12-14T09:39:39.831" v="334" actId="47"/>
        <pc:sldMkLst>
          <pc:docMk/>
          <pc:sldMk cId="2203074811" sldId="309"/>
        </pc:sldMkLst>
      </pc:sldChg>
      <pc:sldChg chg="addSp delSp modSp mod">
        <pc:chgData name="YuChen Cheng" userId="030cc4e958027c86" providerId="LiveId" clId="{D5A9965B-659A-4EC3-8F5E-486FE108F20B}" dt="2021-12-14T09:37:11.099" v="130" actId="1076"/>
        <pc:sldMkLst>
          <pc:docMk/>
          <pc:sldMk cId="2705055000" sldId="310"/>
        </pc:sldMkLst>
        <pc:spChg chg="mod">
          <ac:chgData name="YuChen Cheng" userId="030cc4e958027c86" providerId="LiveId" clId="{D5A9965B-659A-4EC3-8F5E-486FE108F20B}" dt="2021-12-14T09:36:11.493" v="113" actId="20577"/>
          <ac:spMkLst>
            <pc:docMk/>
            <pc:sldMk cId="2705055000" sldId="310"/>
            <ac:spMk id="2" creationId="{BC93ECDD-F64F-4817-8183-79A9B3484CED}"/>
          </ac:spMkLst>
        </pc:spChg>
        <pc:spChg chg="del">
          <ac:chgData name="YuChen Cheng" userId="030cc4e958027c86" providerId="LiveId" clId="{D5A9965B-659A-4EC3-8F5E-486FE108F20B}" dt="2021-12-14T09:36:13.559" v="114" actId="478"/>
          <ac:spMkLst>
            <pc:docMk/>
            <pc:sldMk cId="2705055000" sldId="310"/>
            <ac:spMk id="5" creationId="{8451B108-7F18-43AA-87BB-57CD481EBB30}"/>
          </ac:spMkLst>
        </pc:spChg>
        <pc:spChg chg="add mod">
          <ac:chgData name="YuChen Cheng" userId="030cc4e958027c86" providerId="LiveId" clId="{D5A9965B-659A-4EC3-8F5E-486FE108F20B}" dt="2021-12-14T09:37:06.812" v="129" actId="1076"/>
          <ac:spMkLst>
            <pc:docMk/>
            <pc:sldMk cId="2705055000" sldId="310"/>
            <ac:spMk id="8" creationId="{E5BFBFFF-1318-4EBE-A96B-80560C010BB3}"/>
          </ac:spMkLst>
        </pc:spChg>
        <pc:spChg chg="add mod">
          <ac:chgData name="YuChen Cheng" userId="030cc4e958027c86" providerId="LiveId" clId="{D5A9965B-659A-4EC3-8F5E-486FE108F20B}" dt="2021-12-14T09:37:11.099" v="130" actId="1076"/>
          <ac:spMkLst>
            <pc:docMk/>
            <pc:sldMk cId="2705055000" sldId="310"/>
            <ac:spMk id="9" creationId="{0DA5DE05-D2FC-4A68-A974-13930F7AC2D8}"/>
          </ac:spMkLst>
        </pc:spChg>
        <pc:picChg chg="add mod">
          <ac:chgData name="YuChen Cheng" userId="030cc4e958027c86" providerId="LiveId" clId="{D5A9965B-659A-4EC3-8F5E-486FE108F20B}" dt="2021-12-14T09:37:03.760" v="128" actId="1076"/>
          <ac:picMkLst>
            <pc:docMk/>
            <pc:sldMk cId="2705055000" sldId="310"/>
            <ac:picMk id="6" creationId="{B25DDC98-84DC-4980-BEAE-FDEE109D701F}"/>
          </ac:picMkLst>
        </pc:picChg>
        <pc:picChg chg="add mod">
          <ac:chgData name="YuChen Cheng" userId="030cc4e958027c86" providerId="LiveId" clId="{D5A9965B-659A-4EC3-8F5E-486FE108F20B}" dt="2021-12-14T09:36:53.268" v="126" actId="14100"/>
          <ac:picMkLst>
            <pc:docMk/>
            <pc:sldMk cId="2705055000" sldId="310"/>
            <ac:picMk id="7" creationId="{E36E0B63-9F63-427C-B234-453FFDD482A7}"/>
          </ac:picMkLst>
        </pc:picChg>
      </pc:sldChg>
      <pc:sldChg chg="addSp delSp modSp mod">
        <pc:chgData name="YuChen Cheng" userId="030cc4e958027c86" providerId="LiveId" clId="{D5A9965B-659A-4EC3-8F5E-486FE108F20B}" dt="2021-12-14T10:02:14.430" v="611" actId="1076"/>
        <pc:sldMkLst>
          <pc:docMk/>
          <pc:sldMk cId="1312584876" sldId="311"/>
        </pc:sldMkLst>
        <pc:spChg chg="mod">
          <ac:chgData name="YuChen Cheng" userId="030cc4e958027c86" providerId="LiveId" clId="{D5A9965B-659A-4EC3-8F5E-486FE108F20B}" dt="2021-12-14T10:01:25.562" v="582" actId="20577"/>
          <ac:spMkLst>
            <pc:docMk/>
            <pc:sldMk cId="1312584876" sldId="311"/>
            <ac:spMk id="2" creationId="{BC93ECDD-F64F-4817-8183-79A9B3484CED}"/>
          </ac:spMkLst>
        </pc:spChg>
        <pc:grpChg chg="del">
          <ac:chgData name="YuChen Cheng" userId="030cc4e958027c86" providerId="LiveId" clId="{D5A9965B-659A-4EC3-8F5E-486FE108F20B}" dt="2021-12-14T09:41:36.547" v="441" actId="478"/>
          <ac:grpSpMkLst>
            <pc:docMk/>
            <pc:sldMk cId="1312584876" sldId="311"/>
            <ac:grpSpMk id="7" creationId="{CF046A8F-558B-4017-A9C7-B93E80EB0E90}"/>
          </ac:grpSpMkLst>
        </pc:grpChg>
        <pc:picChg chg="add mod">
          <ac:chgData name="YuChen Cheng" userId="030cc4e958027c86" providerId="LiveId" clId="{D5A9965B-659A-4EC3-8F5E-486FE108F20B}" dt="2021-12-14T10:02:14.430" v="611" actId="1076"/>
          <ac:picMkLst>
            <pc:docMk/>
            <pc:sldMk cId="1312584876" sldId="311"/>
            <ac:picMk id="5" creationId="{A5FAE836-8F9E-44CE-B8FF-85A919CA25DA}"/>
          </ac:picMkLst>
        </pc:picChg>
      </pc:sldChg>
      <pc:sldChg chg="del">
        <pc:chgData name="YuChen Cheng" userId="030cc4e958027c86" providerId="LiveId" clId="{D5A9965B-659A-4EC3-8F5E-486FE108F20B}" dt="2021-12-14T09:39:41.748" v="338" actId="47"/>
        <pc:sldMkLst>
          <pc:docMk/>
          <pc:sldMk cId="4084442633" sldId="312"/>
        </pc:sldMkLst>
      </pc:sldChg>
      <pc:sldChg chg="del">
        <pc:chgData name="YuChen Cheng" userId="030cc4e958027c86" providerId="LiveId" clId="{D5A9965B-659A-4EC3-8F5E-486FE108F20B}" dt="2021-12-14T09:39:40.976" v="337" actId="47"/>
        <pc:sldMkLst>
          <pc:docMk/>
          <pc:sldMk cId="3334600643" sldId="313"/>
        </pc:sldMkLst>
      </pc:sldChg>
      <pc:sldChg chg="del">
        <pc:chgData name="YuChen Cheng" userId="030cc4e958027c86" providerId="LiveId" clId="{D5A9965B-659A-4EC3-8F5E-486FE108F20B}" dt="2021-12-14T09:39:42.256" v="339" actId="47"/>
        <pc:sldMkLst>
          <pc:docMk/>
          <pc:sldMk cId="936895476" sldId="314"/>
        </pc:sldMkLst>
      </pc:sldChg>
      <pc:sldChg chg="addSp delSp modSp new mod">
        <pc:chgData name="YuChen Cheng" userId="030cc4e958027c86" providerId="LiveId" clId="{D5A9965B-659A-4EC3-8F5E-486FE108F20B}" dt="2021-12-14T11:24:45.566" v="975" actId="20577"/>
        <pc:sldMkLst>
          <pc:docMk/>
          <pc:sldMk cId="2028757302" sldId="315"/>
        </pc:sldMkLst>
        <pc:spChg chg="mod">
          <ac:chgData name="YuChen Cheng" userId="030cc4e958027c86" providerId="LiveId" clId="{D5A9965B-659A-4EC3-8F5E-486FE108F20B}" dt="2021-12-14T11:24:45.566" v="975" actId="20577"/>
          <ac:spMkLst>
            <pc:docMk/>
            <pc:sldMk cId="2028757302" sldId="315"/>
            <ac:spMk id="2" creationId="{A8D30C30-118D-4936-9467-0CAB2A003A17}"/>
          </ac:spMkLst>
        </pc:spChg>
        <pc:spChg chg="del">
          <ac:chgData name="YuChen Cheng" userId="030cc4e958027c86" providerId="LiveId" clId="{D5A9965B-659A-4EC3-8F5E-486FE108F20B}" dt="2021-12-14T09:38:36.081" v="248" actId="478"/>
          <ac:spMkLst>
            <pc:docMk/>
            <pc:sldMk cId="2028757302" sldId="315"/>
            <ac:spMk id="3" creationId="{93C129F3-ACC7-4936-AC87-02C7065FB6B5}"/>
          </ac:spMkLst>
        </pc:spChg>
        <pc:picChg chg="add mod">
          <ac:chgData name="YuChen Cheng" userId="030cc4e958027c86" providerId="LiveId" clId="{D5A9965B-659A-4EC3-8F5E-486FE108F20B}" dt="2021-12-14T10:52:10.358" v="779" actId="1076"/>
          <ac:picMkLst>
            <pc:docMk/>
            <pc:sldMk cId="2028757302" sldId="315"/>
            <ac:picMk id="5" creationId="{412CC620-5DB1-464F-82E9-FA8AB8A934D5}"/>
          </ac:picMkLst>
        </pc:picChg>
      </pc:sldChg>
      <pc:sldChg chg="modSp add mod">
        <pc:chgData name="YuChen Cheng" userId="030cc4e958027c86" providerId="LiveId" clId="{D5A9965B-659A-4EC3-8F5E-486FE108F20B}" dt="2021-12-14T11:24:53.046" v="981" actId="20577"/>
        <pc:sldMkLst>
          <pc:docMk/>
          <pc:sldMk cId="1396414326" sldId="316"/>
        </pc:sldMkLst>
        <pc:spChg chg="mod">
          <ac:chgData name="YuChen Cheng" userId="030cc4e958027c86" providerId="LiveId" clId="{D5A9965B-659A-4EC3-8F5E-486FE108F20B}" dt="2021-12-14T11:24:53.046" v="981" actId="20577"/>
          <ac:spMkLst>
            <pc:docMk/>
            <pc:sldMk cId="1396414326" sldId="316"/>
            <ac:spMk id="2" creationId="{A8D30C30-118D-4936-9467-0CAB2A003A17}"/>
          </ac:spMkLst>
        </pc:spChg>
      </pc:sldChg>
      <pc:sldChg chg="modSp add mod">
        <pc:chgData name="YuChen Cheng" userId="030cc4e958027c86" providerId="LiveId" clId="{D5A9965B-659A-4EC3-8F5E-486FE108F20B}" dt="2021-12-14T11:25:32.290" v="1000" actId="20577"/>
        <pc:sldMkLst>
          <pc:docMk/>
          <pc:sldMk cId="2343241610" sldId="317"/>
        </pc:sldMkLst>
        <pc:spChg chg="mod">
          <ac:chgData name="YuChen Cheng" userId="030cc4e958027c86" providerId="LiveId" clId="{D5A9965B-659A-4EC3-8F5E-486FE108F20B}" dt="2021-12-14T11:25:32.290" v="1000" actId="20577"/>
          <ac:spMkLst>
            <pc:docMk/>
            <pc:sldMk cId="2343241610" sldId="317"/>
            <ac:spMk id="2" creationId="{A8D30C30-118D-4936-9467-0CAB2A003A17}"/>
          </ac:spMkLst>
        </pc:spChg>
      </pc:sldChg>
      <pc:sldChg chg="modSp add mod setBg">
        <pc:chgData name="YuChen Cheng" userId="030cc4e958027c86" providerId="LiveId" clId="{D5A9965B-659A-4EC3-8F5E-486FE108F20B}" dt="2021-12-14T10:01:48.227" v="608" actId="20577"/>
        <pc:sldMkLst>
          <pc:docMk/>
          <pc:sldMk cId="1638412119" sldId="318"/>
        </pc:sldMkLst>
        <pc:spChg chg="mod">
          <ac:chgData name="YuChen Cheng" userId="030cc4e958027c86" providerId="LiveId" clId="{D5A9965B-659A-4EC3-8F5E-486FE108F20B}" dt="2021-12-14T10:01:48.227" v="608" actId="20577"/>
          <ac:spMkLst>
            <pc:docMk/>
            <pc:sldMk cId="1638412119" sldId="318"/>
            <ac:spMk id="2" creationId="{393A9480-F3E4-4EA5-ADFD-CD6E5C746694}"/>
          </ac:spMkLst>
        </pc:spChg>
      </pc:sldChg>
      <pc:sldChg chg="add del">
        <pc:chgData name="YuChen Cheng" userId="030cc4e958027c86" providerId="LiveId" clId="{D5A9965B-659A-4EC3-8F5E-486FE108F20B}" dt="2021-12-14T09:44:10.984" v="495"/>
        <pc:sldMkLst>
          <pc:docMk/>
          <pc:sldMk cId="4172349021" sldId="318"/>
        </pc:sldMkLst>
      </pc:sldChg>
      <pc:sldChg chg="addSp delSp modSp add mod">
        <pc:chgData name="YuChen Cheng" userId="030cc4e958027c86" providerId="LiveId" clId="{D5A9965B-659A-4EC3-8F5E-486FE108F20B}" dt="2021-12-14T11:26:38.492" v="1011" actId="1076"/>
        <pc:sldMkLst>
          <pc:docMk/>
          <pc:sldMk cId="1761849942" sldId="319"/>
        </pc:sldMkLst>
        <pc:spChg chg="mod">
          <ac:chgData name="YuChen Cheng" userId="030cc4e958027c86" providerId="LiveId" clId="{D5A9965B-659A-4EC3-8F5E-486FE108F20B}" dt="2021-12-14T10:03:05.655" v="636"/>
          <ac:spMkLst>
            <pc:docMk/>
            <pc:sldMk cId="1761849942" sldId="319"/>
            <ac:spMk id="2" creationId="{BC93ECDD-F64F-4817-8183-79A9B3484CED}"/>
          </ac:spMkLst>
        </pc:spChg>
        <pc:spChg chg="add mod">
          <ac:chgData name="YuChen Cheng" userId="030cc4e958027c86" providerId="LiveId" clId="{D5A9965B-659A-4EC3-8F5E-486FE108F20B}" dt="2021-12-14T11:26:38.492" v="1011" actId="1076"/>
          <ac:spMkLst>
            <pc:docMk/>
            <pc:sldMk cId="1761849942" sldId="319"/>
            <ac:spMk id="6" creationId="{34851B28-BAB3-4E50-B50C-B8212ED91B81}"/>
          </ac:spMkLst>
        </pc:spChg>
        <pc:spChg chg="add del mod">
          <ac:chgData name="YuChen Cheng" userId="030cc4e958027c86" providerId="LiveId" clId="{D5A9965B-659A-4EC3-8F5E-486FE108F20B}" dt="2021-12-14T11:01:13.092" v="847" actId="478"/>
          <ac:spMkLst>
            <pc:docMk/>
            <pc:sldMk cId="1761849942" sldId="319"/>
            <ac:spMk id="9" creationId="{BF393D23-B01C-4420-814B-DC0E59A8C125}"/>
          </ac:spMkLst>
        </pc:spChg>
        <pc:picChg chg="del">
          <ac:chgData name="YuChen Cheng" userId="030cc4e958027c86" providerId="LiveId" clId="{D5A9965B-659A-4EC3-8F5E-486FE108F20B}" dt="2021-12-14T10:02:30.304" v="613" actId="478"/>
          <ac:picMkLst>
            <pc:docMk/>
            <pc:sldMk cId="1761849942" sldId="319"/>
            <ac:picMk id="5" creationId="{A5FAE836-8F9E-44CE-B8FF-85A919CA25DA}"/>
          </ac:picMkLst>
        </pc:picChg>
        <pc:picChg chg="add del mod">
          <ac:chgData name="YuChen Cheng" userId="030cc4e958027c86" providerId="LiveId" clId="{D5A9965B-659A-4EC3-8F5E-486FE108F20B}" dt="2021-12-14T11:03:51.954" v="895" actId="478"/>
          <ac:picMkLst>
            <pc:docMk/>
            <pc:sldMk cId="1761849942" sldId="319"/>
            <ac:picMk id="5" creationId="{B7DD9A10-E15A-4FE8-899B-C93F79C0DA01}"/>
          </ac:picMkLst>
        </pc:picChg>
        <pc:picChg chg="add del mod modCrop">
          <ac:chgData name="YuChen Cheng" userId="030cc4e958027c86" providerId="LiveId" clId="{D5A9965B-659A-4EC3-8F5E-486FE108F20B}" dt="2021-12-14T11:01:11.096" v="846" actId="478"/>
          <ac:picMkLst>
            <pc:docMk/>
            <pc:sldMk cId="1761849942" sldId="319"/>
            <ac:picMk id="8" creationId="{08CF6B86-D901-4145-8C30-54357BA16B91}"/>
          </ac:picMkLst>
        </pc:picChg>
        <pc:picChg chg="add del mod modCrop">
          <ac:chgData name="YuChen Cheng" userId="030cc4e958027c86" providerId="LiveId" clId="{D5A9965B-659A-4EC3-8F5E-486FE108F20B}" dt="2021-12-14T11:04:34.509" v="911" actId="478"/>
          <ac:picMkLst>
            <pc:docMk/>
            <pc:sldMk cId="1761849942" sldId="319"/>
            <ac:picMk id="10" creationId="{DFE7BEAA-1304-4615-A6CF-6A6E9AB1DE3B}"/>
          </ac:picMkLst>
        </pc:picChg>
        <pc:picChg chg="add del mod">
          <ac:chgData name="YuChen Cheng" userId="030cc4e958027c86" providerId="LiveId" clId="{D5A9965B-659A-4EC3-8F5E-486FE108F20B}" dt="2021-12-14T10:07:19.991" v="705" actId="478"/>
          <ac:picMkLst>
            <pc:docMk/>
            <pc:sldMk cId="1761849942" sldId="319"/>
            <ac:picMk id="11" creationId="{DDC49EF2-EE13-4712-AF4D-537199BB4720}"/>
          </ac:picMkLst>
        </pc:picChg>
        <pc:picChg chg="add del mod">
          <ac:chgData name="YuChen Cheng" userId="030cc4e958027c86" providerId="LiveId" clId="{D5A9965B-659A-4EC3-8F5E-486FE108F20B}" dt="2021-12-14T10:54:57.495" v="781" actId="478"/>
          <ac:picMkLst>
            <pc:docMk/>
            <pc:sldMk cId="1761849942" sldId="319"/>
            <ac:picMk id="13" creationId="{0D98A308-1544-4D5C-87E7-882A0965F37B}"/>
          </ac:picMkLst>
        </pc:picChg>
      </pc:sldChg>
    </pc:docChg>
  </pc:docChgLst>
  <pc:docChgLst>
    <pc:chgData name="YuChen Cheng" userId="030cc4e958027c86" providerId="LiveId" clId="{0DB477BA-89BC-4A19-9597-7D2B6D085690}"/>
    <pc:docChg chg="undo custSel addSld delSld modSld">
      <pc:chgData name="YuChen Cheng" userId="030cc4e958027c86" providerId="LiveId" clId="{0DB477BA-89BC-4A19-9597-7D2B6D085690}" dt="2021-10-15T09:40:25.556" v="181" actId="20577"/>
      <pc:docMkLst>
        <pc:docMk/>
      </pc:docMkLst>
      <pc:sldChg chg="modNotesTx">
        <pc:chgData name="YuChen Cheng" userId="030cc4e958027c86" providerId="LiveId" clId="{0DB477BA-89BC-4A19-9597-7D2B6D085690}" dt="2021-10-15T09:40:25.556" v="181" actId="20577"/>
        <pc:sldMkLst>
          <pc:docMk/>
          <pc:sldMk cId="745825341" sldId="257"/>
        </pc:sldMkLst>
      </pc:sldChg>
      <pc:sldChg chg="modSp mod">
        <pc:chgData name="YuChen Cheng" userId="030cc4e958027c86" providerId="LiveId" clId="{0DB477BA-89BC-4A19-9597-7D2B6D085690}" dt="2021-10-12T13:44:33.339" v="180"/>
        <pc:sldMkLst>
          <pc:docMk/>
          <pc:sldMk cId="724920747" sldId="262"/>
        </pc:sldMkLst>
        <pc:spChg chg="mod">
          <ac:chgData name="YuChen Cheng" userId="030cc4e958027c86" providerId="LiveId" clId="{0DB477BA-89BC-4A19-9597-7D2B6D085690}" dt="2021-10-12T13:44:33.339" v="180"/>
          <ac:spMkLst>
            <pc:docMk/>
            <pc:sldMk cId="724920747" sldId="262"/>
            <ac:spMk id="4" creationId="{A8E47D49-7DA4-4C88-A181-2B8CBCA073CE}"/>
          </ac:spMkLst>
        </pc:spChg>
      </pc:sldChg>
      <pc:sldChg chg="addSp delSp modSp new mod">
        <pc:chgData name="YuChen Cheng" userId="030cc4e958027c86" providerId="LiveId" clId="{0DB477BA-89BC-4A19-9597-7D2B6D085690}" dt="2021-10-12T13:21:05.475" v="37" actId="255"/>
        <pc:sldMkLst>
          <pc:docMk/>
          <pc:sldMk cId="2374305504" sldId="274"/>
        </pc:sldMkLst>
        <pc:spChg chg="add del mod">
          <ac:chgData name="YuChen Cheng" userId="030cc4e958027c86" providerId="LiveId" clId="{0DB477BA-89BC-4A19-9597-7D2B6D085690}" dt="2021-10-12T13:20:57.735" v="36" actId="113"/>
          <ac:spMkLst>
            <pc:docMk/>
            <pc:sldMk cId="2374305504" sldId="274"/>
            <ac:spMk id="2" creationId="{C74F95A7-17FC-43A3-9892-A4A5078D7B41}"/>
          </ac:spMkLst>
        </pc:spChg>
        <pc:spChg chg="add del mod">
          <ac:chgData name="YuChen Cheng" userId="030cc4e958027c86" providerId="LiveId" clId="{0DB477BA-89BC-4A19-9597-7D2B6D085690}" dt="2021-10-12T13:21:05.475" v="37" actId="255"/>
          <ac:spMkLst>
            <pc:docMk/>
            <pc:sldMk cId="2374305504" sldId="274"/>
            <ac:spMk id="3" creationId="{9B8F59FB-6FE7-41A6-9CE8-DE516B57B92F}"/>
          </ac:spMkLst>
        </pc:spChg>
      </pc:sldChg>
      <pc:sldChg chg="addSp delSp modSp new del mod">
        <pc:chgData name="YuChen Cheng" userId="030cc4e958027c86" providerId="LiveId" clId="{0DB477BA-89BC-4A19-9597-7D2B6D085690}" dt="2021-10-12T13:29:00.987" v="73" actId="47"/>
        <pc:sldMkLst>
          <pc:docMk/>
          <pc:sldMk cId="880168190" sldId="275"/>
        </pc:sldMkLst>
        <pc:spChg chg="mod">
          <ac:chgData name="YuChen Cheng" userId="030cc4e958027c86" providerId="LiveId" clId="{0DB477BA-89BC-4A19-9597-7D2B6D085690}" dt="2021-10-12T13:28:04.769" v="63" actId="20577"/>
          <ac:spMkLst>
            <pc:docMk/>
            <pc:sldMk cId="880168190" sldId="275"/>
            <ac:spMk id="2" creationId="{7F739E11-DD42-4716-9E24-3E8941D8EC13}"/>
          </ac:spMkLst>
        </pc:spChg>
        <pc:spChg chg="del">
          <ac:chgData name="YuChen Cheng" userId="030cc4e958027c86" providerId="LiveId" clId="{0DB477BA-89BC-4A19-9597-7D2B6D085690}" dt="2021-10-12T13:28:08.022" v="64" actId="478"/>
          <ac:spMkLst>
            <pc:docMk/>
            <pc:sldMk cId="880168190" sldId="275"/>
            <ac:spMk id="3" creationId="{D4F74A84-A59E-40B7-9D55-EBD6C31CBBD4}"/>
          </ac:spMkLst>
        </pc:spChg>
        <pc:spChg chg="add del">
          <ac:chgData name="YuChen Cheng" userId="030cc4e958027c86" providerId="LiveId" clId="{0DB477BA-89BC-4A19-9597-7D2B6D085690}" dt="2021-10-12T13:28:25.500" v="66" actId="22"/>
          <ac:spMkLst>
            <pc:docMk/>
            <pc:sldMk cId="880168190" sldId="275"/>
            <ac:spMk id="6" creationId="{6F46EE19-2D8F-4307-9116-86BA1785C9F6}"/>
          </ac:spMkLst>
        </pc:spChg>
        <pc:picChg chg="add mod">
          <ac:chgData name="YuChen Cheng" userId="030cc4e958027c86" providerId="LiveId" clId="{0DB477BA-89BC-4A19-9597-7D2B6D085690}" dt="2021-10-12T13:28:49.875" v="71" actId="1076"/>
          <ac:picMkLst>
            <pc:docMk/>
            <pc:sldMk cId="880168190" sldId="275"/>
            <ac:picMk id="8" creationId="{6E41B6EB-9E23-45E0-B08F-2AE8060B4D95}"/>
          </ac:picMkLst>
        </pc:picChg>
        <pc:picChg chg="add mod">
          <ac:chgData name="YuChen Cheng" userId="030cc4e958027c86" providerId="LiveId" clId="{0DB477BA-89BC-4A19-9597-7D2B6D085690}" dt="2021-10-12T13:28:52.684" v="72" actId="1076"/>
          <ac:picMkLst>
            <pc:docMk/>
            <pc:sldMk cId="880168190" sldId="275"/>
            <ac:picMk id="10" creationId="{CF6FCFDA-7BCA-4920-A07A-E25E650439B8}"/>
          </ac:picMkLst>
        </pc:picChg>
      </pc:sldChg>
      <pc:sldChg chg="addSp delSp modSp new mod">
        <pc:chgData name="YuChen Cheng" userId="030cc4e958027c86" providerId="LiveId" clId="{0DB477BA-89BC-4A19-9597-7D2B6D085690}" dt="2021-10-12T13:43:12.418" v="158" actId="14100"/>
        <pc:sldMkLst>
          <pc:docMk/>
          <pc:sldMk cId="2227727521" sldId="275"/>
        </pc:sldMkLst>
        <pc:spChg chg="mod">
          <ac:chgData name="YuChen Cheng" userId="030cc4e958027c86" providerId="LiveId" clId="{0DB477BA-89BC-4A19-9597-7D2B6D085690}" dt="2021-10-12T13:40:55.929" v="93" actId="20577"/>
          <ac:spMkLst>
            <pc:docMk/>
            <pc:sldMk cId="2227727521" sldId="275"/>
            <ac:spMk id="2" creationId="{E0E5F810-FD7B-41FE-8074-D51E897C2FD4}"/>
          </ac:spMkLst>
        </pc:spChg>
        <pc:spChg chg="mod">
          <ac:chgData name="YuChen Cheng" userId="030cc4e958027c86" providerId="LiveId" clId="{0DB477BA-89BC-4A19-9597-7D2B6D085690}" dt="2021-10-12T13:41:49.931" v="104" actId="123"/>
          <ac:spMkLst>
            <pc:docMk/>
            <pc:sldMk cId="2227727521" sldId="275"/>
            <ac:spMk id="3" creationId="{17683C24-5970-4C44-94C3-145DA7111EB7}"/>
          </ac:spMkLst>
        </pc:spChg>
        <pc:spChg chg="add mod">
          <ac:chgData name="YuChen Cheng" userId="030cc4e958027c86" providerId="LiveId" clId="{0DB477BA-89BC-4A19-9597-7D2B6D085690}" dt="2021-10-12T13:42:34.972" v="135" actId="20577"/>
          <ac:spMkLst>
            <pc:docMk/>
            <pc:sldMk cId="2227727521" sldId="275"/>
            <ac:spMk id="5" creationId="{4D0444BB-4CCD-47E5-942D-F5E6D22FEBA0}"/>
          </ac:spMkLst>
        </pc:spChg>
        <pc:spChg chg="add mod">
          <ac:chgData name="YuChen Cheng" userId="030cc4e958027c86" providerId="LiveId" clId="{0DB477BA-89BC-4A19-9597-7D2B6D085690}" dt="2021-10-12T13:43:12.418" v="158" actId="14100"/>
          <ac:spMkLst>
            <pc:docMk/>
            <pc:sldMk cId="2227727521" sldId="275"/>
            <ac:spMk id="6" creationId="{4E96D54F-DCF5-465D-9079-3A7CFADAC51E}"/>
          </ac:spMkLst>
        </pc:spChg>
        <pc:spChg chg="add del">
          <ac:chgData name="YuChen Cheng" userId="030cc4e958027c86" providerId="LiveId" clId="{0DB477BA-89BC-4A19-9597-7D2B6D085690}" dt="2021-10-12T13:42:49.584" v="140" actId="11529"/>
          <ac:spMkLst>
            <pc:docMk/>
            <pc:sldMk cId="2227727521" sldId="275"/>
            <ac:spMk id="7" creationId="{42EA3518-6171-4A84-982A-24EFF266D06E}"/>
          </ac:spMkLst>
        </pc:spChg>
        <pc:spChg chg="add mod">
          <ac:chgData name="YuChen Cheng" userId="030cc4e958027c86" providerId="LiveId" clId="{0DB477BA-89BC-4A19-9597-7D2B6D085690}" dt="2021-10-12T13:43:08.831" v="157" actId="14100"/>
          <ac:spMkLst>
            <pc:docMk/>
            <pc:sldMk cId="2227727521" sldId="275"/>
            <ac:spMk id="8" creationId="{783D4FD1-5E74-4F9A-BC39-87AEB3AFC0D6}"/>
          </ac:spMkLst>
        </pc:spChg>
      </pc:sldChg>
    </pc:docChg>
  </pc:docChgLst>
  <pc:docChgLst>
    <pc:chgData name="YuChen Cheng" userId="030cc4e958027c86" providerId="LiveId" clId="{B7CC2FC8-D277-4B23-9062-358B6CFD92C8}"/>
    <pc:docChg chg="undo redo custSel addSld delSld modSld">
      <pc:chgData name="YuChen Cheng" userId="030cc4e958027c86" providerId="LiveId" clId="{B7CC2FC8-D277-4B23-9062-358B6CFD92C8}" dt="2021-11-30T06:00:10.102" v="1127" actId="20577"/>
      <pc:docMkLst>
        <pc:docMk/>
      </pc:docMkLst>
      <pc:sldChg chg="modSp mod">
        <pc:chgData name="YuChen Cheng" userId="030cc4e958027c86" providerId="LiveId" clId="{B7CC2FC8-D277-4B23-9062-358B6CFD92C8}" dt="2021-11-29T08:03:25.305" v="6" actId="20577"/>
        <pc:sldMkLst>
          <pc:docMk/>
          <pc:sldMk cId="2525681540" sldId="256"/>
        </pc:sldMkLst>
        <pc:spChg chg="mod">
          <ac:chgData name="YuChen Cheng" userId="030cc4e958027c86" providerId="LiveId" clId="{B7CC2FC8-D277-4B23-9062-358B6CFD92C8}" dt="2021-11-29T08:03:25.305" v="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B7CC2FC8-D277-4B23-9062-358B6CFD92C8}" dt="2021-11-29T08:03:23.176" v="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B7CC2FC8-D277-4B23-9062-358B6CFD92C8}" dt="2021-11-29T09:35:23.186" v="31" actId="20577"/>
        <pc:sldMkLst>
          <pc:docMk/>
          <pc:sldMk cId="3874114998" sldId="270"/>
        </pc:sldMkLst>
        <pc:spChg chg="mod">
          <ac:chgData name="YuChen Cheng" userId="030cc4e958027c86" providerId="LiveId" clId="{B7CC2FC8-D277-4B23-9062-358B6CFD92C8}" dt="2021-11-29T09:35:23.186" v="31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del">
        <pc:chgData name="YuChen Cheng" userId="030cc4e958027c86" providerId="LiveId" clId="{B7CC2FC8-D277-4B23-9062-358B6CFD92C8}" dt="2021-11-29T09:55:18.857" v="923" actId="47"/>
        <pc:sldMkLst>
          <pc:docMk/>
          <pc:sldMk cId="2778875770" sldId="271"/>
        </pc:sldMkLst>
      </pc:sldChg>
      <pc:sldChg chg="addSp delSp modSp mod">
        <pc:chgData name="YuChen Cheng" userId="030cc4e958027c86" providerId="LiveId" clId="{B7CC2FC8-D277-4B23-9062-358B6CFD92C8}" dt="2021-11-29T09:41:56.931" v="499" actId="20577"/>
        <pc:sldMkLst>
          <pc:docMk/>
          <pc:sldMk cId="3333956002" sldId="283"/>
        </pc:sldMkLst>
        <pc:spChg chg="mod">
          <ac:chgData name="YuChen Cheng" userId="030cc4e958027c86" providerId="LiveId" clId="{B7CC2FC8-D277-4B23-9062-358B6CFD92C8}" dt="2021-11-29T09:37:47.413" v="124" actId="20577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B7CC2FC8-D277-4B23-9062-358B6CFD92C8}" dt="2021-11-29T09:41:56.931" v="499" actId="20577"/>
          <ac:spMkLst>
            <pc:docMk/>
            <pc:sldMk cId="3333956002" sldId="283"/>
            <ac:spMk id="3" creationId="{FBB6151E-A96F-4E22-A9BF-B3240A42E3D4}"/>
          </ac:spMkLst>
        </pc:spChg>
        <pc:spChg chg="del">
          <ac:chgData name="YuChen Cheng" userId="030cc4e958027c86" providerId="LiveId" clId="{B7CC2FC8-D277-4B23-9062-358B6CFD92C8}" dt="2021-11-29T09:36:50.605" v="105" actId="478"/>
          <ac:spMkLst>
            <pc:docMk/>
            <pc:sldMk cId="3333956002" sldId="283"/>
            <ac:spMk id="8" creationId="{C21BCB7A-02D9-44E9-874D-2A30158D3E98}"/>
          </ac:spMkLst>
        </pc:spChg>
        <pc:picChg chg="add mod modCrop">
          <ac:chgData name="YuChen Cheng" userId="030cc4e958027c86" providerId="LiveId" clId="{B7CC2FC8-D277-4B23-9062-358B6CFD92C8}" dt="2021-11-29T09:37:27.652" v="108" actId="732"/>
          <ac:picMkLst>
            <pc:docMk/>
            <pc:sldMk cId="3333956002" sldId="283"/>
            <ac:picMk id="6" creationId="{2E33E142-A94F-44FD-BDB3-98B3BDC7D065}"/>
          </ac:picMkLst>
        </pc:picChg>
        <pc:picChg chg="del">
          <ac:chgData name="YuChen Cheng" userId="030cc4e958027c86" providerId="LiveId" clId="{B7CC2FC8-D277-4B23-9062-358B6CFD92C8}" dt="2021-11-29T09:36:49.763" v="104" actId="478"/>
          <ac:picMkLst>
            <pc:docMk/>
            <pc:sldMk cId="3333956002" sldId="283"/>
            <ac:picMk id="7" creationId="{308C6F24-C12E-4DC7-925A-94B46CF044B9}"/>
          </ac:picMkLst>
        </pc:picChg>
      </pc:sldChg>
      <pc:sldChg chg="addSp delSp modSp mod">
        <pc:chgData name="YuChen Cheng" userId="030cc4e958027c86" providerId="LiveId" clId="{B7CC2FC8-D277-4B23-9062-358B6CFD92C8}" dt="2021-11-29T09:45:02.718" v="587" actId="1076"/>
        <pc:sldMkLst>
          <pc:docMk/>
          <pc:sldMk cId="3755325856" sldId="284"/>
        </pc:sldMkLst>
        <pc:spChg chg="mod">
          <ac:chgData name="YuChen Cheng" userId="030cc4e958027c86" providerId="LiveId" clId="{B7CC2FC8-D277-4B23-9062-358B6CFD92C8}" dt="2021-11-29T09:42:41.007" v="536" actId="20577"/>
          <ac:spMkLst>
            <pc:docMk/>
            <pc:sldMk cId="3755325856" sldId="284"/>
            <ac:spMk id="2" creationId="{BC93ECDD-F64F-4817-8183-79A9B3484CED}"/>
          </ac:spMkLst>
        </pc:spChg>
        <pc:spChg chg="add mod">
          <ac:chgData name="YuChen Cheng" userId="030cc4e958027c86" providerId="LiveId" clId="{B7CC2FC8-D277-4B23-9062-358B6CFD92C8}" dt="2021-11-29T09:45:02.718" v="587" actId="1076"/>
          <ac:spMkLst>
            <pc:docMk/>
            <pc:sldMk cId="3755325856" sldId="284"/>
            <ac:spMk id="9" creationId="{8518431B-2305-441F-9D56-48637C998CE5}"/>
          </ac:spMkLst>
        </pc:spChg>
        <pc:spChg chg="del">
          <ac:chgData name="YuChen Cheng" userId="030cc4e958027c86" providerId="LiveId" clId="{B7CC2FC8-D277-4B23-9062-358B6CFD92C8}" dt="2021-11-29T09:42:43.487" v="538" actId="478"/>
          <ac:spMkLst>
            <pc:docMk/>
            <pc:sldMk cId="3755325856" sldId="284"/>
            <ac:spMk id="10" creationId="{1F14097E-4123-4F58-9BE2-0DFD6E4C2FB3}"/>
          </ac:spMkLst>
        </pc:spChg>
        <pc:picChg chg="del">
          <ac:chgData name="YuChen Cheng" userId="030cc4e958027c86" providerId="LiveId" clId="{B7CC2FC8-D277-4B23-9062-358B6CFD92C8}" dt="2021-11-29T09:42:42.278" v="537" actId="478"/>
          <ac:picMkLst>
            <pc:docMk/>
            <pc:sldMk cId="3755325856" sldId="284"/>
            <ac:picMk id="5" creationId="{3D6CECDD-E625-4BD7-A7CA-1F680287A2E9}"/>
          </ac:picMkLst>
        </pc:picChg>
        <pc:picChg chg="add del mod">
          <ac:chgData name="YuChen Cheng" userId="030cc4e958027c86" providerId="LiveId" clId="{B7CC2FC8-D277-4B23-9062-358B6CFD92C8}" dt="2021-11-29T09:43:42.470" v="544" actId="478"/>
          <ac:picMkLst>
            <pc:docMk/>
            <pc:sldMk cId="3755325856" sldId="284"/>
            <ac:picMk id="6" creationId="{864ED5A3-25DD-4135-A4DE-7DCEF913AEEE}"/>
          </ac:picMkLst>
        </pc:picChg>
        <pc:picChg chg="add mod modCrop">
          <ac:chgData name="YuChen Cheng" userId="030cc4e958027c86" providerId="LiveId" clId="{B7CC2FC8-D277-4B23-9062-358B6CFD92C8}" dt="2021-11-29T09:44:44.066" v="582" actId="1076"/>
          <ac:picMkLst>
            <pc:docMk/>
            <pc:sldMk cId="3755325856" sldId="284"/>
            <ac:picMk id="8" creationId="{0DBD8977-DC5B-4FF5-B4B5-52596E8512E3}"/>
          </ac:picMkLst>
        </pc:picChg>
      </pc:sldChg>
      <pc:sldChg chg="addSp delSp modSp mod setBg">
        <pc:chgData name="YuChen Cheng" userId="030cc4e958027c86" providerId="LiveId" clId="{B7CC2FC8-D277-4B23-9062-358B6CFD92C8}" dt="2021-11-29T09:50:38.450" v="781" actId="26606"/>
        <pc:sldMkLst>
          <pc:docMk/>
          <pc:sldMk cId="2158807118" sldId="285"/>
        </pc:sldMkLst>
        <pc:spChg chg="mo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2" creationId="{F710EF7D-470A-40AC-B039-1311178D621F}"/>
          </ac:spMkLst>
        </pc:spChg>
        <pc:spChg chg="mod or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4" creationId="{BF7961D9-24CD-40B8-951D-AD3D0C352F2D}"/>
          </ac:spMkLst>
        </pc:spChg>
        <pc:spChg chg="del">
          <ac:chgData name="YuChen Cheng" userId="030cc4e958027c86" providerId="LiveId" clId="{B7CC2FC8-D277-4B23-9062-358B6CFD92C8}" dt="2021-11-29T09:48:36.754" v="728" actId="478"/>
          <ac:spMkLst>
            <pc:docMk/>
            <pc:sldMk cId="2158807118" sldId="285"/>
            <ac:spMk id="7" creationId="{999C84D6-FD5C-4431-8BD2-891DF307EEB0}"/>
          </ac:spMkLst>
        </pc:spChg>
        <pc:spChg chg="add mod or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8" creationId="{D723FC6B-2EE0-4741-85BE-BCDFFEBAF2A4}"/>
          </ac:spMkLst>
        </pc:spChg>
        <pc:spChg chg="del mod">
          <ac:chgData name="YuChen Cheng" userId="030cc4e958027c86" providerId="LiveId" clId="{B7CC2FC8-D277-4B23-9062-358B6CFD92C8}" dt="2021-11-29T09:48:39.858" v="731" actId="478"/>
          <ac:spMkLst>
            <pc:docMk/>
            <pc:sldMk cId="2158807118" sldId="285"/>
            <ac:spMk id="11" creationId="{0DBD6505-EBD5-4D78-A359-7BA285E69B5F}"/>
          </ac:spMkLst>
        </pc:spChg>
        <pc:spChg chg="add del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12" creationId="{ED56E41F-B8E0-4D18-B554-FD40260DE0E3}"/>
          </ac:spMkLst>
        </pc:spChg>
        <pc:spChg chg="add del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21" creationId="{23E937B9-07EE-456A-A31C-41A8866E28A2}"/>
          </ac:spMkLst>
        </pc:spChg>
        <pc:grpChg chg="add del">
          <ac:chgData name="YuChen Cheng" userId="030cc4e958027c86" providerId="LiveId" clId="{B7CC2FC8-D277-4B23-9062-358B6CFD92C8}" dt="2021-11-29T09:50:38.450" v="781" actId="26606"/>
          <ac:grpSpMkLst>
            <pc:docMk/>
            <pc:sldMk cId="2158807118" sldId="285"/>
            <ac:grpSpMk id="15" creationId="{2DB31E17-E562-4F82-98D0-858C84120F34}"/>
          </ac:grpSpMkLst>
        </pc:grpChg>
        <pc:picChg chg="add mod">
          <ac:chgData name="YuChen Cheng" userId="030cc4e958027c86" providerId="LiveId" clId="{B7CC2FC8-D277-4B23-9062-358B6CFD92C8}" dt="2021-11-29T09:50:38.450" v="781" actId="26606"/>
          <ac:picMkLst>
            <pc:docMk/>
            <pc:sldMk cId="2158807118" sldId="285"/>
            <ac:picMk id="5" creationId="{7DAA3485-15A8-4AAA-ADCE-E453BC027FFD}"/>
          </ac:picMkLst>
        </pc:picChg>
        <pc:picChg chg="del">
          <ac:chgData name="YuChen Cheng" userId="030cc4e958027c86" providerId="LiveId" clId="{B7CC2FC8-D277-4B23-9062-358B6CFD92C8}" dt="2021-11-29T09:48:35.835" v="727" actId="478"/>
          <ac:picMkLst>
            <pc:docMk/>
            <pc:sldMk cId="2158807118" sldId="285"/>
            <ac:picMk id="9" creationId="{01C63739-501C-4D52-9C03-25E7871172C5}"/>
          </ac:picMkLst>
        </pc:picChg>
        <pc:picChg chg="del">
          <ac:chgData name="YuChen Cheng" userId="030cc4e958027c86" providerId="LiveId" clId="{B7CC2FC8-D277-4B23-9062-358B6CFD92C8}" dt="2021-11-29T09:48:37.219" v="729" actId="478"/>
          <ac:picMkLst>
            <pc:docMk/>
            <pc:sldMk cId="2158807118" sldId="285"/>
            <ac:picMk id="13" creationId="{44BADD96-0632-4A7C-A29F-03C389F3DB2A}"/>
          </ac:picMkLst>
        </pc:picChg>
        <pc:cxnChg chg="add del">
          <ac:chgData name="YuChen Cheng" userId="030cc4e958027c86" providerId="LiveId" clId="{B7CC2FC8-D277-4B23-9062-358B6CFD92C8}" dt="2021-11-29T09:50:38.450" v="781" actId="26606"/>
          <ac:cxnSpMkLst>
            <pc:docMk/>
            <pc:sldMk cId="2158807118" sldId="285"/>
            <ac:cxnSpMk id="23" creationId="{FD2308B7-2829-44DD-B213-27EEBDED1411}"/>
          </ac:cxnSpMkLst>
        </pc:cxnChg>
      </pc:sldChg>
      <pc:sldChg chg="del">
        <pc:chgData name="YuChen Cheng" userId="030cc4e958027c86" providerId="LiveId" clId="{B7CC2FC8-D277-4B23-9062-358B6CFD92C8}" dt="2021-11-29T09:55:18.285" v="920" actId="47"/>
        <pc:sldMkLst>
          <pc:docMk/>
          <pc:sldMk cId="3473532913" sldId="287"/>
        </pc:sldMkLst>
      </pc:sldChg>
      <pc:sldChg chg="del">
        <pc:chgData name="YuChen Cheng" userId="030cc4e958027c86" providerId="LiveId" clId="{B7CC2FC8-D277-4B23-9062-358B6CFD92C8}" dt="2021-11-29T09:55:19.681" v="925" actId="47"/>
        <pc:sldMkLst>
          <pc:docMk/>
          <pc:sldMk cId="993322613" sldId="290"/>
        </pc:sldMkLst>
      </pc:sldChg>
      <pc:sldChg chg="del">
        <pc:chgData name="YuChen Cheng" userId="030cc4e958027c86" providerId="LiveId" clId="{B7CC2FC8-D277-4B23-9062-358B6CFD92C8}" dt="2021-11-29T09:45:46.284" v="589" actId="47"/>
        <pc:sldMkLst>
          <pc:docMk/>
          <pc:sldMk cId="819342149" sldId="297"/>
        </pc:sldMkLst>
      </pc:sldChg>
      <pc:sldChg chg="addSp delSp modSp mod">
        <pc:chgData name="YuChen Cheng" userId="030cc4e958027c86" providerId="LiveId" clId="{B7CC2FC8-D277-4B23-9062-358B6CFD92C8}" dt="2021-11-29T09:55:11.269" v="918" actId="1076"/>
        <pc:sldMkLst>
          <pc:docMk/>
          <pc:sldMk cId="2843838883" sldId="298"/>
        </pc:sldMkLst>
        <pc:spChg chg="mod">
          <ac:chgData name="YuChen Cheng" userId="030cc4e958027c86" providerId="LiveId" clId="{B7CC2FC8-D277-4B23-9062-358B6CFD92C8}" dt="2021-11-29T09:52:40.002" v="884" actId="20577"/>
          <ac:spMkLst>
            <pc:docMk/>
            <pc:sldMk cId="2843838883" sldId="298"/>
            <ac:spMk id="2" creationId="{F710EF7D-470A-40AC-B039-1311178D621F}"/>
          </ac:spMkLst>
        </pc:spChg>
        <pc:spChg chg="add mod">
          <ac:chgData name="YuChen Cheng" userId="030cc4e958027c86" providerId="LiveId" clId="{B7CC2FC8-D277-4B23-9062-358B6CFD92C8}" dt="2021-11-29T09:54:07.017" v="916" actId="1076"/>
          <ac:spMkLst>
            <pc:docMk/>
            <pc:sldMk cId="2843838883" sldId="298"/>
            <ac:spMk id="3" creationId="{AC2C6AAB-815A-4BF6-A27B-489813E1D184}"/>
          </ac:spMkLst>
        </pc:spChg>
        <pc:spChg chg="del">
          <ac:chgData name="YuChen Cheng" userId="030cc4e958027c86" providerId="LiveId" clId="{B7CC2FC8-D277-4B23-9062-358B6CFD92C8}" dt="2021-11-29T09:52:49.196" v="886" actId="478"/>
          <ac:spMkLst>
            <pc:docMk/>
            <pc:sldMk cId="2843838883" sldId="298"/>
            <ac:spMk id="7" creationId="{999C84D6-FD5C-4431-8BD2-891DF307EEB0}"/>
          </ac:spMkLst>
        </pc:spChg>
        <pc:picChg chg="add mod">
          <ac:chgData name="YuChen Cheng" userId="030cc4e958027c86" providerId="LiveId" clId="{B7CC2FC8-D277-4B23-9062-358B6CFD92C8}" dt="2021-11-29T09:55:11.269" v="918" actId="1076"/>
          <ac:picMkLst>
            <pc:docMk/>
            <pc:sldMk cId="2843838883" sldId="298"/>
            <ac:picMk id="6" creationId="{1F886D19-77F1-4887-A1DF-F75DAD528E63}"/>
          </ac:picMkLst>
        </pc:picChg>
        <pc:picChg chg="del">
          <ac:chgData name="YuChen Cheng" userId="030cc4e958027c86" providerId="LiveId" clId="{B7CC2FC8-D277-4B23-9062-358B6CFD92C8}" dt="2021-11-29T09:52:47.239" v="885" actId="478"/>
          <ac:picMkLst>
            <pc:docMk/>
            <pc:sldMk cId="2843838883" sldId="298"/>
            <ac:picMk id="8" creationId="{CEB70E47-7AE0-43AC-AF78-FFE6EE36E8BC}"/>
          </ac:picMkLst>
        </pc:picChg>
      </pc:sldChg>
      <pc:sldChg chg="del">
        <pc:chgData name="YuChen Cheng" userId="030cc4e958027c86" providerId="LiveId" clId="{B7CC2FC8-D277-4B23-9062-358B6CFD92C8}" dt="2021-11-29T09:55:18.485" v="921" actId="47"/>
        <pc:sldMkLst>
          <pc:docMk/>
          <pc:sldMk cId="302659278" sldId="299"/>
        </pc:sldMkLst>
      </pc:sldChg>
      <pc:sldChg chg="del">
        <pc:chgData name="YuChen Cheng" userId="030cc4e958027c86" providerId="LiveId" clId="{B7CC2FC8-D277-4B23-9062-358B6CFD92C8}" dt="2021-11-29T09:55:18.678" v="922" actId="47"/>
        <pc:sldMkLst>
          <pc:docMk/>
          <pc:sldMk cId="1818634442" sldId="300"/>
        </pc:sldMkLst>
      </pc:sldChg>
      <pc:sldChg chg="del">
        <pc:chgData name="YuChen Cheng" userId="030cc4e958027c86" providerId="LiveId" clId="{B7CC2FC8-D277-4B23-9062-358B6CFD92C8}" dt="2021-11-29T09:55:19.331" v="924" actId="47"/>
        <pc:sldMkLst>
          <pc:docMk/>
          <pc:sldMk cId="918463183" sldId="301"/>
        </pc:sldMkLst>
      </pc:sldChg>
      <pc:sldChg chg="del">
        <pc:chgData name="YuChen Cheng" userId="030cc4e958027c86" providerId="LiveId" clId="{B7CC2FC8-D277-4B23-9062-358B6CFD92C8}" dt="2021-11-29T09:55:20.372" v="926" actId="47"/>
        <pc:sldMkLst>
          <pc:docMk/>
          <pc:sldMk cId="96485140" sldId="302"/>
        </pc:sldMkLst>
      </pc:sldChg>
      <pc:sldChg chg="del">
        <pc:chgData name="YuChen Cheng" userId="030cc4e958027c86" providerId="LiveId" clId="{B7CC2FC8-D277-4B23-9062-358B6CFD92C8}" dt="2021-11-29T09:55:20.883" v="927" actId="47"/>
        <pc:sldMkLst>
          <pc:docMk/>
          <pc:sldMk cId="3889968772" sldId="303"/>
        </pc:sldMkLst>
      </pc:sldChg>
      <pc:sldChg chg="addSp delSp modSp add mod">
        <pc:chgData name="YuChen Cheng" userId="030cc4e958027c86" providerId="LiveId" clId="{B7CC2FC8-D277-4B23-9062-358B6CFD92C8}" dt="2021-11-29T09:49:20.508" v="767" actId="20577"/>
        <pc:sldMkLst>
          <pc:docMk/>
          <pc:sldMk cId="2099697894" sldId="304"/>
        </pc:sldMkLst>
        <pc:spChg chg="mod">
          <ac:chgData name="YuChen Cheng" userId="030cc4e958027c86" providerId="LiveId" clId="{B7CC2FC8-D277-4B23-9062-358B6CFD92C8}" dt="2021-11-29T09:49:20.508" v="767" actId="20577"/>
          <ac:spMkLst>
            <pc:docMk/>
            <pc:sldMk cId="2099697894" sldId="304"/>
            <ac:spMk id="9" creationId="{8518431B-2305-441F-9D56-48637C998CE5}"/>
          </ac:spMkLst>
        </pc:spChg>
        <pc:picChg chg="add mod">
          <ac:chgData name="YuChen Cheng" userId="030cc4e958027c86" providerId="LiveId" clId="{B7CC2FC8-D277-4B23-9062-358B6CFD92C8}" dt="2021-11-29T09:46:30.892" v="597" actId="1076"/>
          <ac:picMkLst>
            <pc:docMk/>
            <pc:sldMk cId="2099697894" sldId="304"/>
            <ac:picMk id="5" creationId="{3DF94A90-05BF-40F0-AC01-692CB27FBF45}"/>
          </ac:picMkLst>
        </pc:picChg>
        <pc:picChg chg="del">
          <ac:chgData name="YuChen Cheng" userId="030cc4e958027c86" providerId="LiveId" clId="{B7CC2FC8-D277-4B23-9062-358B6CFD92C8}" dt="2021-11-29T09:45:50.108" v="590" actId="478"/>
          <ac:picMkLst>
            <pc:docMk/>
            <pc:sldMk cId="2099697894" sldId="304"/>
            <ac:picMk id="8" creationId="{0DBD8977-DC5B-4FF5-B4B5-52596E8512E3}"/>
          </ac:picMkLst>
        </pc:picChg>
      </pc:sldChg>
      <pc:sldChg chg="addSp delSp modSp add mod setBg">
        <pc:chgData name="YuChen Cheng" userId="030cc4e958027c86" providerId="LiveId" clId="{B7CC2FC8-D277-4B23-9062-358B6CFD92C8}" dt="2021-11-29T09:47:48.621" v="636" actId="20577"/>
        <pc:sldMkLst>
          <pc:docMk/>
          <pc:sldMk cId="3797262450" sldId="305"/>
        </pc:sldMkLst>
        <pc:spChg chg="mod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2" creationId="{BC93ECDD-F64F-4817-8183-79A9B3484CED}"/>
          </ac:spMkLst>
        </pc:spChg>
        <pc:spChg chg="mod ord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4" creationId="{6A12D72A-CF7C-4D49-B35A-0CA76FC7794E}"/>
          </ac:spMkLst>
        </pc:spChg>
        <pc:spChg chg="mod">
          <ac:chgData name="YuChen Cheng" userId="030cc4e958027c86" providerId="LiveId" clId="{B7CC2FC8-D277-4B23-9062-358B6CFD92C8}" dt="2021-11-29T09:47:48.621" v="636" actId="20577"/>
          <ac:spMkLst>
            <pc:docMk/>
            <pc:sldMk cId="3797262450" sldId="305"/>
            <ac:spMk id="9" creationId="{8518431B-2305-441F-9D56-48637C998CE5}"/>
          </ac:spMkLst>
        </pc:spChg>
        <pc:spChg chg="add del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14" creationId="{7E61F402-3445-458A-9A2B-D28FD288390C}"/>
          </ac:spMkLst>
        </pc:spChg>
        <pc:grpChg chg="add del">
          <ac:chgData name="YuChen Cheng" userId="030cc4e958027c86" providerId="LiveId" clId="{B7CC2FC8-D277-4B23-9062-358B6CFD92C8}" dt="2021-11-29T09:47:33.218" v="613" actId="26606"/>
          <ac:grpSpMkLst>
            <pc:docMk/>
            <pc:sldMk cId="3797262450" sldId="305"/>
            <ac:grpSpMk id="16" creationId="{A673C096-95AE-4644-B76C-1DF1B667DC44}"/>
          </ac:grpSpMkLst>
        </pc:grpChg>
        <pc:picChg chg="del">
          <ac:chgData name="YuChen Cheng" userId="030cc4e958027c86" providerId="LiveId" clId="{B7CC2FC8-D277-4B23-9062-358B6CFD92C8}" dt="2021-11-29T09:46:43.748" v="599" actId="478"/>
          <ac:picMkLst>
            <pc:docMk/>
            <pc:sldMk cId="3797262450" sldId="305"/>
            <ac:picMk id="5" creationId="{3DF94A90-05BF-40F0-AC01-692CB27FBF45}"/>
          </ac:picMkLst>
        </pc:picChg>
        <pc:picChg chg="add mod">
          <ac:chgData name="YuChen Cheng" userId="030cc4e958027c86" providerId="LiveId" clId="{B7CC2FC8-D277-4B23-9062-358B6CFD92C8}" dt="2021-11-29T09:47:35.226" v="614" actId="1076"/>
          <ac:picMkLst>
            <pc:docMk/>
            <pc:sldMk cId="3797262450" sldId="305"/>
            <ac:picMk id="6" creationId="{F1401D35-3E7F-4652-B37F-3482B8D98469}"/>
          </ac:picMkLst>
        </pc:picChg>
        <pc:cxnChg chg="add del">
          <ac:chgData name="YuChen Cheng" userId="030cc4e958027c86" providerId="LiveId" clId="{B7CC2FC8-D277-4B23-9062-358B6CFD92C8}" dt="2021-11-29T09:47:33.218" v="613" actId="26606"/>
          <ac:cxnSpMkLst>
            <pc:docMk/>
            <pc:sldMk cId="3797262450" sldId="305"/>
            <ac:cxnSpMk id="22" creationId="{2BE880E9-2B86-4CDB-B5B7-308745CDD19D}"/>
          </ac:cxnSpMkLst>
        </pc:cxnChg>
      </pc:sldChg>
      <pc:sldChg chg="addSp delSp modSp add mod">
        <pc:chgData name="YuChen Cheng" userId="030cc4e958027c86" providerId="LiveId" clId="{B7CC2FC8-D277-4B23-9062-358B6CFD92C8}" dt="2021-11-29T09:52:04.939" v="810" actId="1076"/>
        <pc:sldMkLst>
          <pc:docMk/>
          <pc:sldMk cId="138114205" sldId="306"/>
        </pc:sldMkLst>
        <pc:spChg chg="mod">
          <ac:chgData name="YuChen Cheng" userId="030cc4e958027c86" providerId="LiveId" clId="{B7CC2FC8-D277-4B23-9062-358B6CFD92C8}" dt="2021-11-29T09:51:46.300" v="808" actId="2710"/>
          <ac:spMkLst>
            <pc:docMk/>
            <pc:sldMk cId="138114205" sldId="306"/>
            <ac:spMk id="8" creationId="{D723FC6B-2EE0-4741-85BE-BCDFFEBAF2A4}"/>
          </ac:spMkLst>
        </pc:spChg>
        <pc:picChg chg="del">
          <ac:chgData name="YuChen Cheng" userId="030cc4e958027c86" providerId="LiveId" clId="{B7CC2FC8-D277-4B23-9062-358B6CFD92C8}" dt="2021-11-29T09:50:47.738" v="783" actId="478"/>
          <ac:picMkLst>
            <pc:docMk/>
            <pc:sldMk cId="138114205" sldId="306"/>
            <ac:picMk id="5" creationId="{7DAA3485-15A8-4AAA-ADCE-E453BC027FFD}"/>
          </ac:picMkLst>
        </pc:picChg>
        <pc:picChg chg="add mod">
          <ac:chgData name="YuChen Cheng" userId="030cc4e958027c86" providerId="LiveId" clId="{B7CC2FC8-D277-4B23-9062-358B6CFD92C8}" dt="2021-11-29T09:52:04.939" v="810" actId="1076"/>
          <ac:picMkLst>
            <pc:docMk/>
            <pc:sldMk cId="138114205" sldId="306"/>
            <ac:picMk id="6" creationId="{C8AD55DF-F136-4102-97CA-608EA1F55722}"/>
          </ac:picMkLst>
        </pc:picChg>
      </pc:sldChg>
      <pc:sldChg chg="addSp delSp modSp add mod">
        <pc:chgData name="YuChen Cheng" userId="030cc4e958027c86" providerId="LiveId" clId="{B7CC2FC8-D277-4B23-9062-358B6CFD92C8}" dt="2021-11-29T09:57:26.237" v="969" actId="1076"/>
        <pc:sldMkLst>
          <pc:docMk/>
          <pc:sldMk cId="625452916" sldId="307"/>
        </pc:sldMkLst>
        <pc:spChg chg="del">
          <ac:chgData name="YuChen Cheng" userId="030cc4e958027c86" providerId="LiveId" clId="{B7CC2FC8-D277-4B23-9062-358B6CFD92C8}" dt="2021-11-29T09:55:25.725" v="928" actId="478"/>
          <ac:spMkLst>
            <pc:docMk/>
            <pc:sldMk cId="625452916" sldId="307"/>
            <ac:spMk id="3" creationId="{AC2C6AAB-815A-4BF6-A27B-489813E1D184}"/>
          </ac:spMkLst>
        </pc:spChg>
        <pc:spChg chg="add mod">
          <ac:chgData name="YuChen Cheng" userId="030cc4e958027c86" providerId="LiveId" clId="{B7CC2FC8-D277-4B23-9062-358B6CFD92C8}" dt="2021-11-29T09:56:56.994" v="967" actId="1076"/>
          <ac:spMkLst>
            <pc:docMk/>
            <pc:sldMk cId="625452916" sldId="307"/>
            <ac:spMk id="7" creationId="{56D8AD76-265F-4661-B5BC-65D450C576E3}"/>
          </ac:spMkLst>
        </pc:spChg>
        <pc:picChg chg="del">
          <ac:chgData name="YuChen Cheng" userId="030cc4e958027c86" providerId="LiveId" clId="{B7CC2FC8-D277-4B23-9062-358B6CFD92C8}" dt="2021-11-29T09:55:26.153" v="929" actId="478"/>
          <ac:picMkLst>
            <pc:docMk/>
            <pc:sldMk cId="625452916" sldId="307"/>
            <ac:picMk id="6" creationId="{1F886D19-77F1-4887-A1DF-F75DAD528E63}"/>
          </ac:picMkLst>
        </pc:picChg>
        <pc:picChg chg="add mod">
          <ac:chgData name="YuChen Cheng" userId="030cc4e958027c86" providerId="LiveId" clId="{B7CC2FC8-D277-4B23-9062-358B6CFD92C8}" dt="2021-11-29T09:57:26.237" v="969" actId="1076"/>
          <ac:picMkLst>
            <pc:docMk/>
            <pc:sldMk cId="625452916" sldId="307"/>
            <ac:picMk id="9" creationId="{FDC528FD-E7E6-4924-B1F1-AE934F6E4E7B}"/>
          </ac:picMkLst>
        </pc:picChg>
      </pc:sldChg>
      <pc:sldChg chg="addSp delSp modSp add mod">
        <pc:chgData name="YuChen Cheng" userId="030cc4e958027c86" providerId="LiveId" clId="{B7CC2FC8-D277-4B23-9062-358B6CFD92C8}" dt="2021-11-30T06:00:10.102" v="1127" actId="20577"/>
        <pc:sldMkLst>
          <pc:docMk/>
          <pc:sldMk cId="41544459" sldId="308"/>
        </pc:sldMkLst>
        <pc:spChg chg="mod">
          <ac:chgData name="YuChen Cheng" userId="030cc4e958027c86" providerId="LiveId" clId="{B7CC2FC8-D277-4B23-9062-358B6CFD92C8}" dt="2021-11-30T06:00:10.102" v="1127" actId="20577"/>
          <ac:spMkLst>
            <pc:docMk/>
            <pc:sldMk cId="41544459" sldId="308"/>
            <ac:spMk id="7" creationId="{56D8AD76-265F-4661-B5BC-65D450C576E3}"/>
          </ac:spMkLst>
        </pc:spChg>
        <pc:grpChg chg="add mod">
          <ac:chgData name="YuChen Cheng" userId="030cc4e958027c86" providerId="LiveId" clId="{B7CC2FC8-D277-4B23-9062-358B6CFD92C8}" dt="2021-11-30T05:58:34.096" v="1098" actId="164"/>
          <ac:grpSpMkLst>
            <pc:docMk/>
            <pc:sldMk cId="41544459" sldId="308"/>
            <ac:grpSpMk id="10" creationId="{8417B893-5F1E-42A1-A9B4-E3B760E5ECC4}"/>
          </ac:grpSpMkLst>
        </pc:grpChg>
        <pc:grpChg chg="add mod">
          <ac:chgData name="YuChen Cheng" userId="030cc4e958027c86" providerId="LiveId" clId="{B7CC2FC8-D277-4B23-9062-358B6CFD92C8}" dt="2021-11-30T05:58:37.437" v="1099" actId="1076"/>
          <ac:grpSpMkLst>
            <pc:docMk/>
            <pc:sldMk cId="41544459" sldId="308"/>
            <ac:grpSpMk id="11" creationId="{C5083BAA-6C57-4AE2-BF5A-9838ADC1E568}"/>
          </ac:grpSpMkLst>
        </pc:grpChg>
        <pc:picChg chg="add mod modCrop">
          <ac:chgData name="YuChen Cheng" userId="030cc4e958027c86" providerId="LiveId" clId="{B7CC2FC8-D277-4B23-9062-358B6CFD92C8}" dt="2021-11-30T05:58:34.096" v="1098" actId="164"/>
          <ac:picMkLst>
            <pc:docMk/>
            <pc:sldMk cId="41544459" sldId="308"/>
            <ac:picMk id="5" creationId="{5DA49ED4-3A4E-4E80-8381-C0B20C914DF7}"/>
          </ac:picMkLst>
        </pc:picChg>
        <pc:picChg chg="add mod">
          <ac:chgData name="YuChen Cheng" userId="030cc4e958027c86" providerId="LiveId" clId="{B7CC2FC8-D277-4B23-9062-358B6CFD92C8}" dt="2021-11-30T05:58:27.111" v="1095" actId="164"/>
          <ac:picMkLst>
            <pc:docMk/>
            <pc:sldMk cId="41544459" sldId="308"/>
            <ac:picMk id="6" creationId="{763CD61E-A802-4336-9FFE-E4AC27976F33}"/>
          </ac:picMkLst>
        </pc:picChg>
        <pc:picChg chg="add mod">
          <ac:chgData name="YuChen Cheng" userId="030cc4e958027c86" providerId="LiveId" clId="{B7CC2FC8-D277-4B23-9062-358B6CFD92C8}" dt="2021-11-30T05:58:27.111" v="1095" actId="164"/>
          <ac:picMkLst>
            <pc:docMk/>
            <pc:sldMk cId="41544459" sldId="308"/>
            <ac:picMk id="9" creationId="{C91B3498-1686-4F3D-B652-58678FB0296E}"/>
          </ac:picMkLst>
        </pc:picChg>
        <pc:picChg chg="del">
          <ac:chgData name="YuChen Cheng" userId="030cc4e958027c86" providerId="LiveId" clId="{B7CC2FC8-D277-4B23-9062-358B6CFD92C8}" dt="2021-11-29T09:57:57.624" v="971" actId="478"/>
          <ac:picMkLst>
            <pc:docMk/>
            <pc:sldMk cId="41544459" sldId="308"/>
            <ac:picMk id="9" creationId="{FDC528FD-E7E6-4924-B1F1-AE934F6E4E7B}"/>
          </ac:picMkLst>
        </pc:picChg>
      </pc:sldChg>
    </pc:docChg>
  </pc:docChgLst>
  <pc:docChgLst>
    <pc:chgData name="宇辰 鄭" userId="030cc4e958027c86" providerId="LiveId" clId="{072D601F-4C79-4B5A-AF81-E300557371A1}"/>
    <pc:docChg chg="undo redo custSel addSld delSld modSld">
      <pc:chgData name="宇辰 鄭" userId="030cc4e958027c86" providerId="LiveId" clId="{072D601F-4C79-4B5A-AF81-E300557371A1}" dt="2021-12-19T11:58:15.884" v="1436" actId="20577"/>
      <pc:docMkLst>
        <pc:docMk/>
      </pc:docMkLst>
      <pc:sldChg chg="modSp mod">
        <pc:chgData name="宇辰 鄭" userId="030cc4e958027c86" providerId="LiveId" clId="{072D601F-4C79-4B5A-AF81-E300557371A1}" dt="2021-12-19T10:54:28.467" v="7" actId="20577"/>
        <pc:sldMkLst>
          <pc:docMk/>
          <pc:sldMk cId="2525681540" sldId="256"/>
        </pc:sldMkLst>
        <pc:spChg chg="mod">
          <ac:chgData name="宇辰 鄭" userId="030cc4e958027c86" providerId="LiveId" clId="{072D601F-4C79-4B5A-AF81-E300557371A1}" dt="2021-12-19T10:54:28.467" v="7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宇辰 鄭" userId="030cc4e958027c86" providerId="LiveId" clId="{072D601F-4C79-4B5A-AF81-E300557371A1}" dt="2021-12-19T10:54:26.677" v="5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宇辰 鄭" userId="030cc4e958027c86" providerId="LiveId" clId="{072D601F-4C79-4B5A-AF81-E300557371A1}" dt="2021-12-19T10:57:59.192" v="37" actId="20577"/>
        <pc:sldMkLst>
          <pc:docMk/>
          <pc:sldMk cId="3874114998" sldId="270"/>
        </pc:sldMkLst>
        <pc:spChg chg="mod">
          <ac:chgData name="宇辰 鄭" userId="030cc4e958027c86" providerId="LiveId" clId="{072D601F-4C79-4B5A-AF81-E300557371A1}" dt="2021-12-19T10:57:59.192" v="37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addSp delSp modSp mod">
        <pc:chgData name="宇辰 鄭" userId="030cc4e958027c86" providerId="LiveId" clId="{072D601F-4C79-4B5A-AF81-E300557371A1}" dt="2021-12-19T11:22:08.839" v="653" actId="1076"/>
        <pc:sldMkLst>
          <pc:docMk/>
          <pc:sldMk cId="3333956002" sldId="283"/>
        </pc:sldMkLst>
        <pc:spChg chg="mod">
          <ac:chgData name="宇辰 鄭" userId="030cc4e958027c86" providerId="LiveId" clId="{072D601F-4C79-4B5A-AF81-E300557371A1}" dt="2021-12-19T11:16:25.235" v="587" actId="20577"/>
          <ac:spMkLst>
            <pc:docMk/>
            <pc:sldMk cId="3333956002" sldId="283"/>
            <ac:spMk id="2" creationId="{BC93ECDD-F64F-4817-8183-79A9B3484CED}"/>
          </ac:spMkLst>
        </pc:spChg>
        <pc:spChg chg="mod ord">
          <ac:chgData name="宇辰 鄭" userId="030cc4e958027c86" providerId="LiveId" clId="{072D601F-4C79-4B5A-AF81-E300557371A1}" dt="2021-12-19T11:03:00.306" v="129" actId="26606"/>
          <ac:spMkLst>
            <pc:docMk/>
            <pc:sldMk cId="3333956002" sldId="283"/>
            <ac:spMk id="4" creationId="{6A12D72A-CF7C-4D49-B35A-0CA76FC7794E}"/>
          </ac:spMkLst>
        </pc:spChg>
        <pc:spChg chg="mod">
          <ac:chgData name="宇辰 鄭" userId="030cc4e958027c86" providerId="LiveId" clId="{072D601F-4C79-4B5A-AF81-E300557371A1}" dt="2021-12-19T11:22:06.321" v="652" actId="1076"/>
          <ac:spMkLst>
            <pc:docMk/>
            <pc:sldMk cId="3333956002" sldId="283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03:00.306" v="129" actId="26606"/>
          <ac:spMkLst>
            <pc:docMk/>
            <pc:sldMk cId="3333956002" sldId="283"/>
            <ac:spMk id="20" creationId="{A440FBE6-72B7-43D4-A8EB-FDBC35FE56C6}"/>
          </ac:spMkLst>
        </pc:spChg>
        <pc:grpChg chg="del">
          <ac:chgData name="宇辰 鄭" userId="030cc4e958027c86" providerId="LiveId" clId="{072D601F-4C79-4B5A-AF81-E300557371A1}" dt="2021-12-19T10:59:58.599" v="96" actId="478"/>
          <ac:grpSpMkLst>
            <pc:docMk/>
            <pc:sldMk cId="3333956002" sldId="283"/>
            <ac:grpSpMk id="6" creationId="{2665EA6C-0496-4175-9592-372E0B9F1E35}"/>
          </ac:grpSpMkLst>
        </pc:grpChg>
        <pc:grpChg chg="add del">
          <ac:chgData name="宇辰 鄭" userId="030cc4e958027c86" providerId="LiveId" clId="{072D601F-4C79-4B5A-AF81-E300557371A1}" dt="2021-12-19T11:03:00.306" v="129" actId="26606"/>
          <ac:grpSpMkLst>
            <pc:docMk/>
            <pc:sldMk cId="3333956002" sldId="283"/>
            <ac:grpSpMk id="15" creationId="{647B8492-BC4D-4046-B35A-C38E03494068}"/>
          </ac:grpSpMkLst>
        </pc:grpChg>
        <pc:picChg chg="add del mod">
          <ac:chgData name="宇辰 鄭" userId="030cc4e958027c86" providerId="LiveId" clId="{072D601F-4C79-4B5A-AF81-E300557371A1}" dt="2021-12-19T11:22:08.839" v="653" actId="1076"/>
          <ac:picMkLst>
            <pc:docMk/>
            <pc:sldMk cId="3333956002" sldId="283"/>
            <ac:picMk id="5" creationId="{ED4F8703-91BA-4B12-867B-B33175109DD8}"/>
          </ac:picMkLst>
        </pc:picChg>
        <pc:cxnChg chg="add del">
          <ac:chgData name="宇辰 鄭" userId="030cc4e958027c86" providerId="LiveId" clId="{072D601F-4C79-4B5A-AF81-E300557371A1}" dt="2021-12-19T11:03:00.306" v="129" actId="26606"/>
          <ac:cxnSpMkLst>
            <pc:docMk/>
            <pc:sldMk cId="3333956002" sldId="283"/>
            <ac:cxnSpMk id="21" creationId="{16652DC1-CA18-4263-AC06-BAB0B05EC783}"/>
          </ac:cxnSpMkLst>
        </pc:cxnChg>
      </pc:sldChg>
      <pc:sldChg chg="del">
        <pc:chgData name="宇辰 鄭" userId="030cc4e958027c86" providerId="LiveId" clId="{072D601F-4C79-4B5A-AF81-E300557371A1}" dt="2021-12-19T11:51:16.473" v="1251" actId="47"/>
        <pc:sldMkLst>
          <pc:docMk/>
          <pc:sldMk cId="3755325856" sldId="284"/>
        </pc:sldMkLst>
      </pc:sldChg>
      <pc:sldChg chg="del">
        <pc:chgData name="宇辰 鄭" userId="030cc4e958027c86" providerId="LiveId" clId="{072D601F-4C79-4B5A-AF81-E300557371A1}" dt="2021-12-19T11:51:16.883" v="1252" actId="47"/>
        <pc:sldMkLst>
          <pc:docMk/>
          <pc:sldMk cId="2705055000" sldId="310"/>
        </pc:sldMkLst>
      </pc:sldChg>
      <pc:sldChg chg="del">
        <pc:chgData name="宇辰 鄭" userId="030cc4e958027c86" providerId="LiveId" clId="{072D601F-4C79-4B5A-AF81-E300557371A1}" dt="2021-12-19T11:51:20.092" v="1255" actId="47"/>
        <pc:sldMkLst>
          <pc:docMk/>
          <pc:sldMk cId="1312584876" sldId="311"/>
        </pc:sldMkLst>
      </pc:sldChg>
      <pc:sldChg chg="del">
        <pc:chgData name="宇辰 鄭" userId="030cc4e958027c86" providerId="LiveId" clId="{072D601F-4C79-4B5A-AF81-E300557371A1}" dt="2021-12-19T11:51:17.525" v="1253" actId="47"/>
        <pc:sldMkLst>
          <pc:docMk/>
          <pc:sldMk cId="2028757302" sldId="315"/>
        </pc:sldMkLst>
      </pc:sldChg>
      <pc:sldChg chg="del">
        <pc:chgData name="宇辰 鄭" userId="030cc4e958027c86" providerId="LiveId" clId="{072D601F-4C79-4B5A-AF81-E300557371A1}" dt="2021-12-19T11:51:23.799" v="1258" actId="47"/>
        <pc:sldMkLst>
          <pc:docMk/>
          <pc:sldMk cId="1396414326" sldId="316"/>
        </pc:sldMkLst>
      </pc:sldChg>
      <pc:sldChg chg="del">
        <pc:chgData name="宇辰 鄭" userId="030cc4e958027c86" providerId="LiveId" clId="{072D601F-4C79-4B5A-AF81-E300557371A1}" dt="2021-12-19T11:51:21.493" v="1257" actId="47"/>
        <pc:sldMkLst>
          <pc:docMk/>
          <pc:sldMk cId="2343241610" sldId="317"/>
        </pc:sldMkLst>
      </pc:sldChg>
      <pc:sldChg chg="del">
        <pc:chgData name="宇辰 鄭" userId="030cc4e958027c86" providerId="LiveId" clId="{072D601F-4C79-4B5A-AF81-E300557371A1}" dt="2021-12-19T11:51:19.705" v="1254" actId="47"/>
        <pc:sldMkLst>
          <pc:docMk/>
          <pc:sldMk cId="1638412119" sldId="318"/>
        </pc:sldMkLst>
      </pc:sldChg>
      <pc:sldChg chg="del">
        <pc:chgData name="宇辰 鄭" userId="030cc4e958027c86" providerId="LiveId" clId="{072D601F-4C79-4B5A-AF81-E300557371A1}" dt="2021-12-19T11:51:20.759" v="1256" actId="47"/>
        <pc:sldMkLst>
          <pc:docMk/>
          <pc:sldMk cId="1761849942" sldId="319"/>
        </pc:sldMkLst>
      </pc:sldChg>
      <pc:sldChg chg="addSp delSp modSp add mod setBg">
        <pc:chgData name="宇辰 鄭" userId="030cc4e958027c86" providerId="LiveId" clId="{072D601F-4C79-4B5A-AF81-E300557371A1}" dt="2021-12-19T11:22:19.024" v="656" actId="1036"/>
        <pc:sldMkLst>
          <pc:docMk/>
          <pc:sldMk cId="1552721446" sldId="320"/>
        </pc:sldMkLst>
        <pc:spChg chg="mod">
          <ac:chgData name="宇辰 鄭" userId="030cc4e958027c86" providerId="LiveId" clId="{072D601F-4C79-4B5A-AF81-E300557371A1}" dt="2021-12-19T11:04:26.549" v="177" actId="20577"/>
          <ac:spMkLst>
            <pc:docMk/>
            <pc:sldMk cId="1552721446" sldId="320"/>
            <ac:spMk id="2" creationId="{BC93ECDD-F64F-4817-8183-79A9B3484CED}"/>
          </ac:spMkLst>
        </pc:spChg>
        <pc:spChg chg="add del mod">
          <ac:chgData name="宇辰 鄭" userId="030cc4e958027c86" providerId="LiveId" clId="{072D601F-4C79-4B5A-AF81-E300557371A1}" dt="2021-12-19T11:04:33.957" v="180" actId="478"/>
          <ac:spMkLst>
            <pc:docMk/>
            <pc:sldMk cId="1552721446" sldId="320"/>
            <ac:spMk id="6" creationId="{1F8878AE-A433-480F-956D-47BB3C4A128C}"/>
          </ac:spMkLst>
        </pc:spChg>
        <pc:spChg chg="del">
          <ac:chgData name="宇辰 鄭" userId="030cc4e958027c86" providerId="LiveId" clId="{072D601F-4C79-4B5A-AF81-E300557371A1}" dt="2021-12-19T11:04:31.311" v="178" actId="478"/>
          <ac:spMkLst>
            <pc:docMk/>
            <pc:sldMk cId="1552721446" sldId="320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05:06.520" v="183" actId="478"/>
          <ac:spMkLst>
            <pc:docMk/>
            <pc:sldMk cId="1552721446" sldId="320"/>
            <ac:spMk id="9" creationId="{FFE68C8B-9637-4BFB-B03E-F8BA48EB0798}"/>
          </ac:spMkLst>
        </pc:spChg>
        <pc:spChg chg="add del">
          <ac:chgData name="宇辰 鄭" userId="030cc4e958027c86" providerId="LiveId" clId="{072D601F-4C79-4B5A-AF81-E300557371A1}" dt="2021-12-19T11:05:44.514" v="191" actId="22"/>
          <ac:spMkLst>
            <pc:docMk/>
            <pc:sldMk cId="1552721446" sldId="320"/>
            <ac:spMk id="13" creationId="{489FD9DF-A2BC-4DA2-8306-4A072D919932}"/>
          </ac:spMkLst>
        </pc:spChg>
        <pc:spChg chg="add mod">
          <ac:chgData name="宇辰 鄭" userId="030cc4e958027c86" providerId="LiveId" clId="{072D601F-4C79-4B5A-AF81-E300557371A1}" dt="2021-12-19T11:08:58.366" v="374" actId="1035"/>
          <ac:spMkLst>
            <pc:docMk/>
            <pc:sldMk cId="1552721446" sldId="320"/>
            <ac:spMk id="15" creationId="{4FD92543-0CD2-4187-8553-A0EB850B93CE}"/>
          </ac:spMkLst>
        </pc:spChg>
        <pc:spChg chg="add mod">
          <ac:chgData name="宇辰 鄭" userId="030cc4e958027c86" providerId="LiveId" clId="{072D601F-4C79-4B5A-AF81-E300557371A1}" dt="2021-12-19T11:08:45.241" v="370" actId="1076"/>
          <ac:spMkLst>
            <pc:docMk/>
            <pc:sldMk cId="1552721446" sldId="320"/>
            <ac:spMk id="17" creationId="{CFECE4CB-236E-4C48-8B12-F6CA3495DA8D}"/>
          </ac:spMkLst>
        </pc:spChg>
        <pc:spChg chg="add mod">
          <ac:chgData name="宇辰 鄭" userId="030cc4e958027c86" providerId="LiveId" clId="{072D601F-4C79-4B5A-AF81-E300557371A1}" dt="2021-12-19T11:22:19.024" v="656" actId="1036"/>
          <ac:spMkLst>
            <pc:docMk/>
            <pc:sldMk cId="1552721446" sldId="320"/>
            <ac:spMk id="18" creationId="{B2CCA82C-B81C-4C88-BA1B-ABA63BFCFE2A}"/>
          </ac:spMkLst>
        </pc:spChg>
        <pc:spChg chg="add del">
          <ac:chgData name="宇辰 鄭" userId="030cc4e958027c86" providerId="LiveId" clId="{072D601F-4C79-4B5A-AF81-E300557371A1}" dt="2021-12-19T11:07:23.504" v="228" actId="478"/>
          <ac:spMkLst>
            <pc:docMk/>
            <pc:sldMk cId="1552721446" sldId="320"/>
            <ac:spMk id="19" creationId="{1588EF0D-7829-45FA-B633-D4E70471848F}"/>
          </ac:spMkLst>
        </pc:spChg>
        <pc:spChg chg="add del mod">
          <ac:chgData name="宇辰 鄭" userId="030cc4e958027c86" providerId="LiveId" clId="{072D601F-4C79-4B5A-AF81-E300557371A1}" dt="2021-12-19T11:07:58.590" v="303" actId="478"/>
          <ac:spMkLst>
            <pc:docMk/>
            <pc:sldMk cId="1552721446" sldId="320"/>
            <ac:spMk id="20" creationId="{89C942E6-0AB7-4B4F-89F2-2BC645331553}"/>
          </ac:spMkLst>
        </pc:spChg>
        <pc:spChg chg="add mod">
          <ac:chgData name="宇辰 鄭" userId="030cc4e958027c86" providerId="LiveId" clId="{072D601F-4C79-4B5A-AF81-E300557371A1}" dt="2021-12-19T11:22:13.321" v="654" actId="1036"/>
          <ac:spMkLst>
            <pc:docMk/>
            <pc:sldMk cId="1552721446" sldId="320"/>
            <ac:spMk id="21" creationId="{78A35EE5-2CC3-4250-82FC-6732041E899B}"/>
          </ac:spMkLst>
        </pc:spChg>
        <pc:picChg chg="del">
          <ac:chgData name="宇辰 鄭" userId="030cc4e958027c86" providerId="LiveId" clId="{072D601F-4C79-4B5A-AF81-E300557371A1}" dt="2021-12-19T11:04:34.431" v="181" actId="478"/>
          <ac:picMkLst>
            <pc:docMk/>
            <pc:sldMk cId="1552721446" sldId="320"/>
            <ac:picMk id="5" creationId="{ED4F8703-91BA-4B12-867B-B33175109DD8}"/>
          </ac:picMkLst>
        </pc:picChg>
        <pc:picChg chg="add mod modCrop">
          <ac:chgData name="宇辰 鄭" userId="030cc4e958027c86" providerId="LiveId" clId="{072D601F-4C79-4B5A-AF81-E300557371A1}" dt="2021-12-19T11:09:00.616" v="375" actId="1076"/>
          <ac:picMkLst>
            <pc:docMk/>
            <pc:sldMk cId="1552721446" sldId="320"/>
            <ac:picMk id="11" creationId="{3EF385A8-F710-453D-8732-CEDF712F28D7}"/>
          </ac:picMkLst>
        </pc:picChg>
      </pc:sldChg>
      <pc:sldChg chg="add del setBg">
        <pc:chgData name="宇辰 鄭" userId="030cc4e958027c86" providerId="LiveId" clId="{072D601F-4C79-4B5A-AF81-E300557371A1}" dt="2021-12-19T11:10:04.993" v="394" actId="47"/>
        <pc:sldMkLst>
          <pc:docMk/>
          <pc:sldMk cId="51684725" sldId="321"/>
        </pc:sldMkLst>
      </pc:sldChg>
      <pc:sldChg chg="addSp delSp modSp add mod setBg">
        <pc:chgData name="宇辰 鄭" userId="030cc4e958027c86" providerId="LiveId" clId="{072D601F-4C79-4B5A-AF81-E300557371A1}" dt="2021-12-19T11:16:50.928" v="597"/>
        <pc:sldMkLst>
          <pc:docMk/>
          <pc:sldMk cId="1764296382" sldId="321"/>
        </pc:sldMkLst>
        <pc:spChg chg="mod">
          <ac:chgData name="宇辰 鄭" userId="030cc4e958027c86" providerId="LiveId" clId="{072D601F-4C79-4B5A-AF81-E300557371A1}" dt="2021-12-19T11:16:50.928" v="597"/>
          <ac:spMkLst>
            <pc:docMk/>
            <pc:sldMk cId="1764296382" sldId="321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14:49.018" v="547" actId="1076"/>
          <ac:spMkLst>
            <pc:docMk/>
            <pc:sldMk cId="1764296382" sldId="321"/>
            <ac:spMk id="8" creationId="{82BA7B75-9E6F-4E90-A518-9733C7F9E7F0}"/>
          </ac:spMkLst>
        </pc:spChg>
        <pc:spChg chg="add mod">
          <ac:chgData name="宇辰 鄭" userId="030cc4e958027c86" providerId="LiveId" clId="{072D601F-4C79-4B5A-AF81-E300557371A1}" dt="2021-12-19T11:15:32.690" v="559" actId="1076"/>
          <ac:spMkLst>
            <pc:docMk/>
            <pc:sldMk cId="1764296382" sldId="321"/>
            <ac:spMk id="9" creationId="{0FAD9DA2-9650-4549-89D1-DBAE7D588CD4}"/>
          </ac:spMkLst>
        </pc:spChg>
        <pc:picChg chg="del">
          <ac:chgData name="宇辰 鄭" userId="030cc4e958027c86" providerId="LiveId" clId="{072D601F-4C79-4B5A-AF81-E300557371A1}" dt="2021-12-19T11:10:13.680" v="398" actId="478"/>
          <ac:picMkLst>
            <pc:docMk/>
            <pc:sldMk cId="1764296382" sldId="321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15:27.464" v="558" actId="1076"/>
          <ac:picMkLst>
            <pc:docMk/>
            <pc:sldMk cId="1764296382" sldId="321"/>
            <ac:picMk id="6" creationId="{BCC219F2-AD58-4E6A-BEA2-618BB3116CA3}"/>
          </ac:picMkLst>
        </pc:picChg>
      </pc:sldChg>
      <pc:sldChg chg="new del">
        <pc:chgData name="宇辰 鄭" userId="030cc4e958027c86" providerId="LiveId" clId="{072D601F-4C79-4B5A-AF81-E300557371A1}" dt="2021-12-19T11:23:26.744" v="658" actId="47"/>
        <pc:sldMkLst>
          <pc:docMk/>
          <pc:sldMk cId="1082736446" sldId="322"/>
        </pc:sldMkLst>
      </pc:sldChg>
      <pc:sldChg chg="addSp delSp modSp add mod setBg">
        <pc:chgData name="宇辰 鄭" userId="030cc4e958027c86" providerId="LiveId" clId="{072D601F-4C79-4B5A-AF81-E300557371A1}" dt="2021-12-19T11:21:55.654" v="651" actId="1076"/>
        <pc:sldMkLst>
          <pc:docMk/>
          <pc:sldMk cId="193785743" sldId="323"/>
        </pc:sldMkLst>
        <pc:spChg chg="mod">
          <ac:chgData name="宇辰 鄭" userId="030cc4e958027c86" providerId="LiveId" clId="{072D601F-4C79-4B5A-AF81-E300557371A1}" dt="2021-12-19T11:16:38.226" v="596" actId="20577"/>
          <ac:spMkLst>
            <pc:docMk/>
            <pc:sldMk cId="193785743" sldId="323"/>
            <ac:spMk id="2" creationId="{BC93ECDD-F64F-4817-8183-79A9B3484CED}"/>
          </ac:spMkLst>
        </pc:spChg>
        <pc:spChg chg="add mod">
          <ac:chgData name="宇辰 鄭" userId="030cc4e958027c86" providerId="LiveId" clId="{072D601F-4C79-4B5A-AF81-E300557371A1}" dt="2021-12-19T11:21:55.654" v="651" actId="1076"/>
          <ac:spMkLst>
            <pc:docMk/>
            <pc:sldMk cId="193785743" sldId="323"/>
            <ac:spMk id="6" creationId="{41912FD2-5EC1-427D-8ED7-361E339DC7E5}"/>
          </ac:spMkLst>
        </pc:spChg>
        <pc:spChg chg="del">
          <ac:chgData name="宇辰 鄭" userId="030cc4e958027c86" providerId="LiveId" clId="{072D601F-4C79-4B5A-AF81-E300557371A1}" dt="2021-12-19T11:16:56.577" v="599" actId="478"/>
          <ac:spMkLst>
            <pc:docMk/>
            <pc:sldMk cId="193785743" sldId="323"/>
            <ac:spMk id="8" creationId="{82BA7B75-9E6F-4E90-A518-9733C7F9E7F0}"/>
          </ac:spMkLst>
        </pc:spChg>
        <pc:picChg chg="del">
          <ac:chgData name="宇辰 鄭" userId="030cc4e958027c86" providerId="LiveId" clId="{072D601F-4C79-4B5A-AF81-E300557371A1}" dt="2021-12-19T11:16:55.312" v="598" actId="478"/>
          <ac:picMkLst>
            <pc:docMk/>
            <pc:sldMk cId="193785743" sldId="323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19:17.715" v="647" actId="1036"/>
          <ac:picMkLst>
            <pc:docMk/>
            <pc:sldMk cId="193785743" sldId="323"/>
            <ac:picMk id="9" creationId="{4C2A8FBE-5EB2-4D7E-9A1A-7EF57822FA5A}"/>
          </ac:picMkLst>
        </pc:picChg>
      </pc:sldChg>
      <pc:sldChg chg="addSp delSp modSp add mod">
        <pc:chgData name="宇辰 鄭" userId="030cc4e958027c86" providerId="LiveId" clId="{072D601F-4C79-4B5A-AF81-E300557371A1}" dt="2021-12-19T11:30:29.602" v="729" actId="1076"/>
        <pc:sldMkLst>
          <pc:docMk/>
          <pc:sldMk cId="2952625556" sldId="324"/>
        </pc:sldMkLst>
        <pc:spChg chg="mod">
          <ac:chgData name="宇辰 鄭" userId="030cc4e958027c86" providerId="LiveId" clId="{072D601F-4C79-4B5A-AF81-E300557371A1}" dt="2021-12-19T11:23:29.186" v="660" actId="20577"/>
          <ac:spMkLst>
            <pc:docMk/>
            <pc:sldMk cId="2952625556" sldId="324"/>
            <ac:spMk id="2" creationId="{BC93ECDD-F64F-4817-8183-79A9B3484CED}"/>
          </ac:spMkLst>
        </pc:spChg>
        <pc:spChg chg="add mod">
          <ac:chgData name="宇辰 鄭" userId="030cc4e958027c86" providerId="LiveId" clId="{072D601F-4C79-4B5A-AF81-E300557371A1}" dt="2021-12-19T11:30:25.504" v="726" actId="14100"/>
          <ac:spMkLst>
            <pc:docMk/>
            <pc:sldMk cId="2952625556" sldId="324"/>
            <ac:spMk id="5" creationId="{AC97965C-C276-474B-90F4-DFBDE12B6F68}"/>
          </ac:spMkLst>
        </pc:spChg>
        <pc:spChg chg="del">
          <ac:chgData name="宇辰 鄭" userId="030cc4e958027c86" providerId="LiveId" clId="{072D601F-4C79-4B5A-AF81-E300557371A1}" dt="2021-12-19T11:23:32.731" v="661" actId="478"/>
          <ac:spMkLst>
            <pc:docMk/>
            <pc:sldMk cId="2952625556" sldId="324"/>
            <ac:spMk id="6" creationId="{41912FD2-5EC1-427D-8ED7-361E339DC7E5}"/>
          </ac:spMkLst>
        </pc:spChg>
        <pc:picChg chg="add mod">
          <ac:chgData name="宇辰 鄭" userId="030cc4e958027c86" providerId="LiveId" clId="{072D601F-4C79-4B5A-AF81-E300557371A1}" dt="2021-12-19T11:30:29.602" v="729" actId="1076"/>
          <ac:picMkLst>
            <pc:docMk/>
            <pc:sldMk cId="2952625556" sldId="324"/>
            <ac:picMk id="8" creationId="{5356E666-340F-4BDD-B191-07BB64E0CF52}"/>
          </ac:picMkLst>
        </pc:picChg>
        <pc:picChg chg="del mod">
          <ac:chgData name="宇辰 鄭" userId="030cc4e958027c86" providerId="LiveId" clId="{072D601F-4C79-4B5A-AF81-E300557371A1}" dt="2021-12-19T11:23:36.258" v="663" actId="478"/>
          <ac:picMkLst>
            <pc:docMk/>
            <pc:sldMk cId="2952625556" sldId="324"/>
            <ac:picMk id="9" creationId="{4C2A8FBE-5EB2-4D7E-9A1A-7EF57822FA5A}"/>
          </ac:picMkLst>
        </pc:picChg>
      </pc:sldChg>
      <pc:sldChg chg="modSp new del mod">
        <pc:chgData name="宇辰 鄭" userId="030cc4e958027c86" providerId="LiveId" clId="{072D601F-4C79-4B5A-AF81-E300557371A1}" dt="2021-12-19T11:41:33.296" v="921" actId="47"/>
        <pc:sldMkLst>
          <pc:docMk/>
          <pc:sldMk cId="1398189311" sldId="325"/>
        </pc:sldMkLst>
        <pc:spChg chg="mod">
          <ac:chgData name="宇辰 鄭" userId="030cc4e958027c86" providerId="LiveId" clId="{072D601F-4C79-4B5A-AF81-E300557371A1}" dt="2021-12-19T11:41:16.550" v="918" actId="20577"/>
          <ac:spMkLst>
            <pc:docMk/>
            <pc:sldMk cId="1398189311" sldId="325"/>
            <ac:spMk id="2" creationId="{1E36BDC7-33A8-464B-B857-C10DC0370945}"/>
          </ac:spMkLst>
        </pc:spChg>
      </pc:sldChg>
      <pc:sldChg chg="addSp delSp modSp add mod setBg">
        <pc:chgData name="宇辰 鄭" userId="030cc4e958027c86" providerId="LiveId" clId="{072D601F-4C79-4B5A-AF81-E300557371A1}" dt="2021-12-19T11:42:02.716" v="954" actId="20577"/>
        <pc:sldMkLst>
          <pc:docMk/>
          <pc:sldMk cId="1808322936" sldId="326"/>
        </pc:sldMkLst>
        <pc:spChg chg="mod">
          <ac:chgData name="宇辰 鄭" userId="030cc4e958027c86" providerId="LiveId" clId="{072D601F-4C79-4B5A-AF81-E300557371A1}" dt="2021-12-19T11:42:02.716" v="954" actId="20577"/>
          <ac:spMkLst>
            <pc:docMk/>
            <pc:sldMk cId="1808322936" sldId="326"/>
            <ac:spMk id="2" creationId="{BC93ECDD-F64F-4817-8183-79A9B3484CED}"/>
          </ac:spMkLst>
        </pc:spChg>
        <pc:spChg chg="ord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4" creationId="{6A12D72A-CF7C-4D49-B35A-0CA76FC7794E}"/>
          </ac:spMkLst>
        </pc:spChg>
        <pc:spChg chg="mod ord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13" creationId="{75E66D3F-14EA-4BCD-819B-EEF581746B88}"/>
          </ac:spMkLst>
        </pc:spChg>
        <pc:spChg chg="add del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21" creationId="{DD5289D1-D3B7-4C53-823E-280A79C02EBF}"/>
          </ac:spMkLst>
        </pc:spChg>
        <pc:grpChg chg="add del">
          <ac:chgData name="宇辰 鄭" userId="030cc4e958027c86" providerId="LiveId" clId="{072D601F-4C79-4B5A-AF81-E300557371A1}" dt="2021-12-19T11:39:17.626" v="853" actId="26606"/>
          <ac:grpSpMkLst>
            <pc:docMk/>
            <pc:sldMk cId="1808322936" sldId="326"/>
            <ac:grpSpMk id="15" creationId="{D49D3EDE-CC3B-4573-A04B-26F32F1B2E7C}"/>
          </ac:grpSpMkLst>
        </pc:grpChg>
        <pc:picChg chg="del">
          <ac:chgData name="宇辰 鄭" userId="030cc4e958027c86" providerId="LiveId" clId="{072D601F-4C79-4B5A-AF81-E300557371A1}" dt="2021-12-19T11:37:23.038" v="783" actId="478"/>
          <ac:picMkLst>
            <pc:docMk/>
            <pc:sldMk cId="1808322936" sldId="326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39:17.626" v="853" actId="26606"/>
          <ac:picMkLst>
            <pc:docMk/>
            <pc:sldMk cId="1808322936" sldId="326"/>
            <ac:picMk id="6" creationId="{1A324CAC-2B96-403F-858E-68A671B36CC4}"/>
          </ac:picMkLst>
        </pc:picChg>
        <pc:cxnChg chg="add del">
          <ac:chgData name="宇辰 鄭" userId="030cc4e958027c86" providerId="LiveId" clId="{072D601F-4C79-4B5A-AF81-E300557371A1}" dt="2021-12-19T11:39:17.626" v="853" actId="26606"/>
          <ac:cxnSpMkLst>
            <pc:docMk/>
            <pc:sldMk cId="1808322936" sldId="326"/>
            <ac:cxnSpMk id="23" creationId="{A456CE10-0EE3-4503-ACF3-1D53A6FDBBBF}"/>
          </ac:cxnSpMkLst>
        </pc:cxnChg>
      </pc:sldChg>
      <pc:sldChg chg="addSp delSp modSp add mod setBg">
        <pc:chgData name="宇辰 鄭" userId="030cc4e958027c86" providerId="LiveId" clId="{072D601F-4C79-4B5A-AF81-E300557371A1}" dt="2021-12-19T11:42:07.775" v="963" actId="20577"/>
        <pc:sldMkLst>
          <pc:docMk/>
          <pc:sldMk cId="3177553788" sldId="327"/>
        </pc:sldMkLst>
        <pc:spChg chg="mod">
          <ac:chgData name="宇辰 鄭" userId="030cc4e958027c86" providerId="LiveId" clId="{072D601F-4C79-4B5A-AF81-E300557371A1}" dt="2021-12-19T11:42:07.775" v="963" actId="20577"/>
          <ac:spMkLst>
            <pc:docMk/>
            <pc:sldMk cId="3177553788" sldId="327"/>
            <ac:spMk id="2" creationId="{BC93ECDD-F64F-4817-8183-79A9B3484CED}"/>
          </ac:spMkLst>
        </pc:spChg>
        <pc:spChg chg="ord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4" creationId="{6A12D72A-CF7C-4D49-B35A-0CA76FC7794E}"/>
          </ac:spMkLst>
        </pc:spChg>
        <pc:spChg chg="mod ord">
          <ac:chgData name="宇辰 鄭" userId="030cc4e958027c86" providerId="LiveId" clId="{072D601F-4C79-4B5A-AF81-E300557371A1}" dt="2021-12-19T11:40:48.752" v="902" actId="14100"/>
          <ac:spMkLst>
            <pc:docMk/>
            <pc:sldMk cId="3177553788" sldId="327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13" creationId="{ED56E41F-B8E0-4D18-B554-FD40260DE0E3}"/>
          </ac:spMkLst>
        </pc:spChg>
        <pc:spChg chg="add del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21" creationId="{23E937B9-07EE-456A-A31C-41A8866E28A2}"/>
          </ac:spMkLst>
        </pc:spChg>
        <pc:grpChg chg="add del">
          <ac:chgData name="宇辰 鄭" userId="030cc4e958027c86" providerId="LiveId" clId="{072D601F-4C79-4B5A-AF81-E300557371A1}" dt="2021-12-19T11:40:31.725" v="899" actId="26606"/>
          <ac:grpSpMkLst>
            <pc:docMk/>
            <pc:sldMk cId="3177553788" sldId="327"/>
            <ac:grpSpMk id="15" creationId="{2DB31E17-E562-4F82-98D0-858C84120F34}"/>
          </ac:grpSpMkLst>
        </pc:grpChg>
        <pc:picChg chg="add mod">
          <ac:chgData name="宇辰 鄭" userId="030cc4e958027c86" providerId="LiveId" clId="{072D601F-4C79-4B5A-AF81-E300557371A1}" dt="2021-12-19T11:40:39.949" v="901" actId="1076"/>
          <ac:picMkLst>
            <pc:docMk/>
            <pc:sldMk cId="3177553788" sldId="327"/>
            <ac:picMk id="5" creationId="{77A0965E-6A14-4530-8F9D-989265771C46}"/>
          </ac:picMkLst>
        </pc:picChg>
        <pc:picChg chg="del">
          <ac:chgData name="宇辰 鄭" userId="030cc4e958027c86" providerId="LiveId" clId="{072D601F-4C79-4B5A-AF81-E300557371A1}" dt="2021-12-19T11:40:17.375" v="893" actId="478"/>
          <ac:picMkLst>
            <pc:docMk/>
            <pc:sldMk cId="3177553788" sldId="327"/>
            <ac:picMk id="6" creationId="{1A324CAC-2B96-403F-858E-68A671B36CC4}"/>
          </ac:picMkLst>
        </pc:picChg>
        <pc:cxnChg chg="add del">
          <ac:chgData name="宇辰 鄭" userId="030cc4e958027c86" providerId="LiveId" clId="{072D601F-4C79-4B5A-AF81-E300557371A1}" dt="2021-12-19T11:40:31.725" v="899" actId="26606"/>
          <ac:cxnSpMkLst>
            <pc:docMk/>
            <pc:sldMk cId="3177553788" sldId="327"/>
            <ac:cxnSpMk id="23" creationId="{FD2308B7-2829-44DD-B213-27EEBDED1411}"/>
          </ac:cxnSpMkLst>
        </pc:cxnChg>
      </pc:sldChg>
      <pc:sldChg chg="addSp delSp modSp add mod">
        <pc:chgData name="宇辰 鄭" userId="030cc4e958027c86" providerId="LiveId" clId="{072D601F-4C79-4B5A-AF81-E300557371A1}" dt="2021-12-19T11:46:36.359" v="1098" actId="1035"/>
        <pc:sldMkLst>
          <pc:docMk/>
          <pc:sldMk cId="2477744309" sldId="328"/>
        </pc:sldMkLst>
        <pc:spChg chg="mod">
          <ac:chgData name="宇辰 鄭" userId="030cc4e958027c86" providerId="LiveId" clId="{072D601F-4C79-4B5A-AF81-E300557371A1}" dt="2021-12-19T11:41:47.339" v="942" actId="20577"/>
          <ac:spMkLst>
            <pc:docMk/>
            <pc:sldMk cId="2477744309" sldId="328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46:31.963" v="1094"/>
          <ac:spMkLst>
            <pc:docMk/>
            <pc:sldMk cId="2477744309" sldId="328"/>
            <ac:spMk id="8" creationId="{82BA7B75-9E6F-4E90-A518-9733C7F9E7F0}"/>
          </ac:spMkLst>
        </pc:spChg>
        <pc:picChg chg="del">
          <ac:chgData name="宇辰 鄭" userId="030cc4e958027c86" providerId="LiveId" clId="{072D601F-4C79-4B5A-AF81-E300557371A1}" dt="2021-12-19T11:43:53.359" v="1002" actId="478"/>
          <ac:picMkLst>
            <pc:docMk/>
            <pc:sldMk cId="2477744309" sldId="328"/>
            <ac:picMk id="5" creationId="{77A0965E-6A14-4530-8F9D-989265771C46}"/>
          </ac:picMkLst>
        </pc:picChg>
        <pc:picChg chg="add mod">
          <ac:chgData name="宇辰 鄭" userId="030cc4e958027c86" providerId="LiveId" clId="{072D601F-4C79-4B5A-AF81-E300557371A1}" dt="2021-12-19T11:46:36.359" v="1098" actId="1035"/>
          <ac:picMkLst>
            <pc:docMk/>
            <pc:sldMk cId="2477744309" sldId="328"/>
            <ac:picMk id="6" creationId="{7800C547-24D5-4D56-8EAE-F1378ACEABB7}"/>
          </ac:picMkLst>
        </pc:picChg>
        <pc:picChg chg="add mod">
          <ac:chgData name="宇辰 鄭" userId="030cc4e958027c86" providerId="LiveId" clId="{072D601F-4C79-4B5A-AF81-E300557371A1}" dt="2021-12-19T11:45:41.885" v="1084" actId="1076"/>
          <ac:picMkLst>
            <pc:docMk/>
            <pc:sldMk cId="2477744309" sldId="328"/>
            <ac:picMk id="9" creationId="{CA6685E5-3CE3-44DD-A212-041FA9FCB64B}"/>
          </ac:picMkLst>
        </pc:picChg>
      </pc:sldChg>
      <pc:sldChg chg="modSp add setBg">
        <pc:chgData name="宇辰 鄭" userId="030cc4e958027c86" providerId="LiveId" clId="{072D601F-4C79-4B5A-AF81-E300557371A1}" dt="2021-12-19T11:42:40.174" v="982" actId="20577"/>
        <pc:sldMkLst>
          <pc:docMk/>
          <pc:sldMk cId="2055651409" sldId="329"/>
        </pc:sldMkLst>
        <pc:spChg chg="mod">
          <ac:chgData name="宇辰 鄭" userId="030cc4e958027c86" providerId="LiveId" clId="{072D601F-4C79-4B5A-AF81-E300557371A1}" dt="2021-12-19T11:42:40.174" v="982" actId="20577"/>
          <ac:spMkLst>
            <pc:docMk/>
            <pc:sldMk cId="2055651409" sldId="329"/>
            <ac:spMk id="2" creationId="{393A9480-F3E4-4EA5-ADFD-CD6E5C746694}"/>
          </ac:spMkLst>
        </pc:spChg>
      </pc:sldChg>
      <pc:sldChg chg="addSp delSp modSp add mod">
        <pc:chgData name="宇辰 鄭" userId="030cc4e958027c86" providerId="LiveId" clId="{072D601F-4C79-4B5A-AF81-E300557371A1}" dt="2021-12-19T11:51:01.959" v="1249" actId="1076"/>
        <pc:sldMkLst>
          <pc:docMk/>
          <pc:sldMk cId="3704794162" sldId="330"/>
        </pc:sldMkLst>
        <pc:spChg chg="mod">
          <ac:chgData name="宇辰 鄭" userId="030cc4e958027c86" providerId="LiveId" clId="{072D601F-4C79-4B5A-AF81-E300557371A1}" dt="2021-12-19T11:50:23.507" v="1216" actId="20577"/>
          <ac:spMkLst>
            <pc:docMk/>
            <pc:sldMk cId="3704794162" sldId="330"/>
            <ac:spMk id="2" creationId="{BC93ECDD-F64F-4817-8183-79A9B3484CED}"/>
          </ac:spMkLst>
        </pc:spChg>
        <pc:spChg chg="add del mod">
          <ac:chgData name="宇辰 鄭" userId="030cc4e958027c86" providerId="LiveId" clId="{072D601F-4C79-4B5A-AF81-E300557371A1}" dt="2021-12-19T11:47:57.494" v="1132" actId="478"/>
          <ac:spMkLst>
            <pc:docMk/>
            <pc:sldMk cId="3704794162" sldId="330"/>
            <ac:spMk id="5" creationId="{024797F7-C224-4B18-9F59-63EAAE3AAA38}"/>
          </ac:spMkLst>
        </pc:spChg>
        <pc:spChg chg="del">
          <ac:chgData name="宇辰 鄭" userId="030cc4e958027c86" providerId="LiveId" clId="{072D601F-4C79-4B5A-AF81-E300557371A1}" dt="2021-12-19T11:47:49.519" v="1130" actId="478"/>
          <ac:spMkLst>
            <pc:docMk/>
            <pc:sldMk cId="3704794162" sldId="330"/>
            <ac:spMk id="8" creationId="{82BA7B75-9E6F-4E90-A518-9733C7F9E7F0}"/>
          </ac:spMkLst>
        </pc:spChg>
        <pc:spChg chg="add mod">
          <ac:chgData name="宇辰 鄭" userId="030cc4e958027c86" providerId="LiveId" clId="{072D601F-4C79-4B5A-AF81-E300557371A1}" dt="2021-12-19T11:49:02.946" v="1179" actId="20577"/>
          <ac:spMkLst>
            <pc:docMk/>
            <pc:sldMk cId="3704794162" sldId="330"/>
            <ac:spMk id="10" creationId="{757C1E85-A322-43F6-8050-18DF17BCFF2F}"/>
          </ac:spMkLst>
        </pc:spChg>
        <pc:spChg chg="add">
          <ac:chgData name="宇辰 鄭" userId="030cc4e958027c86" providerId="LiveId" clId="{072D601F-4C79-4B5A-AF81-E300557371A1}" dt="2021-12-19T11:49:34.411" v="1180" actId="11529"/>
          <ac:spMkLst>
            <pc:docMk/>
            <pc:sldMk cId="3704794162" sldId="330"/>
            <ac:spMk id="13" creationId="{6E24DF80-D9E3-4F12-9CD3-A97FB7D4DA4C}"/>
          </ac:spMkLst>
        </pc:spChg>
        <pc:spChg chg="add mod">
          <ac:chgData name="宇辰 鄭" userId="030cc4e958027c86" providerId="LiveId" clId="{072D601F-4C79-4B5A-AF81-E300557371A1}" dt="2021-12-19T11:49:58.844" v="1185" actId="1076"/>
          <ac:spMkLst>
            <pc:docMk/>
            <pc:sldMk cId="3704794162" sldId="330"/>
            <ac:spMk id="15" creationId="{191F5AE0-9832-446C-AC0C-4D7D8E472D04}"/>
          </ac:spMkLst>
        </pc:spChg>
        <pc:spChg chg="add mod">
          <ac:chgData name="宇辰 鄭" userId="030cc4e958027c86" providerId="LiveId" clId="{072D601F-4C79-4B5A-AF81-E300557371A1}" dt="2021-12-19T11:51:01.959" v="1249" actId="1076"/>
          <ac:spMkLst>
            <pc:docMk/>
            <pc:sldMk cId="3704794162" sldId="330"/>
            <ac:spMk id="17" creationId="{CC33912D-508B-4936-B3A1-C0BC027FFD50}"/>
          </ac:spMkLst>
        </pc:spChg>
        <pc:picChg chg="del">
          <ac:chgData name="宇辰 鄭" userId="030cc4e958027c86" providerId="LiveId" clId="{072D601F-4C79-4B5A-AF81-E300557371A1}" dt="2021-12-19T11:47:58.222" v="1133" actId="478"/>
          <ac:picMkLst>
            <pc:docMk/>
            <pc:sldMk cId="3704794162" sldId="330"/>
            <ac:picMk id="6" creationId="{7800C547-24D5-4D56-8EAE-F1378ACEABB7}"/>
          </ac:picMkLst>
        </pc:picChg>
        <pc:picChg chg="del">
          <ac:chgData name="宇辰 鄭" userId="030cc4e958027c86" providerId="LiveId" clId="{072D601F-4C79-4B5A-AF81-E300557371A1}" dt="2021-12-19T11:47:51.105" v="1131" actId="478"/>
          <ac:picMkLst>
            <pc:docMk/>
            <pc:sldMk cId="3704794162" sldId="330"/>
            <ac:picMk id="9" creationId="{CA6685E5-3CE3-44DD-A212-041FA9FCB64B}"/>
          </ac:picMkLst>
        </pc:picChg>
        <pc:picChg chg="add mod">
          <ac:chgData name="宇辰 鄭" userId="030cc4e958027c86" providerId="LiveId" clId="{072D601F-4C79-4B5A-AF81-E300557371A1}" dt="2021-12-19T11:48:55.946" v="1170" actId="1076"/>
          <ac:picMkLst>
            <pc:docMk/>
            <pc:sldMk cId="3704794162" sldId="330"/>
            <ac:picMk id="12" creationId="{977781E5-67C2-4FAA-908D-13B9FF7CF7EF}"/>
          </ac:picMkLst>
        </pc:picChg>
      </pc:sldChg>
      <pc:sldChg chg="addSp delSp modSp add mod">
        <pc:chgData name="宇辰 鄭" userId="030cc4e958027c86" providerId="LiveId" clId="{072D601F-4C79-4B5A-AF81-E300557371A1}" dt="2021-12-19T11:53:40.394" v="1309" actId="1076"/>
        <pc:sldMkLst>
          <pc:docMk/>
          <pc:sldMk cId="3946157094" sldId="331"/>
        </pc:sldMkLst>
        <pc:spChg chg="mod">
          <ac:chgData name="宇辰 鄭" userId="030cc4e958027c86" providerId="LiveId" clId="{072D601F-4C79-4B5A-AF81-E300557371A1}" dt="2021-12-19T11:51:42.460" v="1279" actId="20577"/>
          <ac:spMkLst>
            <pc:docMk/>
            <pc:sldMk cId="3946157094" sldId="331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52:32.977" v="1304" actId="2710"/>
          <ac:spMkLst>
            <pc:docMk/>
            <pc:sldMk cId="3946157094" sldId="331"/>
            <ac:spMk id="8" creationId="{82BA7B75-9E6F-4E90-A518-9733C7F9E7F0}"/>
          </ac:spMkLst>
        </pc:spChg>
        <pc:picChg chg="add del mod">
          <ac:chgData name="宇辰 鄭" userId="030cc4e958027c86" providerId="LiveId" clId="{072D601F-4C79-4B5A-AF81-E300557371A1}" dt="2021-12-19T11:53:37.174" v="1307" actId="478"/>
          <ac:picMkLst>
            <pc:docMk/>
            <pc:sldMk cId="3946157094" sldId="331"/>
            <ac:picMk id="5" creationId="{EABD0138-4D07-49CA-B13F-57EF816205F3}"/>
          </ac:picMkLst>
        </pc:picChg>
        <pc:picChg chg="del">
          <ac:chgData name="宇辰 鄭" userId="030cc4e958027c86" providerId="LiveId" clId="{072D601F-4C79-4B5A-AF81-E300557371A1}" dt="2021-12-19T11:52:02.340" v="1280" actId="478"/>
          <ac:picMkLst>
            <pc:docMk/>
            <pc:sldMk cId="3946157094" sldId="331"/>
            <ac:picMk id="6" creationId="{7800C547-24D5-4D56-8EAE-F1378ACEABB7}"/>
          </ac:picMkLst>
        </pc:picChg>
        <pc:picChg chg="del">
          <ac:chgData name="宇辰 鄭" userId="030cc4e958027c86" providerId="LiveId" clId="{072D601F-4C79-4B5A-AF81-E300557371A1}" dt="2021-12-19T11:52:02.847" v="1281" actId="478"/>
          <ac:picMkLst>
            <pc:docMk/>
            <pc:sldMk cId="3946157094" sldId="331"/>
            <ac:picMk id="9" creationId="{CA6685E5-3CE3-44DD-A212-041FA9FCB64B}"/>
          </ac:picMkLst>
        </pc:picChg>
        <pc:picChg chg="add mod">
          <ac:chgData name="宇辰 鄭" userId="030cc4e958027c86" providerId="LiveId" clId="{072D601F-4C79-4B5A-AF81-E300557371A1}" dt="2021-12-19T11:53:40.394" v="1309" actId="1076"/>
          <ac:picMkLst>
            <pc:docMk/>
            <pc:sldMk cId="3946157094" sldId="331"/>
            <ac:picMk id="10" creationId="{4CC1BB81-F170-49CC-BB13-91BFBAA485D4}"/>
          </ac:picMkLst>
        </pc:picChg>
      </pc:sldChg>
      <pc:sldChg chg="addSp delSp modSp add mod">
        <pc:chgData name="宇辰 鄭" userId="030cc4e958027c86" providerId="LiveId" clId="{072D601F-4C79-4B5A-AF81-E300557371A1}" dt="2021-12-19T11:57:29.940" v="1395" actId="1076"/>
        <pc:sldMkLst>
          <pc:docMk/>
          <pc:sldMk cId="412945954" sldId="332"/>
        </pc:sldMkLst>
        <pc:spChg chg="mod">
          <ac:chgData name="宇辰 鄭" userId="030cc4e958027c86" providerId="LiveId" clId="{072D601F-4C79-4B5A-AF81-E300557371A1}" dt="2021-12-19T11:54:14.035" v="1312" actId="20577"/>
          <ac:spMkLst>
            <pc:docMk/>
            <pc:sldMk cId="412945954" sldId="332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57:14.060" v="1393" actId="20577"/>
          <ac:spMkLst>
            <pc:docMk/>
            <pc:sldMk cId="412945954" sldId="332"/>
            <ac:spMk id="8" creationId="{82BA7B75-9E6F-4E90-A518-9733C7F9E7F0}"/>
          </ac:spMkLst>
        </pc:spChg>
        <pc:picChg chg="add mod">
          <ac:chgData name="宇辰 鄭" userId="030cc4e958027c86" providerId="LiveId" clId="{072D601F-4C79-4B5A-AF81-E300557371A1}" dt="2021-12-19T11:57:29.940" v="1395" actId="1076"/>
          <ac:picMkLst>
            <pc:docMk/>
            <pc:sldMk cId="412945954" sldId="332"/>
            <ac:picMk id="5" creationId="{3732CA98-F2D5-4EBD-BE33-E52D152EAC95}"/>
          </ac:picMkLst>
        </pc:picChg>
        <pc:picChg chg="del">
          <ac:chgData name="宇辰 鄭" userId="030cc4e958027c86" providerId="LiveId" clId="{072D601F-4C79-4B5A-AF81-E300557371A1}" dt="2021-12-19T11:54:15.838" v="1313" actId="478"/>
          <ac:picMkLst>
            <pc:docMk/>
            <pc:sldMk cId="412945954" sldId="332"/>
            <ac:picMk id="10" creationId="{4CC1BB81-F170-49CC-BB13-91BFBAA485D4}"/>
          </ac:picMkLst>
        </pc:picChg>
      </pc:sldChg>
      <pc:sldChg chg="modSp add mod">
        <pc:chgData name="宇辰 鄭" userId="030cc4e958027c86" providerId="LiveId" clId="{072D601F-4C79-4B5A-AF81-E300557371A1}" dt="2021-12-19T11:58:15.884" v="1436" actId="20577"/>
        <pc:sldMkLst>
          <pc:docMk/>
          <pc:sldMk cId="3261025372" sldId="333"/>
        </pc:sldMkLst>
        <pc:spChg chg="mod">
          <ac:chgData name="宇辰 鄭" userId="030cc4e958027c86" providerId="LiveId" clId="{072D601F-4C79-4B5A-AF81-E300557371A1}" dt="2021-12-19T11:58:15.884" v="1436" actId="20577"/>
          <ac:spMkLst>
            <pc:docMk/>
            <pc:sldMk cId="3261025372" sldId="333"/>
            <ac:spMk id="2" creationId="{393A9480-F3E4-4EA5-ADFD-CD6E5C746694}"/>
          </ac:spMkLst>
        </pc:spChg>
      </pc:sldChg>
    </pc:docChg>
  </pc:docChgLst>
  <pc:docChgLst>
    <pc:chgData name="YuChen Cheng" userId="030cc4e958027c86" providerId="LiveId" clId="{1BCE40FD-FA6F-4933-B2BA-2E402727237D}"/>
    <pc:docChg chg="undo custSel addSld delSld modSld sldOrd">
      <pc:chgData name="YuChen Cheng" userId="030cc4e958027c86" providerId="LiveId" clId="{1BCE40FD-FA6F-4933-B2BA-2E402727237D}" dt="2021-12-07T10:44:29.808" v="838" actId="20577"/>
      <pc:docMkLst>
        <pc:docMk/>
      </pc:docMkLst>
      <pc:sldChg chg="modSp mod">
        <pc:chgData name="YuChen Cheng" userId="030cc4e958027c86" providerId="LiveId" clId="{1BCE40FD-FA6F-4933-B2BA-2E402727237D}" dt="2021-12-07T10:44:29.808" v="838" actId="20577"/>
        <pc:sldMkLst>
          <pc:docMk/>
          <pc:sldMk cId="2525681540" sldId="256"/>
        </pc:sldMkLst>
        <pc:spChg chg="mod">
          <ac:chgData name="YuChen Cheng" userId="030cc4e958027c86" providerId="LiveId" clId="{1BCE40FD-FA6F-4933-B2BA-2E402727237D}" dt="2021-12-07T10:44:29.808" v="838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1BCE40FD-FA6F-4933-B2BA-2E402727237D}" dt="2021-12-07T06:19:00.367" v="1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YuChen Cheng" userId="030cc4e958027c86" providerId="LiveId" clId="{1BCE40FD-FA6F-4933-B2BA-2E402727237D}" dt="2021-12-07T09:46:49.171" v="24" actId="20577"/>
        <pc:sldMkLst>
          <pc:docMk/>
          <pc:sldMk cId="3874114998" sldId="270"/>
        </pc:sldMkLst>
        <pc:spChg chg="mod">
          <ac:chgData name="YuChen Cheng" userId="030cc4e958027c86" providerId="LiveId" clId="{1BCE40FD-FA6F-4933-B2BA-2E402727237D}" dt="2021-12-07T09:46:49.171" v="24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addSp delSp modSp del mod">
        <pc:chgData name="YuChen Cheng" userId="030cc4e958027c86" providerId="LiveId" clId="{1BCE40FD-FA6F-4933-B2BA-2E402727237D}" dt="2021-12-07T10:36:24.566" v="810" actId="47"/>
        <pc:sldMkLst>
          <pc:docMk/>
          <pc:sldMk cId="2124941715" sldId="282"/>
        </pc:sldMkLst>
        <pc:spChg chg="add del">
          <ac:chgData name="YuChen Cheng" userId="030cc4e958027c86" providerId="LiveId" clId="{1BCE40FD-FA6F-4933-B2BA-2E402727237D}" dt="2021-12-07T10:14:08.883" v="299"/>
          <ac:spMkLst>
            <pc:docMk/>
            <pc:sldMk cId="2124941715" sldId="282"/>
            <ac:spMk id="3" creationId="{C7218E14-34F6-45FC-B810-450EE18A1915}"/>
          </ac:spMkLst>
        </pc:spChg>
        <pc:spChg chg="mod">
          <ac:chgData name="YuChen Cheng" userId="030cc4e958027c86" providerId="LiveId" clId="{1BCE40FD-FA6F-4933-B2BA-2E402727237D}" dt="2021-12-07T10:14:33.362" v="305" actId="1076"/>
          <ac:spMkLst>
            <pc:docMk/>
            <pc:sldMk cId="2124941715" sldId="282"/>
            <ac:spMk id="6" creationId="{6AB99783-99F9-4792-85DD-8929ED1A86E0}"/>
          </ac:spMkLst>
        </pc:spChg>
      </pc:sldChg>
      <pc:sldChg chg="addSp delSp modSp mod">
        <pc:chgData name="YuChen Cheng" userId="030cc4e958027c86" providerId="LiveId" clId="{1BCE40FD-FA6F-4933-B2BA-2E402727237D}" dt="2021-12-07T10:01:59.673" v="59" actId="2711"/>
        <pc:sldMkLst>
          <pc:docMk/>
          <pc:sldMk cId="3333956002" sldId="283"/>
        </pc:sldMkLst>
        <pc:spChg chg="mod">
          <ac:chgData name="YuChen Cheng" userId="030cc4e958027c86" providerId="LiveId" clId="{1BCE40FD-FA6F-4933-B2BA-2E402727237D}" dt="2021-12-07T10:01:59.673" v="59" actId="2711"/>
          <ac:spMkLst>
            <pc:docMk/>
            <pc:sldMk cId="3333956002" sldId="283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01:34.545" v="52" actId="478"/>
          <ac:spMkLst>
            <pc:docMk/>
            <pc:sldMk cId="3333956002" sldId="283"/>
            <ac:spMk id="3" creationId="{FBB6151E-A96F-4E22-A9BF-B3240A42E3D4}"/>
          </ac:spMkLst>
        </pc:spChg>
        <pc:spChg chg="add del mod">
          <ac:chgData name="YuChen Cheng" userId="030cc4e958027c86" providerId="LiveId" clId="{1BCE40FD-FA6F-4933-B2BA-2E402727237D}" dt="2021-12-07T10:01:36.628" v="53" actId="478"/>
          <ac:spMkLst>
            <pc:docMk/>
            <pc:sldMk cId="3333956002" sldId="283"/>
            <ac:spMk id="7" creationId="{B2050AC8-B3C7-411E-8DC0-18577956E25A}"/>
          </ac:spMkLst>
        </pc:spChg>
        <pc:spChg chg="add mod">
          <ac:chgData name="YuChen Cheng" userId="030cc4e958027c86" providerId="LiveId" clId="{1BCE40FD-FA6F-4933-B2BA-2E402727237D}" dt="2021-12-07T10:01:49.060" v="57" actId="1076"/>
          <ac:spMkLst>
            <pc:docMk/>
            <pc:sldMk cId="3333956002" sldId="283"/>
            <ac:spMk id="8" creationId="{82BA7B75-9E6F-4E90-A518-9733C7F9E7F0}"/>
          </ac:spMkLst>
        </pc:spChg>
        <pc:picChg chg="del">
          <ac:chgData name="YuChen Cheng" userId="030cc4e958027c86" providerId="LiveId" clId="{1BCE40FD-FA6F-4933-B2BA-2E402727237D}" dt="2021-12-07T10:01:37.040" v="54" actId="478"/>
          <ac:picMkLst>
            <pc:docMk/>
            <pc:sldMk cId="3333956002" sldId="283"/>
            <ac:picMk id="6" creationId="{2E33E142-A94F-44FD-BDB3-98B3BDC7D065}"/>
          </ac:picMkLst>
        </pc:picChg>
        <pc:picChg chg="add mod">
          <ac:chgData name="YuChen Cheng" userId="030cc4e958027c86" providerId="LiveId" clId="{1BCE40FD-FA6F-4933-B2BA-2E402727237D}" dt="2021-12-07T10:01:37.772" v="55"/>
          <ac:picMkLst>
            <pc:docMk/>
            <pc:sldMk cId="3333956002" sldId="283"/>
            <ac:picMk id="9" creationId="{D9331FAD-6E6D-4ADC-B257-1F3C44394183}"/>
          </ac:picMkLst>
        </pc:picChg>
      </pc:sldChg>
      <pc:sldChg chg="addSp delSp modSp mod">
        <pc:chgData name="YuChen Cheng" userId="030cc4e958027c86" providerId="LiveId" clId="{1BCE40FD-FA6F-4933-B2BA-2E402727237D}" dt="2021-12-07T10:17:06.378" v="448" actId="1076"/>
        <pc:sldMkLst>
          <pc:docMk/>
          <pc:sldMk cId="3755325856" sldId="284"/>
        </pc:sldMkLst>
        <pc:spChg chg="mod">
          <ac:chgData name="YuChen Cheng" userId="030cc4e958027c86" providerId="LiveId" clId="{1BCE40FD-FA6F-4933-B2BA-2E402727237D}" dt="2021-12-07T10:16:47.863" v="443" actId="20577"/>
          <ac:spMkLst>
            <pc:docMk/>
            <pc:sldMk cId="3755325856" sldId="284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06:30.001" v="107" actId="21"/>
          <ac:spMkLst>
            <pc:docMk/>
            <pc:sldMk cId="3755325856" sldId="284"/>
            <ac:spMk id="3" creationId="{7172BE75-C35D-45B3-969B-698D7862C121}"/>
          </ac:spMkLst>
        </pc:spChg>
        <pc:spChg chg="add mod">
          <ac:chgData name="YuChen Cheng" userId="030cc4e958027c86" providerId="LiveId" clId="{1BCE40FD-FA6F-4933-B2BA-2E402727237D}" dt="2021-12-07T10:17:06.378" v="448" actId="1076"/>
          <ac:spMkLst>
            <pc:docMk/>
            <pc:sldMk cId="3755325856" sldId="284"/>
            <ac:spMk id="5" creationId="{8451B108-7F18-43AA-87BB-57CD481EBB30}"/>
          </ac:spMkLst>
        </pc:spChg>
        <pc:spChg chg="add del">
          <ac:chgData name="YuChen Cheng" userId="030cc4e958027c86" providerId="LiveId" clId="{1BCE40FD-FA6F-4933-B2BA-2E402727237D}" dt="2021-12-07T10:15:26.505" v="349"/>
          <ac:spMkLst>
            <pc:docMk/>
            <pc:sldMk cId="3755325856" sldId="284"/>
            <ac:spMk id="6" creationId="{E5B19D85-FA8B-4385-A975-89216E7DD93F}"/>
          </ac:spMkLst>
        </pc:spChg>
        <pc:spChg chg="add del">
          <ac:chgData name="YuChen Cheng" userId="030cc4e958027c86" providerId="LiveId" clId="{1BCE40FD-FA6F-4933-B2BA-2E402727237D}" dt="2021-12-07T10:16:57.356" v="445"/>
          <ac:spMkLst>
            <pc:docMk/>
            <pc:sldMk cId="3755325856" sldId="284"/>
            <ac:spMk id="7" creationId="{432EBDBD-CDAC-4639-8D45-445CD5CA9A7C}"/>
          </ac:spMkLst>
        </pc:spChg>
        <pc:spChg chg="del">
          <ac:chgData name="YuChen Cheng" userId="030cc4e958027c86" providerId="LiveId" clId="{1BCE40FD-FA6F-4933-B2BA-2E402727237D}" dt="2021-12-07T10:06:16.488" v="104" actId="478"/>
          <ac:spMkLst>
            <pc:docMk/>
            <pc:sldMk cId="3755325856" sldId="284"/>
            <ac:spMk id="9" creationId="{8518431B-2305-441F-9D56-48637C998CE5}"/>
          </ac:spMkLst>
        </pc:spChg>
        <pc:spChg chg="add del mod">
          <ac:chgData name="YuChen Cheng" userId="030cc4e958027c86" providerId="LiveId" clId="{1BCE40FD-FA6F-4933-B2BA-2E402727237D}" dt="2021-12-07T10:06:34.585" v="110"/>
          <ac:spMkLst>
            <pc:docMk/>
            <pc:sldMk cId="3755325856" sldId="284"/>
            <ac:spMk id="10" creationId="{13E588CC-1C4E-4B58-A085-9A993677CEDB}"/>
          </ac:spMkLst>
        </pc:spChg>
        <pc:picChg chg="del">
          <ac:chgData name="YuChen Cheng" userId="030cc4e958027c86" providerId="LiveId" clId="{1BCE40FD-FA6F-4933-B2BA-2E402727237D}" dt="2021-12-07T10:06:16.831" v="105" actId="478"/>
          <ac:picMkLst>
            <pc:docMk/>
            <pc:sldMk cId="3755325856" sldId="284"/>
            <ac:picMk id="8" creationId="{0DBD8977-DC5B-4FF5-B4B5-52596E8512E3}"/>
          </ac:picMkLst>
        </pc:picChg>
      </pc:sldChg>
      <pc:sldChg chg="del">
        <pc:chgData name="YuChen Cheng" userId="030cc4e958027c86" providerId="LiveId" clId="{1BCE40FD-FA6F-4933-B2BA-2E402727237D}" dt="2021-12-07T10:36:14.715" v="805" actId="47"/>
        <pc:sldMkLst>
          <pc:docMk/>
          <pc:sldMk cId="2158807118" sldId="285"/>
        </pc:sldMkLst>
      </pc:sldChg>
      <pc:sldChg chg="del">
        <pc:chgData name="YuChen Cheng" userId="030cc4e958027c86" providerId="LiveId" clId="{1BCE40FD-FA6F-4933-B2BA-2E402727237D}" dt="2021-12-07T10:36:15.161" v="807" actId="47"/>
        <pc:sldMkLst>
          <pc:docMk/>
          <pc:sldMk cId="2843838883" sldId="298"/>
        </pc:sldMkLst>
      </pc:sldChg>
      <pc:sldChg chg="addSp delSp modSp mod">
        <pc:chgData name="YuChen Cheng" userId="030cc4e958027c86" providerId="LiveId" clId="{1BCE40FD-FA6F-4933-B2BA-2E402727237D}" dt="2021-12-07T10:30:33.496" v="598" actId="1076"/>
        <pc:sldMkLst>
          <pc:docMk/>
          <pc:sldMk cId="2099697894" sldId="304"/>
        </pc:sldMkLst>
        <pc:spChg chg="mod">
          <ac:chgData name="YuChen Cheng" userId="030cc4e958027c86" providerId="LiveId" clId="{1BCE40FD-FA6F-4933-B2BA-2E402727237D}" dt="2021-12-07T10:28:18.538" v="588" actId="20577"/>
          <ac:spMkLst>
            <pc:docMk/>
            <pc:sldMk cId="2099697894" sldId="304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29:32.510" v="590" actId="478"/>
          <ac:spMkLst>
            <pc:docMk/>
            <pc:sldMk cId="2099697894" sldId="304"/>
            <ac:spMk id="9" creationId="{8518431B-2305-441F-9D56-48637C998CE5}"/>
          </ac:spMkLst>
        </pc:spChg>
        <pc:picChg chg="del">
          <ac:chgData name="YuChen Cheng" userId="030cc4e958027c86" providerId="LiveId" clId="{1BCE40FD-FA6F-4933-B2BA-2E402727237D}" dt="2021-12-07T10:29:31.448" v="589" actId="478"/>
          <ac:picMkLst>
            <pc:docMk/>
            <pc:sldMk cId="2099697894" sldId="304"/>
            <ac:picMk id="5" creationId="{3DF94A90-05BF-40F0-AC01-692CB27FBF45}"/>
          </ac:picMkLst>
        </pc:picChg>
        <pc:picChg chg="add mod">
          <ac:chgData name="YuChen Cheng" userId="030cc4e958027c86" providerId="LiveId" clId="{1BCE40FD-FA6F-4933-B2BA-2E402727237D}" dt="2021-12-07T10:29:55.468" v="595" actId="1076"/>
          <ac:picMkLst>
            <pc:docMk/>
            <pc:sldMk cId="2099697894" sldId="304"/>
            <ac:picMk id="4098" creationId="{D22A41F7-8D5E-470C-9053-B542A1CC4F64}"/>
          </ac:picMkLst>
        </pc:picChg>
        <pc:picChg chg="add mod">
          <ac:chgData name="YuChen Cheng" userId="030cc4e958027c86" providerId="LiveId" clId="{1BCE40FD-FA6F-4933-B2BA-2E402727237D}" dt="2021-12-07T10:30:33.496" v="598" actId="1076"/>
          <ac:picMkLst>
            <pc:docMk/>
            <pc:sldMk cId="2099697894" sldId="304"/>
            <ac:picMk id="4100" creationId="{321818C5-B8A4-42AE-A921-60543ED3E48B}"/>
          </ac:picMkLst>
        </pc:picChg>
      </pc:sldChg>
      <pc:sldChg chg="addSp delSp modSp mod">
        <pc:chgData name="YuChen Cheng" userId="030cc4e958027c86" providerId="LiveId" clId="{1BCE40FD-FA6F-4933-B2BA-2E402727237D}" dt="2021-12-07T10:32:55.203" v="646" actId="1076"/>
        <pc:sldMkLst>
          <pc:docMk/>
          <pc:sldMk cId="3797262450" sldId="305"/>
        </pc:sldMkLst>
        <pc:spChg chg="mod">
          <ac:chgData name="YuChen Cheng" userId="030cc4e958027c86" providerId="LiveId" clId="{1BCE40FD-FA6F-4933-B2BA-2E402727237D}" dt="2021-12-07T10:31:15.789" v="621" actId="20577"/>
          <ac:spMkLst>
            <pc:docMk/>
            <pc:sldMk cId="3797262450" sldId="305"/>
            <ac:spMk id="2" creationId="{BC93ECDD-F64F-4817-8183-79A9B3484CED}"/>
          </ac:spMkLst>
        </pc:spChg>
        <pc:spChg chg="add mod">
          <ac:chgData name="YuChen Cheng" userId="030cc4e958027c86" providerId="LiveId" clId="{1BCE40FD-FA6F-4933-B2BA-2E402727237D}" dt="2021-12-07T10:32:55.203" v="646" actId="1076"/>
          <ac:spMkLst>
            <pc:docMk/>
            <pc:sldMk cId="3797262450" sldId="305"/>
            <ac:spMk id="7" creationId="{294AA5A3-8E5B-4648-934C-4DFA6F3F61ED}"/>
          </ac:spMkLst>
        </pc:spChg>
        <pc:spChg chg="del">
          <ac:chgData name="YuChen Cheng" userId="030cc4e958027c86" providerId="LiveId" clId="{1BCE40FD-FA6F-4933-B2BA-2E402727237D}" dt="2021-12-07T10:31:18.238" v="623" actId="478"/>
          <ac:spMkLst>
            <pc:docMk/>
            <pc:sldMk cId="3797262450" sldId="305"/>
            <ac:spMk id="9" creationId="{8518431B-2305-441F-9D56-48637C998CE5}"/>
          </ac:spMkLst>
        </pc:spChg>
        <pc:picChg chg="del">
          <ac:chgData name="YuChen Cheng" userId="030cc4e958027c86" providerId="LiveId" clId="{1BCE40FD-FA6F-4933-B2BA-2E402727237D}" dt="2021-12-07T10:31:16.893" v="622" actId="478"/>
          <ac:picMkLst>
            <pc:docMk/>
            <pc:sldMk cId="3797262450" sldId="305"/>
            <ac:picMk id="6" creationId="{F1401D35-3E7F-4652-B37F-3482B8D98469}"/>
          </ac:picMkLst>
        </pc:picChg>
      </pc:sldChg>
      <pc:sldChg chg="del">
        <pc:chgData name="YuChen Cheng" userId="030cc4e958027c86" providerId="LiveId" clId="{1BCE40FD-FA6F-4933-B2BA-2E402727237D}" dt="2021-12-07T10:36:14.948" v="806" actId="47"/>
        <pc:sldMkLst>
          <pc:docMk/>
          <pc:sldMk cId="138114205" sldId="306"/>
        </pc:sldMkLst>
      </pc:sldChg>
      <pc:sldChg chg="del">
        <pc:chgData name="YuChen Cheng" userId="030cc4e958027c86" providerId="LiveId" clId="{1BCE40FD-FA6F-4933-B2BA-2E402727237D}" dt="2021-12-07T10:36:15.813" v="808" actId="47"/>
        <pc:sldMkLst>
          <pc:docMk/>
          <pc:sldMk cId="625452916" sldId="307"/>
        </pc:sldMkLst>
      </pc:sldChg>
      <pc:sldChg chg="del">
        <pc:chgData name="YuChen Cheng" userId="030cc4e958027c86" providerId="LiveId" clId="{1BCE40FD-FA6F-4933-B2BA-2E402727237D}" dt="2021-12-07T10:36:16.317" v="809" actId="47"/>
        <pc:sldMkLst>
          <pc:docMk/>
          <pc:sldMk cId="41544459" sldId="308"/>
        </pc:sldMkLst>
      </pc:sldChg>
      <pc:sldChg chg="modSp add ord setBg">
        <pc:chgData name="YuChen Cheng" userId="030cc4e958027c86" providerId="LiveId" clId="{1BCE40FD-FA6F-4933-B2BA-2E402727237D}" dt="2021-12-07T10:28:01.249" v="576"/>
        <pc:sldMkLst>
          <pc:docMk/>
          <pc:sldMk cId="2203074811" sldId="309"/>
        </pc:sldMkLst>
        <pc:spChg chg="mod">
          <ac:chgData name="YuChen Cheng" userId="030cc4e958027c86" providerId="LiveId" clId="{1BCE40FD-FA6F-4933-B2BA-2E402727237D}" dt="2021-12-07T09:47:10.610" v="51" actId="20577"/>
          <ac:spMkLst>
            <pc:docMk/>
            <pc:sldMk cId="2203074811" sldId="309"/>
            <ac:spMk id="2" creationId="{393A9480-F3E4-4EA5-ADFD-CD6E5C746694}"/>
          </ac:spMkLst>
        </pc:spChg>
      </pc:sldChg>
      <pc:sldChg chg="addSp delSp modSp add mod">
        <pc:chgData name="YuChen Cheng" userId="030cc4e958027c86" providerId="LiveId" clId="{1BCE40FD-FA6F-4933-B2BA-2E402727237D}" dt="2021-12-07T10:27:08.622" v="543" actId="1076"/>
        <pc:sldMkLst>
          <pc:docMk/>
          <pc:sldMk cId="2705055000" sldId="310"/>
        </pc:sldMkLst>
        <pc:spChg chg="mod">
          <ac:chgData name="YuChen Cheng" userId="030cc4e958027c86" providerId="LiveId" clId="{1BCE40FD-FA6F-4933-B2BA-2E402727237D}" dt="2021-12-07T10:17:16.383" v="455" actId="20577"/>
          <ac:spMkLst>
            <pc:docMk/>
            <pc:sldMk cId="2705055000" sldId="310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09:05.529" v="233"/>
          <ac:spMkLst>
            <pc:docMk/>
            <pc:sldMk cId="2705055000" sldId="310"/>
            <ac:spMk id="3" creationId="{7189D7D7-08EC-4D75-BBE6-5E4CFB8B7873}"/>
          </ac:spMkLst>
        </pc:spChg>
        <pc:spChg chg="add del mod">
          <ac:chgData name="YuChen Cheng" userId="030cc4e958027c86" providerId="LiveId" clId="{1BCE40FD-FA6F-4933-B2BA-2E402727237D}" dt="2021-12-07T10:27:08.622" v="543" actId="1076"/>
          <ac:spMkLst>
            <pc:docMk/>
            <pc:sldMk cId="2705055000" sldId="310"/>
            <ac:spMk id="5" creationId="{8451B108-7F18-43AA-87BB-57CD481EBB30}"/>
          </ac:spMkLst>
        </pc:spChg>
        <pc:spChg chg="add del">
          <ac:chgData name="YuChen Cheng" userId="030cc4e958027c86" providerId="LiveId" clId="{1BCE40FD-FA6F-4933-B2BA-2E402727237D}" dt="2021-12-07T10:26:54.827" v="527"/>
          <ac:spMkLst>
            <pc:docMk/>
            <pc:sldMk cId="2705055000" sldId="310"/>
            <ac:spMk id="6" creationId="{FB74BE38-6980-41BE-9B79-8C78F5834222}"/>
          </ac:spMkLst>
        </pc:spChg>
      </pc:sldChg>
      <pc:sldChg chg="addSp delSp modSp add mod">
        <pc:chgData name="YuChen Cheng" userId="030cc4e958027c86" providerId="LiveId" clId="{1BCE40FD-FA6F-4933-B2BA-2E402727237D}" dt="2021-12-07T10:27:51.110" v="574" actId="1076"/>
        <pc:sldMkLst>
          <pc:docMk/>
          <pc:sldMk cId="1312584876" sldId="311"/>
        </pc:sldMkLst>
        <pc:spChg chg="mod">
          <ac:chgData name="YuChen Cheng" userId="030cc4e958027c86" providerId="LiveId" clId="{1BCE40FD-FA6F-4933-B2BA-2E402727237D}" dt="2021-12-07T10:27:27.574" v="566" actId="20577"/>
          <ac:spMkLst>
            <pc:docMk/>
            <pc:sldMk cId="1312584876" sldId="311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27:29.906" v="567" actId="478"/>
          <ac:spMkLst>
            <pc:docMk/>
            <pc:sldMk cId="1312584876" sldId="311"/>
            <ac:spMk id="5" creationId="{8451B108-7F18-43AA-87BB-57CD481EBB30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1" creationId="{39692F37-760C-49D4-A24C-5128639B3311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2" creationId="{EC0FBD0C-667B-4F1C-91C0-33AC3D1EADEA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3" creationId="{9B5BECCD-B5BB-432C-B46D-BE3B06843D4D}"/>
          </ac:spMkLst>
        </pc:spChg>
        <pc:grpChg chg="add mod">
          <ac:chgData name="YuChen Cheng" userId="030cc4e958027c86" providerId="LiveId" clId="{1BCE40FD-FA6F-4933-B2BA-2E402727237D}" dt="2021-12-07T10:27:51.110" v="574" actId="1076"/>
          <ac:grpSpMkLst>
            <pc:docMk/>
            <pc:sldMk cId="1312584876" sldId="311"/>
            <ac:grpSpMk id="7" creationId="{CF046A8F-558B-4017-A9C7-B93E80EB0E90}"/>
          </ac:grpSpMkLst>
        </pc:grpChg>
        <pc:picChg chg="add del mod">
          <ac:chgData name="YuChen Cheng" userId="030cc4e958027c86" providerId="LiveId" clId="{1BCE40FD-FA6F-4933-B2BA-2E402727237D}" dt="2021-12-07T10:27:39.695" v="572" actId="478"/>
          <ac:picMkLst>
            <pc:docMk/>
            <pc:sldMk cId="1312584876" sldId="311"/>
            <ac:picMk id="6" creationId="{442CCE3B-5ACB-4351-8FC3-77E59EA56350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8" creationId="{37701A97-1D6A-4D93-B766-6878986CE027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9" creationId="{8F1497DD-38A8-4A92-8077-5BA40B963FA5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10" creationId="{C7422CDE-12B7-4135-B00C-B14147E88F72}"/>
          </ac:picMkLst>
        </pc:picChg>
      </pc:sldChg>
      <pc:sldChg chg="addSp delSp modSp add mod">
        <pc:chgData name="YuChen Cheng" userId="030cc4e958027c86" providerId="LiveId" clId="{1BCE40FD-FA6F-4933-B2BA-2E402727237D}" dt="2021-12-07T10:35:23.780" v="804" actId="20577"/>
        <pc:sldMkLst>
          <pc:docMk/>
          <pc:sldMk cId="4084442633" sldId="312"/>
        </pc:sldMkLst>
        <pc:spChg chg="mod">
          <ac:chgData name="YuChen Cheng" userId="030cc4e958027c86" providerId="LiveId" clId="{1BCE40FD-FA6F-4933-B2BA-2E402727237D}" dt="2021-12-07T10:33:15.783" v="674" actId="20577"/>
          <ac:spMkLst>
            <pc:docMk/>
            <pc:sldMk cId="4084442633" sldId="312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34:05.031" v="771"/>
          <ac:spMkLst>
            <pc:docMk/>
            <pc:sldMk cId="4084442633" sldId="312"/>
            <ac:spMk id="3" creationId="{A1C07125-9035-48EB-B223-78C27269F510}"/>
          </ac:spMkLst>
        </pc:spChg>
        <pc:spChg chg="mod">
          <ac:chgData name="YuChen Cheng" userId="030cc4e958027c86" providerId="LiveId" clId="{1BCE40FD-FA6F-4933-B2BA-2E402727237D}" dt="2021-12-07T10:35:23.780" v="804" actId="20577"/>
          <ac:spMkLst>
            <pc:docMk/>
            <pc:sldMk cId="4084442633" sldId="312"/>
            <ac:spMk id="7" creationId="{294AA5A3-8E5B-4648-934C-4DFA6F3F61ED}"/>
          </ac:spMkLst>
        </pc:spChg>
      </pc:sldChg>
      <pc:sldChg chg="addSp delSp modSp add mod">
        <pc:chgData name="YuChen Cheng" userId="030cc4e958027c86" providerId="LiveId" clId="{1BCE40FD-FA6F-4933-B2BA-2E402727237D}" dt="2021-12-07T10:40:10.919" v="820" actId="1076"/>
        <pc:sldMkLst>
          <pc:docMk/>
          <pc:sldMk cId="3334600643" sldId="313"/>
        </pc:sldMkLst>
        <pc:spChg chg="add del">
          <ac:chgData name="YuChen Cheng" userId="030cc4e958027c86" providerId="LiveId" clId="{1BCE40FD-FA6F-4933-B2BA-2E402727237D}" dt="2021-12-07T10:39:15.374" v="813"/>
          <ac:spMkLst>
            <pc:docMk/>
            <pc:sldMk cId="3334600643" sldId="313"/>
            <ac:spMk id="3" creationId="{394AB9DD-7DC9-46EE-8871-1E72BE81B6A4}"/>
          </ac:spMkLst>
        </pc:spChg>
        <pc:spChg chg="mod">
          <ac:chgData name="YuChen Cheng" userId="030cc4e958027c86" providerId="LiveId" clId="{1BCE40FD-FA6F-4933-B2BA-2E402727237D}" dt="2021-12-07T10:40:10.919" v="820" actId="1076"/>
          <ac:spMkLst>
            <pc:docMk/>
            <pc:sldMk cId="3334600643" sldId="313"/>
            <ac:spMk id="7" creationId="{294AA5A3-8E5B-4648-934C-4DFA6F3F61ED}"/>
          </ac:spMkLst>
        </pc:spChg>
      </pc:sldChg>
      <pc:sldChg chg="addSp delSp modSp add mod setBg">
        <pc:chgData name="YuChen Cheng" userId="030cc4e958027c86" providerId="LiveId" clId="{1BCE40FD-FA6F-4933-B2BA-2E402727237D}" dt="2021-12-07T10:43:56.762" v="836" actId="26606"/>
        <pc:sldMkLst>
          <pc:docMk/>
          <pc:sldMk cId="936895476" sldId="314"/>
        </pc:sldMkLst>
        <pc:spChg chg="mod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2" creationId="{BC93ECDD-F64F-4817-8183-79A9B3484CED}"/>
          </ac:spMkLst>
        </pc:spChg>
        <pc:spChg chg="mod ord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4" creationId="{6A12D72A-CF7C-4D49-B35A-0CA76FC7794E}"/>
          </ac:spMkLst>
        </pc:spChg>
        <pc:spChg chg="del">
          <ac:chgData name="YuChen Cheng" userId="030cc4e958027c86" providerId="LiveId" clId="{1BCE40FD-FA6F-4933-B2BA-2E402727237D}" dt="2021-12-07T10:43:41.276" v="832" actId="478"/>
          <ac:spMkLst>
            <pc:docMk/>
            <pc:sldMk cId="936895476" sldId="314"/>
            <ac:spMk id="7" creationId="{294AA5A3-8E5B-4648-934C-4DFA6F3F61ED}"/>
          </ac:spMkLst>
        </pc:spChg>
        <pc:spChg chg="add del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18" creationId="{9401732C-37EE-4B98-A709-9530173F3802}"/>
          </ac:spMkLst>
        </pc:spChg>
        <pc:grpChg chg="add del">
          <ac:chgData name="YuChen Cheng" userId="030cc4e958027c86" providerId="LiveId" clId="{1BCE40FD-FA6F-4933-B2BA-2E402727237D}" dt="2021-12-07T10:43:56.762" v="836" actId="26606"/>
          <ac:grpSpMkLst>
            <pc:docMk/>
            <pc:sldMk cId="936895476" sldId="314"/>
            <ac:grpSpMk id="10" creationId="{749C117F-F390-437B-ADB0-57E87EFF34F5}"/>
          </ac:grpSpMkLst>
        </pc:grpChg>
        <pc:grpChg chg="add del">
          <ac:chgData name="YuChen Cheng" userId="030cc4e958027c86" providerId="LiveId" clId="{1BCE40FD-FA6F-4933-B2BA-2E402727237D}" dt="2021-12-07T10:43:56.762" v="836" actId="26606"/>
          <ac:grpSpMkLst>
            <pc:docMk/>
            <pc:sldMk cId="936895476" sldId="314"/>
            <ac:grpSpMk id="20" creationId="{654E48C8-2A00-4C54-BC9C-B18EE49E9C13}"/>
          </ac:grpSpMkLst>
        </pc:grpChg>
        <pc:picChg chg="add mod">
          <ac:chgData name="YuChen Cheng" userId="030cc4e958027c86" providerId="LiveId" clId="{1BCE40FD-FA6F-4933-B2BA-2E402727237D}" dt="2021-12-07T10:43:56.762" v="836" actId="26606"/>
          <ac:picMkLst>
            <pc:docMk/>
            <pc:sldMk cId="936895476" sldId="314"/>
            <ac:picMk id="5" creationId="{DA75D0EC-57CC-4F6F-8C83-B3B39824AD00}"/>
          </ac:picMkLst>
        </pc:picChg>
        <pc:cxnChg chg="add del">
          <ac:chgData name="YuChen Cheng" userId="030cc4e958027c86" providerId="LiveId" clId="{1BCE40FD-FA6F-4933-B2BA-2E402727237D}" dt="2021-12-07T10:43:56.762" v="836" actId="26606"/>
          <ac:cxnSpMkLst>
            <pc:docMk/>
            <pc:sldMk cId="936895476" sldId="314"/>
            <ac:cxnSpMk id="16" creationId="{20742BC3-654B-4E41-9A6A-73A42E477639}"/>
          </ac:cxnSpMkLst>
        </pc:cxnChg>
      </pc:sldChg>
    </pc:docChg>
  </pc:docChgLst>
  <pc:docChgLst>
    <pc:chgData name="YuChen Cheng" userId="030cc4e958027c86" providerId="LiveId" clId="{00980BE1-E530-4587-A7E9-502716C7BB52}"/>
    <pc:docChg chg="undo redo custSel addSld delSld modSld sldOrd">
      <pc:chgData name="YuChen Cheng" userId="030cc4e958027c86" providerId="LiveId" clId="{00980BE1-E530-4587-A7E9-502716C7BB52}" dt="2021-11-23T09:56:19.552" v="2816" actId="20577"/>
      <pc:docMkLst>
        <pc:docMk/>
      </pc:docMkLst>
      <pc:sldChg chg="modSp mod">
        <pc:chgData name="YuChen Cheng" userId="030cc4e958027c86" providerId="LiveId" clId="{00980BE1-E530-4587-A7E9-502716C7BB52}" dt="2021-11-23T08:29:52.139" v="1624" actId="20577"/>
        <pc:sldMkLst>
          <pc:docMk/>
          <pc:sldMk cId="2525681540" sldId="256"/>
        </pc:sldMkLst>
        <pc:spChg chg="mod">
          <ac:chgData name="YuChen Cheng" userId="030cc4e958027c86" providerId="LiveId" clId="{00980BE1-E530-4587-A7E9-502716C7BB52}" dt="2021-11-23T06:48:10.685" v="5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00980BE1-E530-4587-A7E9-502716C7BB52}" dt="2021-11-23T08:29:52.139" v="162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00980BE1-E530-4587-A7E9-502716C7BB52}" dt="2021-11-23T07:13:19.023" v="164" actId="20577"/>
        <pc:sldMkLst>
          <pc:docMk/>
          <pc:sldMk cId="3874114998" sldId="270"/>
        </pc:sldMkLst>
        <pc:spChg chg="mod">
          <ac:chgData name="YuChen Cheng" userId="030cc4e958027c86" providerId="LiveId" clId="{00980BE1-E530-4587-A7E9-502716C7BB52}" dt="2021-11-23T07:13:19.023" v="164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00980BE1-E530-4587-A7E9-502716C7BB52}" dt="2021-11-23T09:21:33.038" v="1836" actId="20577"/>
        <pc:sldMkLst>
          <pc:docMk/>
          <pc:sldMk cId="2778875770" sldId="271"/>
        </pc:sldMkLst>
        <pc:spChg chg="mod">
          <ac:chgData name="YuChen Cheng" userId="030cc4e958027c86" providerId="LiveId" clId="{00980BE1-E530-4587-A7E9-502716C7BB52}" dt="2021-11-23T09:21:33.038" v="1836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del">
        <pc:chgData name="YuChen Cheng" userId="030cc4e958027c86" providerId="LiveId" clId="{00980BE1-E530-4587-A7E9-502716C7BB52}" dt="2021-11-23T08:29:45.424" v="1622" actId="47"/>
        <pc:sldMkLst>
          <pc:docMk/>
          <pc:sldMk cId="2374305504" sldId="274"/>
        </pc:sldMkLst>
        <pc:graphicFrameChg chg="mod">
          <ac:chgData name="YuChen Cheng" userId="030cc4e958027c86" providerId="LiveId" clId="{00980BE1-E530-4587-A7E9-502716C7BB52}" dt="2021-11-23T07:13:25.057" v="166" actId="20577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ord">
        <pc:chgData name="YuChen Cheng" userId="030cc4e958027c86" providerId="LiveId" clId="{00980BE1-E530-4587-A7E9-502716C7BB52}" dt="2021-11-23T07:00:27.965" v="116"/>
        <pc:sldMkLst>
          <pc:docMk/>
          <pc:sldMk cId="2124941715" sldId="282"/>
        </pc:sldMkLst>
      </pc:sldChg>
      <pc:sldChg chg="addSp delSp modSp mod ord">
        <pc:chgData name="YuChen Cheng" userId="030cc4e958027c86" providerId="LiveId" clId="{00980BE1-E530-4587-A7E9-502716C7BB52}" dt="2021-11-23T08:29:37.858" v="1619"/>
        <pc:sldMkLst>
          <pc:docMk/>
          <pc:sldMk cId="3333956002" sldId="283"/>
        </pc:sldMkLst>
        <pc:spChg chg="mod">
          <ac:chgData name="YuChen Cheng" userId="030cc4e958027c86" providerId="LiveId" clId="{00980BE1-E530-4587-A7E9-502716C7BB52}" dt="2021-11-23T07:13:12.860" v="162" actId="20577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00980BE1-E530-4587-A7E9-502716C7BB52}" dt="2021-11-23T07:33:21.906" v="170" actId="20577"/>
          <ac:spMkLst>
            <pc:docMk/>
            <pc:sldMk cId="3333956002" sldId="283"/>
            <ac:spMk id="3" creationId="{FBB6151E-A96F-4E22-A9BF-B3240A42E3D4}"/>
          </ac:spMkLst>
        </pc:spChg>
        <pc:spChg chg="add mod">
          <ac:chgData name="YuChen Cheng" userId="030cc4e958027c86" providerId="LiveId" clId="{00980BE1-E530-4587-A7E9-502716C7BB52}" dt="2021-11-23T08:24:28.424" v="1541" actId="1076"/>
          <ac:spMkLst>
            <pc:docMk/>
            <pc:sldMk cId="3333956002" sldId="283"/>
            <ac:spMk id="8" creationId="{C21BCB7A-02D9-44E9-874D-2A30158D3E98}"/>
          </ac:spMkLst>
        </pc:spChg>
        <pc:picChg chg="del">
          <ac:chgData name="YuChen Cheng" userId="030cc4e958027c86" providerId="LiveId" clId="{00980BE1-E530-4587-A7E9-502716C7BB52}" dt="2021-11-23T07:33:30.843" v="171" actId="478"/>
          <ac:picMkLst>
            <pc:docMk/>
            <pc:sldMk cId="3333956002" sldId="283"/>
            <ac:picMk id="6" creationId="{9EFC9AF7-9B0D-4359-9F55-1A4B6B6E2971}"/>
          </ac:picMkLst>
        </pc:picChg>
        <pc:picChg chg="add mod">
          <ac:chgData name="YuChen Cheng" userId="030cc4e958027c86" providerId="LiveId" clId="{00980BE1-E530-4587-A7E9-502716C7BB52}" dt="2021-11-23T08:23:53.888" v="1501" actId="1076"/>
          <ac:picMkLst>
            <pc:docMk/>
            <pc:sldMk cId="3333956002" sldId="283"/>
            <ac:picMk id="7" creationId="{308C6F24-C12E-4DC7-925A-94B46CF044B9}"/>
          </ac:picMkLst>
        </pc:picChg>
      </pc:sldChg>
      <pc:sldChg chg="addSp delSp modSp mod ord setBg">
        <pc:chgData name="YuChen Cheng" userId="030cc4e958027c86" providerId="LiveId" clId="{00980BE1-E530-4587-A7E9-502716C7BB52}" dt="2021-11-23T08:29:42.282" v="1621"/>
        <pc:sldMkLst>
          <pc:docMk/>
          <pc:sldMk cId="3755325856" sldId="284"/>
        </pc:sldMkLst>
        <pc:spChg chg="mod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2" creationId="{BC93ECDD-F64F-4817-8183-79A9B3484CED}"/>
          </ac:spMkLst>
        </pc:spChg>
        <pc:spChg chg="mod ord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4" creationId="{6A12D72A-CF7C-4D49-B35A-0CA76FC7794E}"/>
          </ac:spMkLst>
        </pc:spChg>
        <pc:spChg chg="add mod">
          <ac:chgData name="YuChen Cheng" userId="030cc4e958027c86" providerId="LiveId" clId="{00980BE1-E530-4587-A7E9-502716C7BB52}" dt="2021-11-23T07:40:59.275" v="236" actId="1076"/>
          <ac:spMkLst>
            <pc:docMk/>
            <pc:sldMk cId="3755325856" sldId="284"/>
            <ac:spMk id="10" creationId="{1F14097E-4123-4F58-9BE2-0DFD6E4C2FB3}"/>
          </ac:spMkLst>
        </pc:spChg>
        <pc:spChg chg="add del">
          <ac:chgData name="YuChen Cheng" userId="030cc4e958027c86" providerId="LiveId" clId="{00980BE1-E530-4587-A7E9-502716C7BB52}" dt="2021-11-23T07:39:19.559" v="215" actId="478"/>
          <ac:spMkLst>
            <pc:docMk/>
            <pc:sldMk cId="3755325856" sldId="284"/>
            <ac:spMk id="11" creationId="{FAEB262F-B169-415D-BF12-B2DF63ACF8A3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5" creationId="{333F0879-3DA0-4CB8-B35E-A0AD42558191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7" creationId="{324D2183-F388-476E-92A9-D6639D698580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9" creationId="{243462E7-1698-4B21-BE89-AEFAC7C2FEFA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21" creationId="{6C22FCAC-D7EC-4A52-B153-FF761E2235B3}"/>
          </ac:spMkLst>
        </pc:spChg>
        <pc:picChg chg="add mod ord">
          <ac:chgData name="YuChen Cheng" userId="030cc4e958027c86" providerId="LiveId" clId="{00980BE1-E530-4587-A7E9-502716C7BB52}" dt="2021-11-23T07:40:51.330" v="235" actId="26606"/>
          <ac:picMkLst>
            <pc:docMk/>
            <pc:sldMk cId="3755325856" sldId="284"/>
            <ac:picMk id="5" creationId="{3D6CECDD-E625-4BD7-A7CA-1F680287A2E9}"/>
          </ac:picMkLst>
        </pc:picChg>
        <pc:picChg chg="add del mod">
          <ac:chgData name="YuChen Cheng" userId="030cc4e958027c86" providerId="LiveId" clId="{00980BE1-E530-4587-A7E9-502716C7BB52}" dt="2021-11-23T07:39:14.535" v="211" actId="478"/>
          <ac:picMkLst>
            <pc:docMk/>
            <pc:sldMk cId="3755325856" sldId="284"/>
            <ac:picMk id="9" creationId="{204CF65F-7AE1-42B4-8120-2D38D032DB25}"/>
          </ac:picMkLst>
        </pc:picChg>
        <pc:picChg chg="add del">
          <ac:chgData name="YuChen Cheng" userId="030cc4e958027c86" providerId="LiveId" clId="{00980BE1-E530-4587-A7E9-502716C7BB52}" dt="2021-11-23T07:39:18.283" v="214" actId="478"/>
          <ac:picMkLst>
            <pc:docMk/>
            <pc:sldMk cId="3755325856" sldId="284"/>
            <ac:picMk id="13" creationId="{1D0DF716-A1A4-4C64-9578-AE640FFFB038}"/>
          </ac:picMkLst>
        </pc:picChg>
      </pc:sldChg>
      <pc:sldChg chg="addSp delSp modSp mod">
        <pc:chgData name="YuChen Cheng" userId="030cc4e958027c86" providerId="LiveId" clId="{00980BE1-E530-4587-A7E9-502716C7BB52}" dt="2021-11-23T09:53:17.860" v="2792" actId="1035"/>
        <pc:sldMkLst>
          <pc:docMk/>
          <pc:sldMk cId="2158807118" sldId="285"/>
        </pc:sldMkLst>
        <pc:spChg chg="mod">
          <ac:chgData name="YuChen Cheng" userId="030cc4e958027c86" providerId="LiveId" clId="{00980BE1-E530-4587-A7E9-502716C7BB52}" dt="2021-11-23T07:57:21.335" v="805" actId="20577"/>
          <ac:spMkLst>
            <pc:docMk/>
            <pc:sldMk cId="2158807118" sldId="285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9:53:14.282" v="2791" actId="20577"/>
          <ac:spMkLst>
            <pc:docMk/>
            <pc:sldMk cId="2158807118" sldId="285"/>
            <ac:spMk id="7" creationId="{999C84D6-FD5C-4431-8BD2-891DF307EEB0}"/>
          </ac:spMkLst>
        </pc:spChg>
        <pc:spChg chg="del">
          <ac:chgData name="YuChen Cheng" userId="030cc4e958027c86" providerId="LiveId" clId="{00980BE1-E530-4587-A7E9-502716C7BB52}" dt="2021-11-23T07:57:23.455" v="807" actId="478"/>
          <ac:spMkLst>
            <pc:docMk/>
            <pc:sldMk cId="2158807118" sldId="285"/>
            <ac:spMk id="8" creationId="{2543A1F0-7632-4EA4-AE62-DA0D380FF13A}"/>
          </ac:spMkLst>
        </pc:spChg>
        <pc:spChg chg="add mod">
          <ac:chgData name="YuChen Cheng" userId="030cc4e958027c86" providerId="LiveId" clId="{00980BE1-E530-4587-A7E9-502716C7BB52}" dt="2021-11-23T09:53:17.860" v="2792" actId="1035"/>
          <ac:spMkLst>
            <pc:docMk/>
            <pc:sldMk cId="2158807118" sldId="285"/>
            <ac:spMk id="11" creationId="{0DBD6505-EBD5-4D78-A359-7BA285E69B5F}"/>
          </ac:spMkLst>
        </pc:spChg>
        <pc:picChg chg="del">
          <ac:chgData name="YuChen Cheng" userId="030cc4e958027c86" providerId="LiveId" clId="{00980BE1-E530-4587-A7E9-502716C7BB52}" dt="2021-11-23T07:57:22.555" v="806" actId="478"/>
          <ac:picMkLst>
            <pc:docMk/>
            <pc:sldMk cId="2158807118" sldId="285"/>
            <ac:picMk id="6" creationId="{BAE3C1BE-1729-42FE-90FF-3437E373D5D6}"/>
          </ac:picMkLst>
        </pc:picChg>
        <pc:picChg chg="add mod">
          <ac:chgData name="YuChen Cheng" userId="030cc4e958027c86" providerId="LiveId" clId="{00980BE1-E530-4587-A7E9-502716C7BB52}" dt="2021-11-23T08:03:02.281" v="975" actId="1076"/>
          <ac:picMkLst>
            <pc:docMk/>
            <pc:sldMk cId="2158807118" sldId="285"/>
            <ac:picMk id="9" creationId="{01C63739-501C-4D52-9C03-25E7871172C5}"/>
          </ac:picMkLst>
        </pc:picChg>
        <pc:picChg chg="add mod">
          <ac:chgData name="YuChen Cheng" userId="030cc4e958027c86" providerId="LiveId" clId="{00980BE1-E530-4587-A7E9-502716C7BB52}" dt="2021-11-23T09:45:16.885" v="2410" actId="1076"/>
          <ac:picMkLst>
            <pc:docMk/>
            <pc:sldMk cId="2158807118" sldId="285"/>
            <ac:picMk id="13" creationId="{44BADD96-0632-4A7C-A29F-03C389F3DB2A}"/>
          </ac:picMkLst>
        </pc:picChg>
      </pc:sldChg>
      <pc:sldChg chg="addSp modSp mod">
        <pc:chgData name="YuChen Cheng" userId="030cc4e958027c86" providerId="LiveId" clId="{00980BE1-E530-4587-A7E9-502716C7BB52}" dt="2021-11-23T09:54:59.599" v="2815" actId="20577"/>
        <pc:sldMkLst>
          <pc:docMk/>
          <pc:sldMk cId="3473532913" sldId="287"/>
        </pc:sldMkLst>
        <pc:spChg chg="mod">
          <ac:chgData name="YuChen Cheng" userId="030cc4e958027c86" providerId="LiveId" clId="{00980BE1-E530-4587-A7E9-502716C7BB52}" dt="2021-11-23T08:09:26.644" v="1261" actId="20577"/>
          <ac:spMkLst>
            <pc:docMk/>
            <pc:sldMk cId="3473532913" sldId="287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54:59.599" v="2815" actId="20577"/>
          <ac:spMkLst>
            <pc:docMk/>
            <pc:sldMk cId="3473532913" sldId="287"/>
            <ac:spMk id="7" creationId="{8B425B6B-A1CD-4E53-A63F-5672BA4313E5}"/>
          </ac:spMkLst>
        </pc:spChg>
        <pc:spChg chg="add mod">
          <ac:chgData name="YuChen Cheng" userId="030cc4e958027c86" providerId="LiveId" clId="{00980BE1-E530-4587-A7E9-502716C7BB52}" dt="2021-11-23T08:17:50.456" v="1495" actId="2711"/>
          <ac:spMkLst>
            <pc:docMk/>
            <pc:sldMk cId="3473532913" sldId="287"/>
            <ac:spMk id="8" creationId="{F17E94F7-D662-4F94-BB41-412297CF7A39}"/>
          </ac:spMkLst>
        </pc:spChg>
        <pc:picChg chg="add mod">
          <ac:chgData name="YuChen Cheng" userId="030cc4e958027c86" providerId="LiveId" clId="{00980BE1-E530-4587-A7E9-502716C7BB52}" dt="2021-11-23T08:16:21.992" v="1418" actId="1076"/>
          <ac:picMkLst>
            <pc:docMk/>
            <pc:sldMk cId="3473532913" sldId="287"/>
            <ac:picMk id="5" creationId="{FB5858CB-C455-4D72-AC80-2B2AE4E96FD5}"/>
          </ac:picMkLst>
        </pc:picChg>
        <pc:picChg chg="add mod">
          <ac:chgData name="YuChen Cheng" userId="030cc4e958027c86" providerId="LiveId" clId="{00980BE1-E530-4587-A7E9-502716C7BB52}" dt="2021-11-23T09:54:51.088" v="2801" actId="1076"/>
          <ac:picMkLst>
            <pc:docMk/>
            <pc:sldMk cId="3473532913" sldId="287"/>
            <ac:picMk id="6" creationId="{923178EC-B12A-4384-B628-D2B2389D7423}"/>
          </ac:picMkLst>
        </pc:picChg>
        <pc:picChg chg="add mod">
          <ac:chgData name="YuChen Cheng" userId="030cc4e958027c86" providerId="LiveId" clId="{00980BE1-E530-4587-A7E9-502716C7BB52}" dt="2021-11-23T09:54:49.865" v="2800" actId="1076"/>
          <ac:picMkLst>
            <pc:docMk/>
            <pc:sldMk cId="3473532913" sldId="287"/>
            <ac:picMk id="9" creationId="{A486022A-E937-4F43-B28C-326F81DE7864}"/>
          </ac:picMkLst>
        </pc:picChg>
      </pc:sldChg>
      <pc:sldChg chg="del">
        <pc:chgData name="YuChen Cheng" userId="030cc4e958027c86" providerId="LiveId" clId="{00980BE1-E530-4587-A7E9-502716C7BB52}" dt="2021-11-23T08:28:47.146" v="1609" actId="47"/>
        <pc:sldMkLst>
          <pc:docMk/>
          <pc:sldMk cId="2357020285" sldId="288"/>
        </pc:sldMkLst>
      </pc:sldChg>
      <pc:sldChg chg="del">
        <pc:chgData name="YuChen Cheng" userId="030cc4e958027c86" providerId="LiveId" clId="{00980BE1-E530-4587-A7E9-502716C7BB52}" dt="2021-11-23T08:28:46.134" v="1608" actId="47"/>
        <pc:sldMkLst>
          <pc:docMk/>
          <pc:sldMk cId="500451119" sldId="289"/>
        </pc:sldMkLst>
      </pc:sldChg>
      <pc:sldChg chg="addSp delSp modSp mod">
        <pc:chgData name="YuChen Cheng" userId="030cc4e958027c86" providerId="LiveId" clId="{00980BE1-E530-4587-A7E9-502716C7BB52}" dt="2021-11-23T09:44:56.237" v="2393" actId="1076"/>
        <pc:sldMkLst>
          <pc:docMk/>
          <pc:sldMk cId="993322613" sldId="290"/>
        </pc:sldMkLst>
        <pc:spChg chg="mod">
          <ac:chgData name="YuChen Cheng" userId="030cc4e958027c86" providerId="LiveId" clId="{00980BE1-E530-4587-A7E9-502716C7BB52}" dt="2021-11-23T09:43:01.259" v="2310" actId="20577"/>
          <ac:spMkLst>
            <pc:docMk/>
            <pc:sldMk cId="993322613" sldId="290"/>
            <ac:spMk id="2" creationId="{F710EF7D-470A-40AC-B039-1311178D621F}"/>
          </ac:spMkLst>
        </pc:spChg>
        <pc:spChg chg="add del">
          <ac:chgData name="YuChen Cheng" userId="030cc4e958027c86" providerId="LiveId" clId="{00980BE1-E530-4587-A7E9-502716C7BB52}" dt="2021-11-23T09:36:52.091" v="1870" actId="22"/>
          <ac:spMkLst>
            <pc:docMk/>
            <pc:sldMk cId="993322613" sldId="290"/>
            <ac:spMk id="6" creationId="{9E2CEC7E-D320-4CB6-813B-BE8E0070398B}"/>
          </ac:spMkLst>
        </pc:spChg>
        <pc:spChg chg="add mod">
          <ac:chgData name="YuChen Cheng" userId="030cc4e958027c86" providerId="LiveId" clId="{00980BE1-E530-4587-A7E9-502716C7BB52}" dt="2021-11-23T09:44:56.237" v="2393" actId="1076"/>
          <ac:spMkLst>
            <pc:docMk/>
            <pc:sldMk cId="993322613" sldId="290"/>
            <ac:spMk id="8" creationId="{C74DDC3B-1E50-4582-910A-4FEE815836B1}"/>
          </ac:spMkLst>
        </pc:spChg>
        <pc:picChg chg="del">
          <ac:chgData name="YuChen Cheng" userId="030cc4e958027c86" providerId="LiveId" clId="{00980BE1-E530-4587-A7E9-502716C7BB52}" dt="2021-11-23T09:36:42.761" v="1868" actId="478"/>
          <ac:picMkLst>
            <pc:docMk/>
            <pc:sldMk cId="993322613" sldId="290"/>
            <ac:picMk id="5" creationId="{7B6E6D28-E39C-4BCD-84D5-49177E5AC924}"/>
          </ac:picMkLst>
        </pc:picChg>
        <pc:picChg chg="add del mod">
          <ac:chgData name="YuChen Cheng" userId="030cc4e958027c86" providerId="LiveId" clId="{00980BE1-E530-4587-A7E9-502716C7BB52}" dt="2021-11-23T09:41:54.700" v="2284" actId="478"/>
          <ac:picMkLst>
            <pc:docMk/>
            <pc:sldMk cId="993322613" sldId="290"/>
            <ac:picMk id="10" creationId="{E8AECF0C-62FD-4CBB-8C12-B7A2E086B969}"/>
          </ac:picMkLst>
        </pc:picChg>
        <pc:picChg chg="add mod">
          <ac:chgData name="YuChen Cheng" userId="030cc4e958027c86" providerId="LiveId" clId="{00980BE1-E530-4587-A7E9-502716C7BB52}" dt="2021-11-23T09:42:25.181" v="2291" actId="1076"/>
          <ac:picMkLst>
            <pc:docMk/>
            <pc:sldMk cId="993322613" sldId="290"/>
            <ac:picMk id="12" creationId="{CCC8832A-0BBC-49D7-8D64-5B9E4AAA5775}"/>
          </ac:picMkLst>
        </pc:picChg>
      </pc:sldChg>
      <pc:sldChg chg="del">
        <pc:chgData name="YuChen Cheng" userId="030cc4e958027c86" providerId="LiveId" clId="{00980BE1-E530-4587-A7E9-502716C7BB52}" dt="2021-11-23T07:49:09.064" v="620" actId="47"/>
        <pc:sldMkLst>
          <pc:docMk/>
          <pc:sldMk cId="2723156424" sldId="291"/>
        </pc:sldMkLst>
      </pc:sldChg>
      <pc:sldChg chg="del">
        <pc:chgData name="YuChen Cheng" userId="030cc4e958027c86" providerId="LiveId" clId="{00980BE1-E530-4587-A7E9-502716C7BB52}" dt="2021-11-23T08:29:04.197" v="1612" actId="47"/>
        <pc:sldMkLst>
          <pc:docMk/>
          <pc:sldMk cId="2495036495" sldId="292"/>
        </pc:sldMkLst>
      </pc:sldChg>
      <pc:sldChg chg="del">
        <pc:chgData name="YuChen Cheng" userId="030cc4e958027c86" providerId="LiveId" clId="{00980BE1-E530-4587-A7E9-502716C7BB52}" dt="2021-11-23T08:29:06.027" v="1613" actId="47"/>
        <pc:sldMkLst>
          <pc:docMk/>
          <pc:sldMk cId="1090225645" sldId="293"/>
        </pc:sldMkLst>
      </pc:sldChg>
      <pc:sldChg chg="addSp delSp modSp del mod">
        <pc:chgData name="YuChen Cheng" userId="030cc4e958027c86" providerId="LiveId" clId="{00980BE1-E530-4587-A7E9-502716C7BB52}" dt="2021-11-23T09:02:57.066" v="1672" actId="47"/>
        <pc:sldMkLst>
          <pc:docMk/>
          <pc:sldMk cId="4231176415" sldId="295"/>
        </pc:sldMkLst>
        <pc:spChg chg="del">
          <ac:chgData name="YuChen Cheng" userId="030cc4e958027c86" providerId="LiveId" clId="{00980BE1-E530-4587-A7E9-502716C7BB52}" dt="2021-11-23T08:29:13.306" v="1614" actId="478"/>
          <ac:spMkLst>
            <pc:docMk/>
            <pc:sldMk cId="4231176415" sldId="295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8:29:13.306" v="1614" actId="478"/>
          <ac:spMkLst>
            <pc:docMk/>
            <pc:sldMk cId="4231176415" sldId="295"/>
            <ac:spMk id="5" creationId="{06E18977-AAD9-4F1D-95A7-329EF53579B1}"/>
          </ac:spMkLst>
        </pc:spChg>
        <pc:spChg chg="del">
          <ac:chgData name="YuChen Cheng" userId="030cc4e958027c86" providerId="LiveId" clId="{00980BE1-E530-4587-A7E9-502716C7BB52}" dt="2021-11-23T08:29:15.240" v="1615" actId="478"/>
          <ac:spMkLst>
            <pc:docMk/>
            <pc:sldMk cId="4231176415" sldId="295"/>
            <ac:spMk id="7" creationId="{8B425B6B-A1CD-4E53-A63F-5672BA4313E5}"/>
          </ac:spMkLst>
        </pc:spChg>
      </pc:sldChg>
      <pc:sldChg chg="addSp delSp modSp add del mod setBg">
        <pc:chgData name="YuChen Cheng" userId="030cc4e958027c86" providerId="LiveId" clId="{00980BE1-E530-4587-A7E9-502716C7BB52}" dt="2021-11-23T08:25:53.835" v="1574" actId="47"/>
        <pc:sldMkLst>
          <pc:docMk/>
          <pc:sldMk cId="3923305166" sldId="296"/>
        </pc:sldMkLst>
        <pc:spChg chg="mod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2" creationId="{BC93ECDD-F64F-4817-8183-79A9B3484CED}"/>
          </ac:spMkLst>
        </pc:spChg>
        <pc:spChg chg="add mod">
          <ac:chgData name="YuChen Cheng" userId="030cc4e958027c86" providerId="LiveId" clId="{00980BE1-E530-4587-A7E9-502716C7BB52}" dt="2021-11-23T07:49:05.733" v="619" actId="1076"/>
          <ac:spMkLst>
            <pc:docMk/>
            <pc:sldMk cId="3923305166" sldId="296"/>
            <ac:spMk id="3" creationId="{B88A8675-858F-48D7-BE61-51C6DCD2BB0F}"/>
          </ac:spMkLst>
        </pc:spChg>
        <pc:spChg chg="mod ord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4" creationId="{6A12D72A-CF7C-4D49-B35A-0CA76FC7794E}"/>
          </ac:spMkLst>
        </pc:spChg>
        <pc:spChg chg="add mod">
          <ac:chgData name="YuChen Cheng" userId="030cc4e958027c86" providerId="LiveId" clId="{00980BE1-E530-4587-A7E9-502716C7BB52}" dt="2021-11-23T07:48:22.853" v="617" actId="3062"/>
          <ac:spMkLst>
            <pc:docMk/>
            <pc:sldMk cId="3923305166" sldId="296"/>
            <ac:spMk id="8" creationId="{A62C1135-808E-4727-82E5-671B0B148173}"/>
          </ac:spMkLst>
        </pc:spChg>
        <pc:spChg chg="del">
          <ac:chgData name="YuChen Cheng" userId="030cc4e958027c86" providerId="LiveId" clId="{00980BE1-E530-4587-A7E9-502716C7BB52}" dt="2021-11-23T07:41:44.354" v="239" actId="478"/>
          <ac:spMkLst>
            <pc:docMk/>
            <pc:sldMk cId="3923305166" sldId="296"/>
            <ac:spMk id="10" creationId="{1F14097E-4123-4F58-9BE2-0DFD6E4C2FB3}"/>
          </ac:spMkLst>
        </pc:spChg>
        <pc:spChg chg="add del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12" creationId="{7E61F402-3445-458A-9A2B-D28FD288390C}"/>
          </ac:spMkLst>
        </pc:spChg>
        <pc:grpChg chg="add del">
          <ac:chgData name="YuChen Cheng" userId="030cc4e958027c86" providerId="LiveId" clId="{00980BE1-E530-4587-A7E9-502716C7BB52}" dt="2021-11-23T07:47:26.046" v="602" actId="26606"/>
          <ac:grpSpMkLst>
            <pc:docMk/>
            <pc:sldMk cId="3923305166" sldId="296"/>
            <ac:grpSpMk id="14" creationId="{A673C096-95AE-4644-B76C-1DF1B667DC44}"/>
          </ac:grpSpMkLst>
        </pc:grpChg>
        <pc:picChg chg="del">
          <ac:chgData name="YuChen Cheng" userId="030cc4e958027c86" providerId="LiveId" clId="{00980BE1-E530-4587-A7E9-502716C7BB52}" dt="2021-11-23T07:41:42.978" v="238" actId="478"/>
          <ac:picMkLst>
            <pc:docMk/>
            <pc:sldMk cId="3923305166" sldId="296"/>
            <ac:picMk id="5" creationId="{3D6CECDD-E625-4BD7-A7CA-1F680287A2E9}"/>
          </ac:picMkLst>
        </pc:picChg>
        <pc:picChg chg="add mod">
          <ac:chgData name="YuChen Cheng" userId="030cc4e958027c86" providerId="LiveId" clId="{00980BE1-E530-4587-A7E9-502716C7BB52}" dt="2021-11-23T07:47:43.674" v="609" actId="1076"/>
          <ac:picMkLst>
            <pc:docMk/>
            <pc:sldMk cId="3923305166" sldId="296"/>
            <ac:picMk id="7" creationId="{77B45327-E9A7-4B6C-ABD9-32530A1F977A}"/>
          </ac:picMkLst>
        </pc:picChg>
        <pc:cxnChg chg="add del">
          <ac:chgData name="YuChen Cheng" userId="030cc4e958027c86" providerId="LiveId" clId="{00980BE1-E530-4587-A7E9-502716C7BB52}" dt="2021-11-23T07:47:26.046" v="602" actId="26606"/>
          <ac:cxnSpMkLst>
            <pc:docMk/>
            <pc:sldMk cId="3923305166" sldId="296"/>
            <ac:cxnSpMk id="20" creationId="{2BE880E9-2B86-4CDB-B5B7-308745CDD19D}"/>
          </ac:cxnSpMkLst>
        </pc:cxnChg>
      </pc:sldChg>
      <pc:sldChg chg="addSp delSp modSp add mod ord">
        <pc:chgData name="YuChen Cheng" userId="030cc4e958027c86" providerId="LiveId" clId="{00980BE1-E530-4587-A7E9-502716C7BB52}" dt="2021-11-23T08:47:35.475" v="1664" actId="1076"/>
        <pc:sldMkLst>
          <pc:docMk/>
          <pc:sldMk cId="819342149" sldId="297"/>
        </pc:sldMkLst>
        <pc:spChg chg="mod">
          <ac:chgData name="YuChen Cheng" userId="030cc4e958027c86" providerId="LiveId" clId="{00980BE1-E530-4587-A7E9-502716C7BB52}" dt="2021-11-23T08:26:02.274" v="1580" actId="1076"/>
          <ac:spMkLst>
            <pc:docMk/>
            <pc:sldMk cId="819342149" sldId="297"/>
            <ac:spMk id="2" creationId="{BC93ECDD-F64F-4817-8183-79A9B3484CED}"/>
          </ac:spMkLst>
        </pc:spChg>
        <pc:spChg chg="del mod">
          <ac:chgData name="YuChen Cheng" userId="030cc4e958027c86" providerId="LiveId" clId="{00980BE1-E530-4587-A7E9-502716C7BB52}" dt="2021-11-23T08:25:42.111" v="1571" actId="478"/>
          <ac:spMkLst>
            <pc:docMk/>
            <pc:sldMk cId="819342149" sldId="297"/>
            <ac:spMk id="3" creationId="{B88A8675-858F-48D7-BE61-51C6DCD2BB0F}"/>
          </ac:spMkLst>
        </pc:spChg>
        <pc:spChg chg="del">
          <ac:chgData name="YuChen Cheng" userId="030cc4e958027c86" providerId="LiveId" clId="{00980BE1-E530-4587-A7E9-502716C7BB52}" dt="2021-11-23T07:50:24.396" v="663" actId="478"/>
          <ac:spMkLst>
            <pc:docMk/>
            <pc:sldMk cId="819342149" sldId="297"/>
            <ac:spMk id="8" creationId="{A62C1135-808E-4727-82E5-671B0B148173}"/>
          </ac:spMkLst>
        </pc:spChg>
        <pc:spChg chg="add mod">
          <ac:chgData name="YuChen Cheng" userId="030cc4e958027c86" providerId="LiveId" clId="{00980BE1-E530-4587-A7E9-502716C7BB52}" dt="2021-11-23T08:47:32.896" v="1662" actId="1076"/>
          <ac:spMkLst>
            <pc:docMk/>
            <pc:sldMk cId="819342149" sldId="297"/>
            <ac:spMk id="9" creationId="{42E2418B-2C9C-4C12-9561-CB2F0D308FF6}"/>
          </ac:spMkLst>
        </pc:spChg>
        <pc:picChg chg="add del mod">
          <ac:chgData name="YuChen Cheng" userId="030cc4e958027c86" providerId="LiveId" clId="{00980BE1-E530-4587-A7E9-502716C7BB52}" dt="2021-11-23T08:25:42.615" v="1572" actId="478"/>
          <ac:picMkLst>
            <pc:docMk/>
            <pc:sldMk cId="819342149" sldId="297"/>
            <ac:picMk id="6" creationId="{1A5B09B7-35AB-4AC7-933F-80388318896B}"/>
          </ac:picMkLst>
        </pc:picChg>
        <pc:picChg chg="del">
          <ac:chgData name="YuChen Cheng" userId="030cc4e958027c86" providerId="LiveId" clId="{00980BE1-E530-4587-A7E9-502716C7BB52}" dt="2021-11-23T07:49:21.474" v="622" actId="478"/>
          <ac:picMkLst>
            <pc:docMk/>
            <pc:sldMk cId="819342149" sldId="297"/>
            <ac:picMk id="7" creationId="{77B45327-E9A7-4B6C-ABD9-32530A1F977A}"/>
          </ac:picMkLst>
        </pc:picChg>
        <pc:picChg chg="add mod">
          <ac:chgData name="YuChen Cheng" userId="030cc4e958027c86" providerId="LiveId" clId="{00980BE1-E530-4587-A7E9-502716C7BB52}" dt="2021-11-23T08:47:35.475" v="1664" actId="1076"/>
          <ac:picMkLst>
            <pc:docMk/>
            <pc:sldMk cId="819342149" sldId="297"/>
            <ac:picMk id="11" creationId="{B5E78966-51A2-44B0-AE24-CDC994CB275B}"/>
          </ac:picMkLst>
        </pc:picChg>
      </pc:sldChg>
      <pc:sldChg chg="addSp delSp modSp add mod">
        <pc:chgData name="YuChen Cheng" userId="030cc4e958027c86" providerId="LiveId" clId="{00980BE1-E530-4587-A7E9-502716C7BB52}" dt="2021-11-23T09:45:31.715" v="2412" actId="1076"/>
        <pc:sldMkLst>
          <pc:docMk/>
          <pc:sldMk cId="2843838883" sldId="298"/>
        </pc:sldMkLst>
        <pc:spChg chg="mod">
          <ac:chgData name="YuChen Cheng" userId="030cc4e958027c86" providerId="LiveId" clId="{00980BE1-E530-4587-A7E9-502716C7BB52}" dt="2021-11-23T08:08:50.164" v="1190" actId="20577"/>
          <ac:spMkLst>
            <pc:docMk/>
            <pc:sldMk cId="2843838883" sldId="298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45:02.034" v="2394" actId="12"/>
          <ac:spMkLst>
            <pc:docMk/>
            <pc:sldMk cId="2843838883" sldId="298"/>
            <ac:spMk id="7" creationId="{999C84D6-FD5C-4431-8BD2-891DF307EEB0}"/>
          </ac:spMkLst>
        </pc:spChg>
        <pc:spChg chg="del mod">
          <ac:chgData name="YuChen Cheng" userId="030cc4e958027c86" providerId="LiveId" clId="{00980BE1-E530-4587-A7E9-502716C7BB52}" dt="2021-11-23T08:30:25.561" v="1636" actId="478"/>
          <ac:spMkLst>
            <pc:docMk/>
            <pc:sldMk cId="2843838883" sldId="298"/>
            <ac:spMk id="11" creationId="{0DBD6505-EBD5-4D78-A359-7BA285E69B5F}"/>
          </ac:spMkLst>
        </pc:spChg>
        <pc:picChg chg="add del mod">
          <ac:chgData name="YuChen Cheng" userId="030cc4e958027c86" providerId="LiveId" clId="{00980BE1-E530-4587-A7E9-502716C7BB52}" dt="2021-11-23T08:30:12.109" v="1632" actId="478"/>
          <ac:picMkLst>
            <pc:docMk/>
            <pc:sldMk cId="2843838883" sldId="298"/>
            <ac:picMk id="5" creationId="{BEDF4BD7-BC3A-4145-9881-B7619F5EAFD4}"/>
          </ac:picMkLst>
        </pc:picChg>
        <pc:picChg chg="add mod">
          <ac:chgData name="YuChen Cheng" userId="030cc4e958027c86" providerId="LiveId" clId="{00980BE1-E530-4587-A7E9-502716C7BB52}" dt="2021-11-23T09:45:31.715" v="2412" actId="1076"/>
          <ac:picMkLst>
            <pc:docMk/>
            <pc:sldMk cId="2843838883" sldId="298"/>
            <ac:picMk id="8" creationId="{CEB70E47-7AE0-43AC-AF78-FFE6EE36E8BC}"/>
          </ac:picMkLst>
        </pc:picChg>
        <pc:picChg chg="del">
          <ac:chgData name="YuChen Cheng" userId="030cc4e958027c86" providerId="LiveId" clId="{00980BE1-E530-4587-A7E9-502716C7BB52}" dt="2021-11-23T08:04:01.741" v="986" actId="478"/>
          <ac:picMkLst>
            <pc:docMk/>
            <pc:sldMk cId="2843838883" sldId="298"/>
            <ac:picMk id="9" creationId="{01C63739-501C-4D52-9C03-25E7871172C5}"/>
          </ac:picMkLst>
        </pc:picChg>
        <pc:picChg chg="del">
          <ac:chgData name="YuChen Cheng" userId="030cc4e958027c86" providerId="LiveId" clId="{00980BE1-E530-4587-A7E9-502716C7BB52}" dt="2021-11-23T08:05:31.256" v="1087" actId="478"/>
          <ac:picMkLst>
            <pc:docMk/>
            <pc:sldMk cId="2843838883" sldId="298"/>
            <ac:picMk id="13" creationId="{44BADD96-0632-4A7C-A29F-03C389F3DB2A}"/>
          </ac:picMkLst>
        </pc:picChg>
      </pc:sldChg>
      <pc:sldChg chg="addSp delSp modSp add mod">
        <pc:chgData name="YuChen Cheng" userId="030cc4e958027c86" providerId="LiveId" clId="{00980BE1-E530-4587-A7E9-502716C7BB52}" dt="2021-11-23T09:05:14.156" v="1720" actId="1076"/>
        <pc:sldMkLst>
          <pc:docMk/>
          <pc:sldMk cId="302659278" sldId="299"/>
        </pc:sldMkLst>
        <pc:spChg chg="mod">
          <ac:chgData name="YuChen Cheng" userId="030cc4e958027c86" providerId="LiveId" clId="{00980BE1-E530-4587-A7E9-502716C7BB52}" dt="2021-11-23T09:03:31.694" v="1702" actId="20577"/>
          <ac:spMkLst>
            <pc:docMk/>
            <pc:sldMk cId="302659278" sldId="299"/>
            <ac:spMk id="2" creationId="{F710EF7D-470A-40AC-B039-1311178D621F}"/>
          </ac:spMkLst>
        </pc:spChg>
        <pc:spChg chg="del">
          <ac:chgData name="YuChen Cheng" userId="030cc4e958027c86" providerId="LiveId" clId="{00980BE1-E530-4587-A7E9-502716C7BB52}" dt="2021-11-23T09:04:18.056" v="1703" actId="478"/>
          <ac:spMkLst>
            <pc:docMk/>
            <pc:sldMk cId="302659278" sldId="299"/>
            <ac:spMk id="7" creationId="{8B425B6B-A1CD-4E53-A63F-5672BA4313E5}"/>
          </ac:spMkLst>
        </pc:spChg>
        <pc:spChg chg="del mod">
          <ac:chgData name="YuChen Cheng" userId="030cc4e958027c86" providerId="LiveId" clId="{00980BE1-E530-4587-A7E9-502716C7BB52}" dt="2021-11-23T09:04:20.151" v="1706" actId="478"/>
          <ac:spMkLst>
            <pc:docMk/>
            <pc:sldMk cId="302659278" sldId="299"/>
            <ac:spMk id="8" creationId="{F17E94F7-D662-4F94-BB41-412297CF7A39}"/>
          </ac:spMkLst>
        </pc:spChg>
        <pc:spChg chg="add mod">
          <ac:chgData name="YuChen Cheng" userId="030cc4e958027c86" providerId="LiveId" clId="{00980BE1-E530-4587-A7E9-502716C7BB52}" dt="2021-11-23T09:05:07.977" v="1716" actId="1076"/>
          <ac:spMkLst>
            <pc:docMk/>
            <pc:sldMk cId="302659278" sldId="299"/>
            <ac:spMk id="11" creationId="{F41CC138-3E96-4316-9ADF-B3946FC5B323}"/>
          </ac:spMkLst>
        </pc:spChg>
        <pc:picChg chg="del">
          <ac:chgData name="YuChen Cheng" userId="030cc4e958027c86" providerId="LiveId" clId="{00980BE1-E530-4587-A7E9-502716C7BB52}" dt="2021-11-23T09:04:18.861" v="1704" actId="478"/>
          <ac:picMkLst>
            <pc:docMk/>
            <pc:sldMk cId="302659278" sldId="299"/>
            <ac:picMk id="5" creationId="{FB5858CB-C455-4D72-AC80-2B2AE4E96FD5}"/>
          </ac:picMkLst>
        </pc:picChg>
        <pc:picChg chg="add mod">
          <ac:chgData name="YuChen Cheng" userId="030cc4e958027c86" providerId="LiveId" clId="{00980BE1-E530-4587-A7E9-502716C7BB52}" dt="2021-11-23T09:05:14.156" v="1720" actId="1076"/>
          <ac:picMkLst>
            <pc:docMk/>
            <pc:sldMk cId="302659278" sldId="299"/>
            <ac:picMk id="6" creationId="{BBEECD47-9AD4-41DA-B473-D6CEADA06CE1}"/>
          </ac:picMkLst>
        </pc:picChg>
        <pc:picChg chg="del">
          <ac:chgData name="YuChen Cheng" userId="030cc4e958027c86" providerId="LiveId" clId="{00980BE1-E530-4587-A7E9-502716C7BB52}" dt="2021-11-23T09:04:20.522" v="1707" actId="478"/>
          <ac:picMkLst>
            <pc:docMk/>
            <pc:sldMk cId="302659278" sldId="299"/>
            <ac:picMk id="9" creationId="{A486022A-E937-4F43-B28C-326F81DE7864}"/>
          </ac:picMkLst>
        </pc:picChg>
      </pc:sldChg>
      <pc:sldChg chg="addSp delSp modSp add del mod">
        <pc:chgData name="YuChen Cheng" userId="030cc4e958027c86" providerId="LiveId" clId="{00980BE1-E530-4587-A7E9-502716C7BB52}" dt="2021-11-23T08:26:59.245" v="1605" actId="47"/>
        <pc:sldMkLst>
          <pc:docMk/>
          <pc:sldMk cId="1555379666" sldId="299"/>
        </pc:sldMkLst>
        <pc:spChg chg="mod">
          <ac:chgData name="YuChen Cheng" userId="030cc4e958027c86" providerId="LiveId" clId="{00980BE1-E530-4587-A7E9-502716C7BB52}" dt="2021-11-23T08:26:14.579" v="1587" actId="20577"/>
          <ac:spMkLst>
            <pc:docMk/>
            <pc:sldMk cId="1555379666" sldId="299"/>
            <ac:spMk id="2" creationId="{BC93ECDD-F64F-4817-8183-79A9B3484CED}"/>
          </ac:spMkLst>
        </pc:spChg>
        <pc:spChg chg="add del mod">
          <ac:chgData name="YuChen Cheng" userId="030cc4e958027c86" providerId="LiveId" clId="{00980BE1-E530-4587-A7E9-502716C7BB52}" dt="2021-11-23T08:26:29.308" v="1604"/>
          <ac:spMkLst>
            <pc:docMk/>
            <pc:sldMk cId="1555379666" sldId="299"/>
            <ac:spMk id="3" creationId="{0B50BB56-3FC2-4547-ADD2-9C0F9720277A}"/>
          </ac:spMkLst>
        </pc:spChg>
        <pc:spChg chg="del">
          <ac:chgData name="YuChen Cheng" userId="030cc4e958027c86" providerId="LiveId" clId="{00980BE1-E530-4587-A7E9-502716C7BB52}" dt="2021-11-23T08:26:12.320" v="1584" actId="478"/>
          <ac:spMkLst>
            <pc:docMk/>
            <pc:sldMk cId="1555379666" sldId="299"/>
            <ac:spMk id="9" creationId="{42E2418B-2C9C-4C12-9561-CB2F0D308FF6}"/>
          </ac:spMkLst>
        </pc:spChg>
        <pc:picChg chg="del">
          <ac:chgData name="YuChen Cheng" userId="030cc4e958027c86" providerId="LiveId" clId="{00980BE1-E530-4587-A7E9-502716C7BB52}" dt="2021-11-23T08:26:12.874" v="1585" actId="478"/>
          <ac:picMkLst>
            <pc:docMk/>
            <pc:sldMk cId="1555379666" sldId="299"/>
            <ac:picMk id="11" creationId="{B5E78966-51A2-44B0-AE24-CDC994CB275B}"/>
          </ac:picMkLst>
        </pc:picChg>
      </pc:sldChg>
      <pc:sldChg chg="addSp delSp modSp add mod">
        <pc:chgData name="YuChen Cheng" userId="030cc4e958027c86" providerId="LiveId" clId="{00980BE1-E530-4587-A7E9-502716C7BB52}" dt="2021-11-23T09:21:12.620" v="1829" actId="1076"/>
        <pc:sldMkLst>
          <pc:docMk/>
          <pc:sldMk cId="1818634442" sldId="300"/>
        </pc:sldMkLst>
        <pc:spChg chg="mod">
          <ac:chgData name="YuChen Cheng" userId="030cc4e958027c86" providerId="LiveId" clId="{00980BE1-E530-4587-A7E9-502716C7BB52}" dt="2021-11-23T09:20:58.216" v="1826" actId="1076"/>
          <ac:spMkLst>
            <pc:docMk/>
            <pc:sldMk cId="1818634442" sldId="300"/>
            <ac:spMk id="4" creationId="{BF7961D9-24CD-40B8-951D-AD3D0C352F2D}"/>
          </ac:spMkLst>
        </pc:spChg>
        <pc:spChg chg="add mod">
          <ac:chgData name="YuChen Cheng" userId="030cc4e958027c86" providerId="LiveId" clId="{00980BE1-E530-4587-A7E9-502716C7BB52}" dt="2021-11-23T09:19:54.378" v="1810" actId="1076"/>
          <ac:spMkLst>
            <pc:docMk/>
            <pc:sldMk cId="1818634442" sldId="300"/>
            <ac:spMk id="7" creationId="{0E5E57A6-99ED-4557-9E74-186B9565CFC8}"/>
          </ac:spMkLst>
        </pc:spChg>
        <pc:spChg chg="mod">
          <ac:chgData name="YuChen Cheng" userId="030cc4e958027c86" providerId="LiveId" clId="{00980BE1-E530-4587-A7E9-502716C7BB52}" dt="2021-11-23T09:19:00.184" v="1767" actId="1076"/>
          <ac:spMkLst>
            <pc:docMk/>
            <pc:sldMk cId="1818634442" sldId="300"/>
            <ac:spMk id="11" creationId="{F41CC138-3E96-4316-9ADF-B3946FC5B323}"/>
          </ac:spMkLst>
        </pc:spChg>
        <pc:picChg chg="del">
          <ac:chgData name="YuChen Cheng" userId="030cc4e958027c86" providerId="LiveId" clId="{00980BE1-E530-4587-A7E9-502716C7BB52}" dt="2021-11-23T09:05:34.546" v="1722" actId="478"/>
          <ac:picMkLst>
            <pc:docMk/>
            <pc:sldMk cId="1818634442" sldId="300"/>
            <ac:picMk id="6" creationId="{BBEECD47-9AD4-41DA-B473-D6CEADA06CE1}"/>
          </ac:picMkLst>
        </pc:picChg>
        <pc:picChg chg="add mod">
          <ac:chgData name="YuChen Cheng" userId="030cc4e958027c86" providerId="LiveId" clId="{00980BE1-E530-4587-A7E9-502716C7BB52}" dt="2021-11-23T09:21:07.046" v="1828" actId="1076"/>
          <ac:picMkLst>
            <pc:docMk/>
            <pc:sldMk cId="1818634442" sldId="300"/>
            <ac:picMk id="8" creationId="{3CF2D31B-7866-4432-A47C-8FA624FD6F28}"/>
          </ac:picMkLst>
        </pc:picChg>
        <pc:picChg chg="add mod">
          <ac:chgData name="YuChen Cheng" userId="030cc4e958027c86" providerId="LiveId" clId="{00980BE1-E530-4587-A7E9-502716C7BB52}" dt="2021-11-23T09:21:02.956" v="1827" actId="14100"/>
          <ac:picMkLst>
            <pc:docMk/>
            <pc:sldMk cId="1818634442" sldId="300"/>
            <ac:picMk id="10" creationId="{E941CB47-138A-4B48-A6FB-37EE847C8916}"/>
          </ac:picMkLst>
        </pc:picChg>
        <pc:picChg chg="add mod">
          <ac:chgData name="YuChen Cheng" userId="030cc4e958027c86" providerId="LiveId" clId="{00980BE1-E530-4587-A7E9-502716C7BB52}" dt="2021-11-23T09:21:12.620" v="1829" actId="1076"/>
          <ac:picMkLst>
            <pc:docMk/>
            <pc:sldMk cId="1818634442" sldId="300"/>
            <ac:picMk id="13" creationId="{D9295405-10EE-4E5A-A8DD-42C3ACC29E29}"/>
          </ac:picMkLst>
        </pc:picChg>
      </pc:sldChg>
      <pc:sldChg chg="modSp add mod ord">
        <pc:chgData name="YuChen Cheng" userId="030cc4e958027c86" providerId="LiveId" clId="{00980BE1-E530-4587-A7E9-502716C7BB52}" dt="2021-11-23T09:44:47.495" v="2390" actId="1076"/>
        <pc:sldMkLst>
          <pc:docMk/>
          <pc:sldMk cId="918463183" sldId="301"/>
        </pc:sldMkLst>
        <pc:spChg chg="mod">
          <ac:chgData name="YuChen Cheng" userId="030cc4e958027c86" providerId="LiveId" clId="{00980BE1-E530-4587-A7E9-502716C7BB52}" dt="2021-11-23T09:43:04.384" v="2313" actId="20577"/>
          <ac:spMkLst>
            <pc:docMk/>
            <pc:sldMk cId="918463183" sldId="301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44:46.016" v="2389" actId="12"/>
          <ac:spMkLst>
            <pc:docMk/>
            <pc:sldMk cId="918463183" sldId="301"/>
            <ac:spMk id="8" creationId="{C74DDC3B-1E50-4582-910A-4FEE815836B1}"/>
          </ac:spMkLst>
        </pc:spChg>
        <pc:picChg chg="mod">
          <ac:chgData name="YuChen Cheng" userId="030cc4e958027c86" providerId="LiveId" clId="{00980BE1-E530-4587-A7E9-502716C7BB52}" dt="2021-11-23T09:44:47.495" v="2390" actId="1076"/>
          <ac:picMkLst>
            <pc:docMk/>
            <pc:sldMk cId="918463183" sldId="301"/>
            <ac:picMk id="10" creationId="{E8AECF0C-62FD-4CBB-8C12-B7A2E086B969}"/>
          </ac:picMkLst>
        </pc:picChg>
      </pc:sldChg>
      <pc:sldChg chg="add del">
        <pc:chgData name="YuChen Cheng" userId="030cc4e958027c86" providerId="LiveId" clId="{00980BE1-E530-4587-A7E9-502716C7BB52}" dt="2021-11-23T09:40:05.612" v="2158"/>
        <pc:sldMkLst>
          <pc:docMk/>
          <pc:sldMk cId="1013302984" sldId="301"/>
        </pc:sldMkLst>
      </pc:sldChg>
      <pc:sldChg chg="addSp delSp modSp add mod">
        <pc:chgData name="YuChen Cheng" userId="030cc4e958027c86" providerId="LiveId" clId="{00980BE1-E530-4587-A7E9-502716C7BB52}" dt="2021-11-23T09:56:19.552" v="2816" actId="20577"/>
        <pc:sldMkLst>
          <pc:docMk/>
          <pc:sldMk cId="96485140" sldId="302"/>
        </pc:sldMkLst>
        <pc:spChg chg="mod">
          <ac:chgData name="YuChen Cheng" userId="030cc4e958027c86" providerId="LiveId" clId="{00980BE1-E530-4587-A7E9-502716C7BB52}" dt="2021-11-23T09:56:19.552" v="2816" actId="20577"/>
          <ac:spMkLst>
            <pc:docMk/>
            <pc:sldMk cId="96485140" sldId="302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9:47:00.969" v="2491" actId="20577"/>
          <ac:spMkLst>
            <pc:docMk/>
            <pc:sldMk cId="96485140" sldId="302"/>
            <ac:spMk id="7" creationId="{4128E03A-DFFE-4F56-B972-DC464E19C5EB}"/>
          </ac:spMkLst>
        </pc:spChg>
        <pc:spChg chg="del">
          <ac:chgData name="YuChen Cheng" userId="030cc4e958027c86" providerId="LiveId" clId="{00980BE1-E530-4587-A7E9-502716C7BB52}" dt="2021-11-23T09:43:46.608" v="2374" actId="478"/>
          <ac:spMkLst>
            <pc:docMk/>
            <pc:sldMk cId="96485140" sldId="302"/>
            <ac:spMk id="8" creationId="{C74DDC3B-1E50-4582-910A-4FEE815836B1}"/>
          </ac:spMkLst>
        </pc:spChg>
        <pc:picChg chg="add mod">
          <ac:chgData name="YuChen Cheng" userId="030cc4e958027c86" providerId="LiveId" clId="{00980BE1-E530-4587-A7E9-502716C7BB52}" dt="2021-11-23T09:47:28.093" v="2495" actId="1076"/>
          <ac:picMkLst>
            <pc:docMk/>
            <pc:sldMk cId="96485140" sldId="302"/>
            <ac:picMk id="6" creationId="{D764998E-9382-4C5F-A902-ABEF17EA3369}"/>
          </ac:picMkLst>
        </pc:picChg>
        <pc:picChg chg="del">
          <ac:chgData name="YuChen Cheng" userId="030cc4e958027c86" providerId="LiveId" clId="{00980BE1-E530-4587-A7E9-502716C7BB52}" dt="2021-11-23T09:43:45.549" v="2373" actId="478"/>
          <ac:picMkLst>
            <pc:docMk/>
            <pc:sldMk cId="96485140" sldId="302"/>
            <ac:picMk id="12" creationId="{CCC8832A-0BBC-49D7-8D64-5B9E4AAA5775}"/>
          </ac:picMkLst>
        </pc:picChg>
      </pc:sldChg>
      <pc:sldChg chg="addSp delSp modSp add mod">
        <pc:chgData name="YuChen Cheng" userId="030cc4e958027c86" providerId="LiveId" clId="{00980BE1-E530-4587-A7E9-502716C7BB52}" dt="2021-11-23T09:52:38.700" v="2787" actId="20577"/>
        <pc:sldMkLst>
          <pc:docMk/>
          <pc:sldMk cId="3889968772" sldId="303"/>
        </pc:sldMkLst>
        <pc:spChg chg="mod">
          <ac:chgData name="YuChen Cheng" userId="030cc4e958027c86" providerId="LiveId" clId="{00980BE1-E530-4587-A7E9-502716C7BB52}" dt="2021-11-23T09:47:43.198" v="2513" actId="20577"/>
          <ac:spMkLst>
            <pc:docMk/>
            <pc:sldMk cId="3889968772" sldId="303"/>
            <ac:spMk id="2" creationId="{F710EF7D-470A-40AC-B039-1311178D621F}"/>
          </ac:spMkLst>
        </pc:spChg>
        <pc:spChg chg="del">
          <ac:chgData name="YuChen Cheng" userId="030cc4e958027c86" providerId="LiveId" clId="{00980BE1-E530-4587-A7E9-502716C7BB52}" dt="2021-11-23T09:48:07.346" v="2515" actId="478"/>
          <ac:spMkLst>
            <pc:docMk/>
            <pc:sldMk cId="3889968772" sldId="303"/>
            <ac:spMk id="7" creationId="{4128E03A-DFFE-4F56-B972-DC464E19C5EB}"/>
          </ac:spMkLst>
        </pc:spChg>
        <pc:spChg chg="add mod">
          <ac:chgData name="YuChen Cheng" userId="030cc4e958027c86" providerId="LiveId" clId="{00980BE1-E530-4587-A7E9-502716C7BB52}" dt="2021-11-23T09:52:38.700" v="2787" actId="20577"/>
          <ac:spMkLst>
            <pc:docMk/>
            <pc:sldMk cId="3889968772" sldId="303"/>
            <ac:spMk id="8" creationId="{85EEB52C-265A-46CF-B566-1D6E07DBC835}"/>
          </ac:spMkLst>
        </pc:spChg>
        <pc:picChg chg="add mod">
          <ac:chgData name="YuChen Cheng" userId="030cc4e958027c86" providerId="LiveId" clId="{00980BE1-E530-4587-A7E9-502716C7BB52}" dt="2021-11-23T09:52:14.063" v="2786" actId="14100"/>
          <ac:picMkLst>
            <pc:docMk/>
            <pc:sldMk cId="3889968772" sldId="303"/>
            <ac:picMk id="5" creationId="{92694045-39AE-47A2-8870-332F16D059F0}"/>
          </ac:picMkLst>
        </pc:picChg>
        <pc:picChg chg="del">
          <ac:chgData name="YuChen Cheng" userId="030cc4e958027c86" providerId="LiveId" clId="{00980BE1-E530-4587-A7E9-502716C7BB52}" dt="2021-11-23T09:48:06.250" v="2514" actId="478"/>
          <ac:picMkLst>
            <pc:docMk/>
            <pc:sldMk cId="3889968772" sldId="303"/>
            <ac:picMk id="6" creationId="{D764998E-9382-4C5F-A902-ABEF17EA3369}"/>
          </ac:picMkLst>
        </pc:picChg>
      </pc:sldChg>
    </pc:docChg>
  </pc:docChgLst>
  <pc:docChgLst>
    <pc:chgData name="YuChen Cheng" userId="030cc4e958027c86" providerId="LiveId" clId="{756A808E-EC58-4A83-AA32-B8BA388EA2C9}"/>
    <pc:docChg chg="undo custSel addSld delSld modSld">
      <pc:chgData name="YuChen Cheng" userId="030cc4e958027c86" providerId="LiveId" clId="{756A808E-EC58-4A83-AA32-B8BA388EA2C9}" dt="2021-10-26T07:58:02.569" v="826" actId="20577"/>
      <pc:docMkLst>
        <pc:docMk/>
      </pc:docMkLst>
      <pc:sldChg chg="modSp mod">
        <pc:chgData name="YuChen Cheng" userId="030cc4e958027c86" providerId="LiveId" clId="{756A808E-EC58-4A83-AA32-B8BA388EA2C9}" dt="2021-10-26T07:58:02.569" v="826" actId="20577"/>
        <pc:sldMkLst>
          <pc:docMk/>
          <pc:sldMk cId="2525681540" sldId="256"/>
        </pc:sldMkLst>
        <pc:spChg chg="mod">
          <ac:chgData name="YuChen Cheng" userId="030cc4e958027c86" providerId="LiveId" clId="{756A808E-EC58-4A83-AA32-B8BA388EA2C9}" dt="2021-10-26T07:58:02.569" v="82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756A808E-EC58-4A83-AA32-B8BA388EA2C9}" dt="2021-10-26T06:32:30.964" v="509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addSp delSp modSp mod">
        <pc:chgData name="YuChen Cheng" userId="030cc4e958027c86" providerId="LiveId" clId="{756A808E-EC58-4A83-AA32-B8BA388EA2C9}" dt="2021-10-26T06:25:00.754" v="295" actId="255"/>
        <pc:sldMkLst>
          <pc:docMk/>
          <pc:sldMk cId="745825341" sldId="257"/>
        </pc:sldMkLst>
        <pc:spChg chg="mod">
          <ac:chgData name="YuChen Cheng" userId="030cc4e958027c86" providerId="LiveId" clId="{756A808E-EC58-4A83-AA32-B8BA388EA2C9}" dt="2021-10-26T06:25:00.754" v="295" actId="255"/>
          <ac:spMkLst>
            <pc:docMk/>
            <pc:sldMk cId="745825341" sldId="257"/>
            <ac:spMk id="2" creationId="{4504908C-AE40-4502-9F7D-691400B4799D}"/>
          </ac:spMkLst>
        </pc:spChg>
        <pc:spChg chg="del">
          <ac:chgData name="YuChen Cheng" userId="030cc4e958027c86" providerId="LiveId" clId="{756A808E-EC58-4A83-AA32-B8BA388EA2C9}" dt="2021-10-26T06:20:09.672" v="138" actId="478"/>
          <ac:spMkLst>
            <pc:docMk/>
            <pc:sldMk cId="745825341" sldId="257"/>
            <ac:spMk id="3" creationId="{89D21437-B340-43BE-9BCB-AB2971DF34D7}"/>
          </ac:spMkLst>
        </pc:spChg>
        <pc:spChg chg="mo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4" creationId="{95686C74-E3DD-4593-99D7-D8E854A53202}"/>
          </ac:spMkLst>
        </pc:spChg>
        <pc:spChg chg="add del mod">
          <ac:chgData name="YuChen Cheng" userId="030cc4e958027c86" providerId="LiveId" clId="{756A808E-EC58-4A83-AA32-B8BA388EA2C9}" dt="2021-10-26T06:20:19.581" v="154" actId="478"/>
          <ac:spMkLst>
            <pc:docMk/>
            <pc:sldMk cId="745825341" sldId="257"/>
            <ac:spMk id="7" creationId="{B409FAAF-1088-441A-BA68-1DB2AAAF8A2D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0" creationId="{35C3D674-3D59-4E93-80CA-0C0A9095E816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4" creationId="{EF2A81E1-BCBE-426B-8C09-33274E69409D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23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1" creationId="{315B18DF-1A4F-456F-8E0E-8CFE4C8089C4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3" creationId="{E334CD9B-39EA-42AE-8A1F-0D40028F3FC4}"/>
          </ac:spMkLst>
        </pc:spChg>
        <pc:grpChg chg="add">
          <ac:chgData name="YuChen Cheng" userId="030cc4e958027c86" providerId="LiveId" clId="{756A808E-EC58-4A83-AA32-B8BA388EA2C9}" dt="2021-10-26T06:21:20.796" v="162" actId="26606"/>
          <ac:grpSpMkLst>
            <pc:docMk/>
            <pc:sldMk cId="745825341" sldId="257"/>
            <ac:grpSpMk id="37" creationId="{24C6E9FA-459B-47A6-93ED-A57860553C3A}"/>
          </ac:grpSpMkLst>
        </pc:grpChg>
        <pc:picChg chg="del">
          <ac:chgData name="YuChen Cheng" userId="030cc4e958027c86" providerId="LiveId" clId="{756A808E-EC58-4A83-AA32-B8BA388EA2C9}" dt="2021-10-26T06:20:07.555" v="137" actId="478"/>
          <ac:picMkLst>
            <pc:docMk/>
            <pc:sldMk cId="745825341" sldId="257"/>
            <ac:picMk id="5" creationId="{28B46AE6-C988-4FA7-92F4-627FB1D10482}"/>
          </ac:picMkLst>
        </pc:picChg>
        <pc:picChg chg="add mo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16" creationId="{39D1DDD4-5BB3-45BA-B9B3-06B62299AD79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25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41" creationId="{8E7CFEF1-65E1-4CEE-91CA-B6B73B84BC8E}"/>
          </ac:picMkLst>
        </pc:pic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2" creationId="{C884B8F8-FDC9-498B-9960-5D7260AFCB03}"/>
          </ac:cxnSpMkLst>
        </pc:cxn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8" creationId="{A24DAE64-2302-42EA-8239-F2F0775CA5AD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7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9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35" creationId="{E7C3AE2A-04FA-4B67-9C14-0D990CA6AE0F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mod setBg">
        <pc:chgData name="YuChen Cheng" userId="030cc4e958027c86" providerId="LiveId" clId="{756A808E-EC58-4A83-AA32-B8BA388EA2C9}" dt="2021-10-26T06:25:03.967" v="296" actId="255"/>
        <pc:sldMkLst>
          <pc:docMk/>
          <pc:sldMk cId="1698267677" sldId="258"/>
        </pc:sldMkLst>
        <pc:spChg chg="mod">
          <ac:chgData name="YuChen Cheng" userId="030cc4e958027c86" providerId="LiveId" clId="{756A808E-EC58-4A83-AA32-B8BA388EA2C9}" dt="2021-10-26T06:25:03.967" v="296" actId="255"/>
          <ac:spMkLst>
            <pc:docMk/>
            <pc:sldMk cId="1698267677" sldId="25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1:31.356" v="164" actId="478"/>
          <ac:spMkLst>
            <pc:docMk/>
            <pc:sldMk cId="1698267677" sldId="258"/>
            <ac:spMk id="7" creationId="{B97B5741-E0F8-4477-98FD-C94D07E69812}"/>
          </ac:spMkLst>
        </pc:spChg>
        <pc:spChg chg="add del mod">
          <ac:chgData name="YuChen Cheng" userId="030cc4e958027c86" providerId="LiveId" clId="{756A808E-EC58-4A83-AA32-B8BA388EA2C9}" dt="2021-10-26T06:24:06.815" v="205"/>
          <ac:spMkLst>
            <pc:docMk/>
            <pc:sldMk cId="1698267677" sldId="258"/>
            <ac:spMk id="8" creationId="{A28B5C0D-0395-4B19-9ABE-14D929340D9E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1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756A808E-EC58-4A83-AA32-B8BA388EA2C9}" dt="2021-10-26T06:23:55.522" v="202" actId="26606"/>
          <ac:grpSpMkLst>
            <pc:docMk/>
            <pc:sldMk cId="1698267677" sldId="258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1:29.975" v="163" actId="478"/>
          <ac:picMkLst>
            <pc:docMk/>
            <pc:sldMk cId="1698267677" sldId="258"/>
            <ac:picMk id="5" creationId="{8462520F-217C-4FFA-A616-0EE364B7492C}"/>
          </ac:picMkLst>
        </pc:picChg>
        <pc:picChg chg="add mo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6" creationId="{D2A45F7A-B3DB-49D5-8A8B-24035BC915CA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13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29" creationId="{C5A25AE9-BB09-4E49-9702-B01FB2FE27FE}"/>
          </ac:picMkLst>
        </pc:pic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5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23" creationId="{C67059AD-6209-40DC-A746-1390D850FBCE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31" creationId="{97B655F3-9B93-4D27-982D-1145D7144355}"/>
          </ac:cxnSpMkLst>
        </pc:cxnChg>
      </pc:sldChg>
      <pc:sldChg chg="addSp delSp modSp mod">
        <pc:chgData name="YuChen Cheng" userId="030cc4e958027c86" providerId="LiveId" clId="{756A808E-EC58-4A83-AA32-B8BA388EA2C9}" dt="2021-10-26T06:51:21.586" v="776" actId="1076"/>
        <pc:sldMkLst>
          <pc:docMk/>
          <pc:sldMk cId="3396581838" sldId="260"/>
        </pc:sldMkLst>
        <pc:spChg chg="mod">
          <ac:chgData name="YuChen Cheng" userId="030cc4e958027c86" providerId="LiveId" clId="{756A808E-EC58-4A83-AA32-B8BA388EA2C9}" dt="2021-10-26T06:50:18.381" v="744" actId="14100"/>
          <ac:spMkLst>
            <pc:docMk/>
            <pc:sldMk cId="3396581838" sldId="260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50:16.198" v="743" actId="478"/>
          <ac:spMkLst>
            <pc:docMk/>
            <pc:sldMk cId="3396581838" sldId="260"/>
            <ac:spMk id="4" creationId="{A8E47D49-7DA4-4C88-A181-2B8CBCA073CE}"/>
          </ac:spMkLst>
        </pc:spChg>
        <pc:picChg chg="del">
          <ac:chgData name="YuChen Cheng" userId="030cc4e958027c86" providerId="LiveId" clId="{756A808E-EC58-4A83-AA32-B8BA388EA2C9}" dt="2021-10-26T06:50:15.024" v="742" actId="478"/>
          <ac:picMkLst>
            <pc:docMk/>
            <pc:sldMk cId="3396581838" sldId="260"/>
            <ac:picMk id="6" creationId="{CFC762E4-D490-4897-A71B-C1A6F2B86104}"/>
          </ac:picMkLst>
        </pc:picChg>
        <pc:picChg chg="add mod">
          <ac:chgData name="YuChen Cheng" userId="030cc4e958027c86" providerId="LiveId" clId="{756A808E-EC58-4A83-AA32-B8BA388EA2C9}" dt="2021-10-26T06:51:21.586" v="776" actId="1076"/>
          <ac:picMkLst>
            <pc:docMk/>
            <pc:sldMk cId="3396581838" sldId="260"/>
            <ac:picMk id="7" creationId="{74F2829F-8BAE-4B2A-91D8-E7A9FDD2DAF8}"/>
          </ac:picMkLst>
        </pc:picChg>
      </pc:sldChg>
      <pc:sldChg chg="addSp delSp modSp mod">
        <pc:chgData name="YuChen Cheng" userId="030cc4e958027c86" providerId="LiveId" clId="{756A808E-EC58-4A83-AA32-B8BA388EA2C9}" dt="2021-10-26T06:48:56.472" v="682" actId="1076"/>
        <pc:sldMkLst>
          <pc:docMk/>
          <pc:sldMk cId="3695774162" sldId="261"/>
        </pc:sldMkLst>
        <pc:spChg chg="mod">
          <ac:chgData name="YuChen Cheng" userId="030cc4e958027c86" providerId="LiveId" clId="{756A808E-EC58-4A83-AA32-B8BA388EA2C9}" dt="2021-10-26T06:48:50.833" v="680" actId="14100"/>
          <ac:spMkLst>
            <pc:docMk/>
            <pc:sldMk cId="3695774162" sldId="261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8:04.009" v="575" actId="478"/>
          <ac:spMkLst>
            <pc:docMk/>
            <pc:sldMk cId="3695774162" sldId="261"/>
            <ac:spMk id="4" creationId="{A8E47D49-7DA4-4C88-A181-2B8CBCA073CE}"/>
          </ac:spMkLst>
        </pc:spChg>
        <pc:picChg chg="del mod">
          <ac:chgData name="YuChen Cheng" userId="030cc4e958027c86" providerId="LiveId" clId="{756A808E-EC58-4A83-AA32-B8BA388EA2C9}" dt="2021-10-26T06:48:04.336" v="577" actId="478"/>
          <ac:picMkLst>
            <pc:docMk/>
            <pc:sldMk cId="3695774162" sldId="261"/>
            <ac:picMk id="5" creationId="{93A27324-A819-4BC1-BA9B-D1B2BA33B93D}"/>
          </ac:picMkLst>
        </pc:picChg>
        <pc:picChg chg="add mod">
          <ac:chgData name="YuChen Cheng" userId="030cc4e958027c86" providerId="LiveId" clId="{756A808E-EC58-4A83-AA32-B8BA388EA2C9}" dt="2021-10-26T06:48:56.472" v="682" actId="1076"/>
          <ac:picMkLst>
            <pc:docMk/>
            <pc:sldMk cId="3695774162" sldId="261"/>
            <ac:picMk id="7" creationId="{8EA00CF6-C37B-4E96-B32D-AE0B90D1CABF}"/>
          </ac:picMkLst>
        </pc:picChg>
      </pc:sldChg>
      <pc:sldChg chg="del">
        <pc:chgData name="YuChen Cheng" userId="030cc4e958027c86" providerId="LiveId" clId="{756A808E-EC58-4A83-AA32-B8BA388EA2C9}" dt="2021-10-26T06:50:43.268" v="763" actId="47"/>
        <pc:sldMkLst>
          <pc:docMk/>
          <pc:sldMk cId="724920747" sldId="262"/>
        </pc:sldMkLst>
      </pc:sldChg>
      <pc:sldChg chg="del">
        <pc:chgData name="YuChen Cheng" userId="030cc4e958027c86" providerId="LiveId" clId="{756A808E-EC58-4A83-AA32-B8BA388EA2C9}" dt="2021-10-26T06:50:45.030" v="765" actId="47"/>
        <pc:sldMkLst>
          <pc:docMk/>
          <pc:sldMk cId="2942875952" sldId="263"/>
        </pc:sldMkLst>
      </pc:sldChg>
      <pc:sldChg chg="del">
        <pc:chgData name="YuChen Cheng" userId="030cc4e958027c86" providerId="LiveId" clId="{756A808E-EC58-4A83-AA32-B8BA388EA2C9}" dt="2021-10-26T06:50:50.561" v="767" actId="47"/>
        <pc:sldMkLst>
          <pc:docMk/>
          <pc:sldMk cId="302706184" sldId="264"/>
        </pc:sldMkLst>
      </pc:sldChg>
      <pc:sldChg chg="del">
        <pc:chgData name="YuChen Cheng" userId="030cc4e958027c86" providerId="LiveId" clId="{756A808E-EC58-4A83-AA32-B8BA388EA2C9}" dt="2021-10-26T06:50:50.944" v="768" actId="47"/>
        <pc:sldMkLst>
          <pc:docMk/>
          <pc:sldMk cId="3570777844" sldId="265"/>
        </pc:sldMkLst>
      </pc:sldChg>
      <pc:sldChg chg="del">
        <pc:chgData name="YuChen Cheng" userId="030cc4e958027c86" providerId="LiveId" clId="{756A808E-EC58-4A83-AA32-B8BA388EA2C9}" dt="2021-10-26T06:50:51.305" v="769" actId="47"/>
        <pc:sldMkLst>
          <pc:docMk/>
          <pc:sldMk cId="1261633891" sldId="266"/>
        </pc:sldMkLst>
      </pc:sldChg>
      <pc:sldChg chg="del">
        <pc:chgData name="YuChen Cheng" userId="030cc4e958027c86" providerId="LiveId" clId="{756A808E-EC58-4A83-AA32-B8BA388EA2C9}" dt="2021-10-26T06:50:52.052" v="770" actId="47"/>
        <pc:sldMkLst>
          <pc:docMk/>
          <pc:sldMk cId="3292883869" sldId="267"/>
        </pc:sldMkLst>
      </pc:sldChg>
      <pc:sldChg chg="del">
        <pc:chgData name="YuChen Cheng" userId="030cc4e958027c86" providerId="LiveId" clId="{756A808E-EC58-4A83-AA32-B8BA388EA2C9}" dt="2021-10-26T06:50:52.588" v="771" actId="47"/>
        <pc:sldMkLst>
          <pc:docMk/>
          <pc:sldMk cId="934616299" sldId="268"/>
        </pc:sldMkLst>
      </pc:sldChg>
      <pc:sldChg chg="modSp mod">
        <pc:chgData name="YuChen Cheng" userId="030cc4e958027c86" providerId="LiveId" clId="{756A808E-EC58-4A83-AA32-B8BA388EA2C9}" dt="2021-10-26T06:32:08.678" v="503" actId="113"/>
        <pc:sldMkLst>
          <pc:docMk/>
          <pc:sldMk cId="3874114998" sldId="270"/>
        </pc:sldMkLst>
        <pc:spChg chg="mod">
          <ac:chgData name="YuChen Cheng" userId="030cc4e958027c86" providerId="LiveId" clId="{756A808E-EC58-4A83-AA32-B8BA388EA2C9}" dt="2021-10-26T06:32:08.678" v="503" actId="113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756A808E-EC58-4A83-AA32-B8BA388EA2C9}" dt="2021-10-26T06:46:42.472" v="511" actId="113"/>
        <pc:sldMkLst>
          <pc:docMk/>
          <pc:sldMk cId="2778875770" sldId="271"/>
        </pc:sldMkLst>
        <pc:spChg chg="mod">
          <ac:chgData name="YuChen Cheng" userId="030cc4e958027c86" providerId="LiveId" clId="{756A808E-EC58-4A83-AA32-B8BA388EA2C9}" dt="2021-10-26T06:46:42.472" v="511" actId="113"/>
          <ac:spMkLst>
            <pc:docMk/>
            <pc:sldMk cId="2778875770" sldId="271"/>
            <ac:spMk id="2" creationId="{393A9480-F3E4-4EA5-ADFD-CD6E5C746694}"/>
          </ac:spMkLst>
        </pc:spChg>
      </pc:sldChg>
      <pc:sldChg chg="del">
        <pc:chgData name="YuChen Cheng" userId="030cc4e958027c86" providerId="LiveId" clId="{756A808E-EC58-4A83-AA32-B8BA388EA2C9}" dt="2021-10-26T06:50:45.552" v="766" actId="47"/>
        <pc:sldMkLst>
          <pc:docMk/>
          <pc:sldMk cId="539096467" sldId="272"/>
        </pc:sldMkLst>
      </pc:sldChg>
      <pc:sldChg chg="addSp delSp modSp mod">
        <pc:chgData name="YuChen Cheng" userId="030cc4e958027c86" providerId="LiveId" clId="{756A808E-EC58-4A83-AA32-B8BA388EA2C9}" dt="2021-10-26T06:47:58.712" v="574" actId="20577"/>
        <pc:sldMkLst>
          <pc:docMk/>
          <pc:sldMk cId="354052067" sldId="273"/>
        </pc:sldMkLst>
        <pc:spChg chg="mod">
          <ac:chgData name="YuChen Cheng" userId="030cc4e958027c86" providerId="LiveId" clId="{756A808E-EC58-4A83-AA32-B8BA388EA2C9}" dt="2021-10-26T06:47:58.712" v="574" actId="20577"/>
          <ac:spMkLst>
            <pc:docMk/>
            <pc:sldMk cId="354052067" sldId="273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7:17.638" v="532" actId="478"/>
          <ac:spMkLst>
            <pc:docMk/>
            <pc:sldMk cId="354052067" sldId="273"/>
            <ac:spMk id="4" creationId="{A8E47D49-7DA4-4C88-A181-2B8CBCA073CE}"/>
          </ac:spMkLst>
        </pc:spChg>
        <pc:picChg chg="add mod">
          <ac:chgData name="YuChen Cheng" userId="030cc4e958027c86" providerId="LiveId" clId="{756A808E-EC58-4A83-AA32-B8BA388EA2C9}" dt="2021-10-26T06:47:43.510" v="539" actId="1076"/>
          <ac:picMkLst>
            <pc:docMk/>
            <pc:sldMk cId="354052067" sldId="273"/>
            <ac:picMk id="6" creationId="{5537ED51-4EAB-4768-80C6-1C35A1AC99A8}"/>
          </ac:picMkLst>
        </pc:picChg>
      </pc:sldChg>
      <pc:sldChg chg="modSp mod">
        <pc:chgData name="YuChen Cheng" userId="030cc4e958027c86" providerId="LiveId" clId="{756A808E-EC58-4A83-AA32-B8BA388EA2C9}" dt="2021-10-26T07:48:12.470" v="818" actId="113"/>
        <pc:sldMkLst>
          <pc:docMk/>
          <pc:sldMk cId="2374305504" sldId="274"/>
        </pc:sldMkLst>
        <pc:spChg chg="mod">
          <ac:chgData name="YuChen Cheng" userId="030cc4e958027c86" providerId="LiveId" clId="{756A808E-EC58-4A83-AA32-B8BA388EA2C9}" dt="2021-10-26T07:48:12.470" v="818" actId="113"/>
          <ac:spMkLst>
            <pc:docMk/>
            <pc:sldMk cId="2374305504" sldId="274"/>
            <ac:spMk id="3" creationId="{9B8F59FB-6FE7-41A6-9CE8-DE516B57B92F}"/>
          </ac:spMkLst>
        </pc:spChg>
      </pc:sldChg>
      <pc:sldChg chg="del">
        <pc:chgData name="YuChen Cheng" userId="030cc4e958027c86" providerId="LiveId" clId="{756A808E-EC58-4A83-AA32-B8BA388EA2C9}" dt="2021-10-26T06:50:43.717" v="764" actId="47"/>
        <pc:sldMkLst>
          <pc:docMk/>
          <pc:sldMk cId="2227727521" sldId="275"/>
        </pc:sldMkLst>
      </pc:sldChg>
      <pc:sldChg chg="delSp add del setBg delDesignElem">
        <pc:chgData name="YuChen Cheng" userId="030cc4e958027c86" providerId="LiveId" clId="{756A808E-EC58-4A83-AA32-B8BA388EA2C9}" dt="2021-10-26T06:25:12.438" v="299" actId="47"/>
        <pc:sldMkLst>
          <pc:docMk/>
          <pc:sldMk cId="2466571987" sldId="276"/>
        </pc:sldMkLst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9" creationId="{856F0283-88F7-4156-A9F2-05A8C088CCDB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21" creationId="{0532B2B2-6094-43C4-9F8C-62F8CCB6483D}"/>
          </ac:spMkLst>
        </pc:spChg>
        <pc:grpChg chg="del">
          <ac:chgData name="YuChen Cheng" userId="030cc4e958027c86" providerId="LiveId" clId="{756A808E-EC58-4A83-AA32-B8BA388EA2C9}" dt="2021-10-26T06:25:08.546" v="298"/>
          <ac:grpSpMkLst>
            <pc:docMk/>
            <pc:sldMk cId="2466571987" sldId="276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13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29" creationId="{C5A25AE9-BB09-4E49-9702-B01FB2FE27FE}"/>
          </ac:picMkLst>
        </pc:pic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5" creationId="{1C7D2BA4-4B7A-4596-8BCC-5CF715423894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7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31" creationId="{97B655F3-9B93-4D27-982D-1145D7144355}"/>
          </ac:cxnSpMkLst>
        </pc:cxnChg>
      </pc:sldChg>
      <pc:sldChg chg="addSp delSp modSp add mod setBg addAnim delAnim modAnim delDesignElem">
        <pc:chgData name="YuChen Cheng" userId="030cc4e958027c86" providerId="LiveId" clId="{756A808E-EC58-4A83-AA32-B8BA388EA2C9}" dt="2021-10-26T06:30:42.458" v="489" actId="255"/>
        <pc:sldMkLst>
          <pc:docMk/>
          <pc:sldMk cId="3942177920" sldId="276"/>
        </pc:sldMkLst>
        <pc:spChg chg="mod">
          <ac:chgData name="YuChen Cheng" userId="030cc4e958027c86" providerId="LiveId" clId="{756A808E-EC58-4A83-AA32-B8BA388EA2C9}" dt="2021-10-26T06:30:42.458" v="489" actId="255"/>
          <ac:spMkLst>
            <pc:docMk/>
            <pc:sldMk cId="3942177920" sldId="276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27:06.560" v="386" actId="1076"/>
          <ac:spMkLst>
            <pc:docMk/>
            <pc:sldMk cId="3942177920" sldId="276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0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8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20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21" creationId="{0532B2B2-6094-43C4-9F8C-62F8CCB6483D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36" creationId="{EEA869E1-F851-4A52-92F5-77E592B76A5B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0" creationId="{BD89ECFB-8421-4BB8-A23D-8B8D151F8959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1" creationId="{44911EB7-93CE-44FF-973F-B25ECF5DF58C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6" creationId="{4E4C1088-922B-4744-BB37-5D47AEA43D4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49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3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756A808E-EC58-4A83-AA32-B8BA388EA2C9}" dt="2021-10-26T06:25:14.439" v="301"/>
          <ac:grpSpMkLst>
            <pc:docMk/>
            <pc:sldMk cId="3942177920" sldId="276"/>
            <ac:grpSpMk id="25" creationId="{9875FB44-3446-426C-AA71-B6228AFFD58D}"/>
          </ac:grpSpMkLst>
        </pc:grpChg>
        <pc:grpChg chg="add del">
          <ac:chgData name="YuChen Cheng" userId="030cc4e958027c86" providerId="LiveId" clId="{756A808E-EC58-4A83-AA32-B8BA388EA2C9}" dt="2021-10-26T06:25:45.181" v="311" actId="26606"/>
          <ac:grpSpMkLst>
            <pc:docMk/>
            <pc:sldMk cId="3942177920" sldId="276"/>
            <ac:grpSpMk id="27" creationId="{C8139A8F-A07A-40ED-843E-77B6C19606FF}"/>
          </ac:grpSpMkLst>
        </pc:grpChg>
        <pc:grpChg chg="add del">
          <ac:chgData name="YuChen Cheng" userId="030cc4e958027c86" providerId="LiveId" clId="{756A808E-EC58-4A83-AA32-B8BA388EA2C9}" dt="2021-10-26T06:25:49.043" v="313" actId="26606"/>
          <ac:grpSpMkLst>
            <pc:docMk/>
            <pc:sldMk cId="3942177920" sldId="276"/>
            <ac:grpSpMk id="43" creationId="{34B79B4F-74AA-4B58-BBD2-2C3804928DFD}"/>
          </ac:grpSpMkLst>
        </pc:grpChg>
        <pc:grpChg chg="add">
          <ac:chgData name="YuChen Cheng" userId="030cc4e958027c86" providerId="LiveId" clId="{756A808E-EC58-4A83-AA32-B8BA388EA2C9}" dt="2021-10-26T06:25:49.074" v="314" actId="26606"/>
          <ac:grpSpMkLst>
            <pc:docMk/>
            <pc:sldMk cId="3942177920" sldId="276"/>
            <ac:grpSpMk id="56" creationId="{C8139A8F-A07A-40ED-843E-77B6C19606FF}"/>
          </ac:grpSpMkLst>
        </pc:grpChg>
        <pc:picChg chg="add mod ord">
          <ac:chgData name="YuChen Cheng" userId="030cc4e958027c86" providerId="LiveId" clId="{756A808E-EC58-4A83-AA32-B8BA388EA2C9}" dt="2021-10-26T06:25:58.147" v="318" actId="1076"/>
          <ac:picMkLst>
            <pc:docMk/>
            <pc:sldMk cId="3942177920" sldId="276"/>
            <ac:picMk id="5" creationId="{25DD6D28-6D9C-48F6-A864-2C1623E96AD5}"/>
          </ac:picMkLst>
        </pc:picChg>
        <pc:picChg chg="del">
          <ac:chgData name="YuChen Cheng" userId="030cc4e958027c86" providerId="LiveId" clId="{756A808E-EC58-4A83-AA32-B8BA388EA2C9}" dt="2021-10-26T06:25:18.944" v="302" actId="478"/>
          <ac:picMkLst>
            <pc:docMk/>
            <pc:sldMk cId="3942177920" sldId="276"/>
            <ac:picMk id="6" creationId="{D2A45F7A-B3DB-49D5-8A8B-24035BC915CA}"/>
          </ac:picMkLst>
        </pc:picChg>
        <pc:picChg chg="add mod">
          <ac:chgData name="YuChen Cheng" userId="030cc4e958027c86" providerId="LiveId" clId="{756A808E-EC58-4A83-AA32-B8BA388EA2C9}" dt="2021-10-26T06:25:55.610" v="317" actId="1076"/>
          <ac:picMkLst>
            <pc:docMk/>
            <pc:sldMk cId="3942177920" sldId="276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12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26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29" creationId="{C5A25AE9-BB09-4E49-9702-B01FB2FE27FE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37" creationId="{B083AD55-8296-44BD-8E14-DD2DDBC351B0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47" creationId="{15621CD7-6951-4B76-949B-6D851A2BE4D4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0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4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6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22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31" creationId="{97B655F3-9B93-4D27-982D-1145D714435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33" creationId="{6C0DB027-013B-48E2-B164-DD510158E5F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5" creationId="{7AD09E24-F963-4867-8AA6-3D2F8D3C8AAF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8" creationId="{2BF46B26-15FC-4C5A-94FA-AE9ED64B5C2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9" creationId="{912F6065-5345-44BD-B66E-5487CCD7A9B9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42" creationId="{72870A17-34CA-4FF4-8777-CE7D7B986B7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1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2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29:36.530" v="430" actId="26606"/>
        <pc:sldMkLst>
          <pc:docMk/>
          <pc:sldMk cId="2230518021" sldId="277"/>
        </pc:sldMkLst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9:26.202" v="424" actId="478"/>
          <ac:spMkLst>
            <pc:docMk/>
            <pc:sldMk cId="2230518021" sldId="277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21" creationId="{0532B2B2-6094-43C4-9F8C-62F8CCB6483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4" creationId="{0CABCAE3-64FC-4149-819F-2C181282415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8" creationId="{7F0FC757-0FB0-43DC-8A8C-A60D5517549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9" creationId="{B078FCAE-E8BE-4215-8F37-55B5EE72FAB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44" creationId="{A88BBAE4-1AA8-4249-AB11-FEFFDB51A7C1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49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3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4" creationId="{E42BCEC9-2CA3-44A0-8830-DA25C04423C8}"/>
          </ac:spMkLst>
        </pc:spChg>
        <pc:grpChg chg="add del">
          <ac:chgData name="YuChen Cheng" userId="030cc4e958027c86" providerId="LiveId" clId="{756A808E-EC58-4A83-AA32-B8BA388EA2C9}" dt="2021-10-26T06:29:36.496" v="429" actId="26606"/>
          <ac:grpSpMkLst>
            <pc:docMk/>
            <pc:sldMk cId="2230518021" sldId="277"/>
            <ac:grpSpMk id="25" creationId="{9875FB44-3446-426C-AA71-B6228AFFD58D}"/>
          </ac:grpSpMkLst>
        </pc:grpChg>
        <pc:grpChg chg="add">
          <ac:chgData name="YuChen Cheng" userId="030cc4e958027c86" providerId="LiveId" clId="{756A808E-EC58-4A83-AA32-B8BA388EA2C9}" dt="2021-10-26T06:29:36.530" v="430" actId="26606"/>
          <ac:grpSpMkLst>
            <pc:docMk/>
            <pc:sldMk cId="2230518021" sldId="277"/>
            <ac:grpSpMk id="41" creationId="{4907A2B9-67D8-42FB-A373-67076DE4D30F}"/>
          </ac:grpSpMkLst>
        </pc:grpChg>
        <pc:grpChg chg="del">
          <ac:chgData name="YuChen Cheng" userId="030cc4e958027c86" providerId="LiveId" clId="{756A808E-EC58-4A83-AA32-B8BA388EA2C9}" dt="2021-10-26T06:27:15.316" v="388"/>
          <ac:grpSpMkLst>
            <pc:docMk/>
            <pc:sldMk cId="2230518021" sldId="277"/>
            <ac:grpSpMk id="56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29:18.950" v="422" actId="478"/>
          <ac:picMkLst>
            <pc:docMk/>
            <pc:sldMk cId="2230518021" sldId="277"/>
            <ac:picMk id="5" creationId="{25DD6D28-6D9C-48F6-A864-2C1623E96AD5}"/>
          </ac:picMkLst>
        </pc:picChg>
        <pc:picChg chg="add mo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6" creationId="{3C04F995-27A9-49D5-AA40-69EE0D454DE1}"/>
          </ac:picMkLst>
        </pc:picChg>
        <pc:picChg chg="del">
          <ac:chgData name="YuChen Cheng" userId="030cc4e958027c86" providerId="LiveId" clId="{756A808E-EC58-4A83-AA32-B8BA388EA2C9}" dt="2021-10-26T06:29:19.601" v="423" actId="478"/>
          <ac:picMkLst>
            <pc:docMk/>
            <pc:sldMk cId="2230518021" sldId="277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29" creationId="{C5A25AE9-BB09-4E49-9702-B01FB2FE27FE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35" creationId="{012FDCFE-9AD2-4D8A-8CBF-B3AA37EBF6DD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45" creationId="{FF48ABDD-EC14-4852-8085-531535B95FB1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0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23" creationId="{C67059AD-6209-40DC-A746-1390D850FBCE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31" creationId="{97B655F3-9B93-4D27-982D-1145D714435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3" creationId="{AF4E9326-7C69-4A33-9A45-62F659E4AE6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6" creationId="{FBD463FC-4CA8-4FF4-85A3-AF9F4B98D210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7" creationId="{BECF35C3-8B44-4F4B-BD25-4C01823DB22A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40" creationId="{3AAF1CF6-A2E3-40FC-975A-E8E573D23299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1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2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31:37.354" v="502" actId="478"/>
        <pc:sldMkLst>
          <pc:docMk/>
          <pc:sldMk cId="552037431" sldId="278"/>
        </pc:sldMkLst>
        <pc:spChg chg="mod">
          <ac:chgData name="YuChen Cheng" userId="030cc4e958027c86" providerId="LiveId" clId="{756A808E-EC58-4A83-AA32-B8BA388EA2C9}" dt="2021-10-26T06:30:48.659" v="490" actId="255"/>
          <ac:spMkLst>
            <pc:docMk/>
            <pc:sldMk cId="552037431" sldId="27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31:17.310" v="496" actId="1076"/>
          <ac:spMkLst>
            <pc:docMk/>
            <pc:sldMk cId="552037431" sldId="278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1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4" creationId="{0CABCAE3-64FC-4149-819F-2C181282415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8" creationId="{7F0FC757-0FB0-43DC-8A8C-A60D5517549D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9" creationId="{B078FCAE-E8BE-4215-8F37-55B5EE72FAB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44" creationId="{A88BBAE4-1AA8-4249-AB11-FEFFDB51A7C1}"/>
          </ac:spMkLst>
        </pc:spChg>
        <pc:spChg chg="add mod">
          <ac:chgData name="YuChen Cheng" userId="030cc4e958027c86" providerId="LiveId" clId="{756A808E-EC58-4A83-AA32-B8BA388EA2C9}" dt="2021-10-26T06:31:26.018" v="500" actId="1076"/>
          <ac:spMkLst>
            <pc:docMk/>
            <pc:sldMk cId="552037431" sldId="278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30:13.736" v="488" actId="26606"/>
          <ac:grpSpMkLst>
            <pc:docMk/>
            <pc:sldMk cId="552037431" sldId="278"/>
            <ac:grpSpMk id="27" creationId="{C8139A8F-A07A-40ED-843E-77B6C19606FF}"/>
          </ac:grpSpMkLst>
        </pc:grpChg>
        <pc:grpChg chg="del">
          <ac:chgData name="YuChen Cheng" userId="030cc4e958027c86" providerId="LiveId" clId="{756A808E-EC58-4A83-AA32-B8BA388EA2C9}" dt="2021-10-26T06:29:44.126" v="432"/>
          <ac:grpSpMkLst>
            <pc:docMk/>
            <pc:sldMk cId="552037431" sldId="278"/>
            <ac:grpSpMk id="41" creationId="{4907A2B9-67D8-42FB-A373-67076DE4D30F}"/>
          </ac:grpSpMkLst>
        </pc:grp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5" creationId="{62A0EDF2-189C-4EDB-81F8-DBB56E334158}"/>
          </ac:picMkLst>
        </pc:picChg>
        <pc:picChg chg="del">
          <ac:chgData name="YuChen Cheng" userId="030cc4e958027c86" providerId="LiveId" clId="{756A808E-EC58-4A83-AA32-B8BA388EA2C9}" dt="2021-10-26T06:30:01.346" v="481" actId="478"/>
          <ac:picMkLst>
            <pc:docMk/>
            <pc:sldMk cId="552037431" sldId="278"/>
            <ac:picMk id="6" creationId="{3C04F995-27A9-49D5-AA40-69EE0D454DE1}"/>
          </ac:picMkLst>
        </pc:pic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31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35" creationId="{012FDCFE-9AD2-4D8A-8CBF-B3AA37EBF6DD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45" creationId="{FF48ABDD-EC14-4852-8085-531535B95FB1}"/>
          </ac:picMkLst>
        </pc:pic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0" creationId="{6C0DB027-013B-48E2-B164-DD510158E5F0}"/>
          </ac:cxnSpMkLst>
        </pc:cxnChg>
        <pc:cxnChg chg="add del mod">
          <ac:chgData name="YuChen Cheng" userId="030cc4e958027c86" providerId="LiveId" clId="{756A808E-EC58-4A83-AA32-B8BA388EA2C9}" dt="2021-10-26T06:31:37.354" v="502" actId="478"/>
          <ac:cxnSpMkLst>
            <pc:docMk/>
            <pc:sldMk cId="552037431" sldId="278"/>
            <ac:cxnSpMk id="12" creationId="{39E13D7F-6C37-4ADA-AAE9-EC946FAC813A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7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2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3" creationId="{AF4E9326-7C69-4A33-9A45-62F659E4AE65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6" creationId="{FBD463FC-4CA8-4FF4-85A3-AF9F4B98D210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7" creationId="{BECF35C3-8B44-4F4B-BD25-4C01823DB22A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40" creationId="{3AAF1CF6-A2E3-40FC-975A-E8E573D23299}"/>
          </ac:cxnSpMkLst>
        </pc:cxnChg>
      </pc:sldChg>
      <pc:sldChg chg="addSp delSp modSp add mod setBg delDesignElem">
        <pc:chgData name="YuChen Cheng" userId="030cc4e958027c86" providerId="LiveId" clId="{756A808E-EC58-4A83-AA32-B8BA388EA2C9}" dt="2021-10-26T06:49:52.827" v="724" actId="14100"/>
        <pc:sldMkLst>
          <pc:docMk/>
          <pc:sldMk cId="3488553888" sldId="279"/>
        </pc:sldMkLst>
        <pc:spChg chg="mod">
          <ac:chgData name="YuChen Cheng" userId="030cc4e958027c86" providerId="LiveId" clId="{756A808E-EC58-4A83-AA32-B8BA388EA2C9}" dt="2021-10-26T06:49:52.827" v="724" actId="14100"/>
          <ac:spMkLst>
            <pc:docMk/>
            <pc:sldMk cId="3488553888" sldId="279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49:17.456" v="687" actId="478"/>
          <ac:spMkLst>
            <pc:docMk/>
            <pc:sldMk cId="3488553888" sldId="279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8" creationId="{EC17D08F-2133-44A9-B28C-CB29928FA8D9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20" creationId="{0CC36881-E309-4C41-8B5B-203AADC15FF6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1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49:18.113" v="688" actId="478"/>
          <ac:spMkLst>
            <pc:docMk/>
            <pc:sldMk cId="3488553888" sldId="279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49:24.985" v="692" actId="26606"/>
          <ac:grpSpMkLst>
            <pc:docMk/>
            <pc:sldMk cId="3488553888" sldId="279"/>
            <ac:grpSpMk id="24" creationId="{AED92372-F778-4E96-9E90-4E63BAF3CAD3}"/>
          </ac:grpSpMkLst>
        </pc:grpChg>
        <pc:grpChg chg="del">
          <ac:chgData name="YuChen Cheng" userId="030cc4e958027c86" providerId="LiveId" clId="{756A808E-EC58-4A83-AA32-B8BA388EA2C9}" dt="2021-10-26T06:49:13.103" v="684"/>
          <ac:grpSpMkLst>
            <pc:docMk/>
            <pc:sldMk cId="3488553888" sldId="279"/>
            <ac:grpSpMk id="27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49:16.054" v="685" actId="478"/>
          <ac:picMkLst>
            <pc:docMk/>
            <pc:sldMk cId="3488553888" sldId="279"/>
            <ac:picMk id="5" creationId="{62A0EDF2-189C-4EDB-81F8-DBB56E334158}"/>
          </ac:picMkLst>
        </pc:picChg>
        <pc:picChg chg="add mo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6" creationId="{133508EA-8FC5-4546-A6F9-A151B9A96E1D}"/>
          </ac:picMkLst>
        </pc:picChg>
        <pc:picChg chg="del">
          <ac:chgData name="YuChen Cheng" userId="030cc4e958027c86" providerId="LiveId" clId="{756A808E-EC58-4A83-AA32-B8BA388EA2C9}" dt="2021-10-26T06:49:16.385" v="686" actId="478"/>
          <ac:picMkLst>
            <pc:docMk/>
            <pc:sldMk cId="3488553888" sldId="279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29" creationId="{4B61EBEC-D0CA-456C-98A6-EDA1AC9FB0D6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31" creationId="{6079AB70-86CA-4BFC-9505-60CD7D172FC0}"/>
          </ac:picMkLst>
        </pc:pic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0" creationId="{6C0DB027-013B-48E2-B164-DD510158E5F0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4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7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2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addSp delSp modSp add mod">
        <pc:chgData name="YuChen Cheng" userId="030cc4e958027c86" providerId="LiveId" clId="{756A808E-EC58-4A83-AA32-B8BA388EA2C9}" dt="2021-10-26T06:51:24.183" v="777" actId="1076"/>
        <pc:sldMkLst>
          <pc:docMk/>
          <pc:sldMk cId="4072793289" sldId="280"/>
        </pc:sldMkLst>
        <pc:spChg chg="mod">
          <ac:chgData name="YuChen Cheng" userId="030cc4e958027c86" providerId="LiveId" clId="{756A808E-EC58-4A83-AA32-B8BA388EA2C9}" dt="2021-10-26T06:50:35.405" v="758" actId="20577"/>
          <ac:spMkLst>
            <pc:docMk/>
            <pc:sldMk cId="4072793289" sldId="280"/>
            <ac:spMk id="2" creationId="{AE4F7D7E-DC7A-43C1-AC7B-222BF7F9BD90}"/>
          </ac:spMkLst>
        </pc:spChg>
        <pc:picChg chg="add mod">
          <ac:chgData name="YuChen Cheng" userId="030cc4e958027c86" providerId="LiveId" clId="{756A808E-EC58-4A83-AA32-B8BA388EA2C9}" dt="2021-10-26T06:51:24.183" v="777" actId="1076"/>
          <ac:picMkLst>
            <pc:docMk/>
            <pc:sldMk cId="4072793289" sldId="280"/>
            <ac:picMk id="5" creationId="{620EE6F4-CD7F-4A7A-B103-949B6DA0C207}"/>
          </ac:picMkLst>
        </pc:picChg>
        <pc:picChg chg="del">
          <ac:chgData name="YuChen Cheng" userId="030cc4e958027c86" providerId="LiveId" clId="{756A808E-EC58-4A83-AA32-B8BA388EA2C9}" dt="2021-10-26T06:50:36.184" v="759" actId="478"/>
          <ac:picMkLst>
            <pc:docMk/>
            <pc:sldMk cId="4072793289" sldId="280"/>
            <ac:picMk id="7" creationId="{74F2829F-8BAE-4B2A-91D8-E7A9FDD2DAF8}"/>
          </ac:picMkLst>
        </pc:picChg>
      </pc:sldChg>
      <pc:sldChg chg="addSp delSp modSp new mod">
        <pc:chgData name="YuChen Cheng" userId="030cc4e958027c86" providerId="LiveId" clId="{756A808E-EC58-4A83-AA32-B8BA388EA2C9}" dt="2021-10-26T07:47:50.406" v="817" actId="1076"/>
        <pc:sldMkLst>
          <pc:docMk/>
          <pc:sldMk cId="3514039385" sldId="281"/>
        </pc:sldMkLst>
        <pc:spChg chg="mod">
          <ac:chgData name="YuChen Cheng" userId="030cc4e958027c86" providerId="LiveId" clId="{756A808E-EC58-4A83-AA32-B8BA388EA2C9}" dt="2021-10-26T07:47:07.543" v="808" actId="14100"/>
          <ac:spMkLst>
            <pc:docMk/>
            <pc:sldMk cId="3514039385" sldId="281"/>
            <ac:spMk id="2" creationId="{AE9E73F3-B734-4F11-B2A0-0F07B97793BD}"/>
          </ac:spMkLst>
        </pc:spChg>
        <pc:spChg chg="del">
          <ac:chgData name="YuChen Cheng" userId="030cc4e958027c86" providerId="LiveId" clId="{756A808E-EC58-4A83-AA32-B8BA388EA2C9}" dt="2021-10-26T07:47:04.661" v="807" actId="478"/>
          <ac:spMkLst>
            <pc:docMk/>
            <pc:sldMk cId="3514039385" sldId="281"/>
            <ac:spMk id="3" creationId="{78ADD499-4D1A-4E56-A626-757A3BDB3462}"/>
          </ac:spMkLst>
        </pc:spChg>
        <pc:spChg chg="add mod">
          <ac:chgData name="YuChen Cheng" userId="030cc4e958027c86" providerId="LiveId" clId="{756A808E-EC58-4A83-AA32-B8BA388EA2C9}" dt="2021-10-26T07:47:50.406" v="817" actId="1076"/>
          <ac:spMkLst>
            <pc:docMk/>
            <pc:sldMk cId="3514039385" sldId="281"/>
            <ac:spMk id="6" creationId="{6AB99783-99F9-4792-85DD-8929ED1A86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50AA-4F83-4B52-AE37-80072C885063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28C00-FA64-419F-A6B5-AB35C1B8E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28C00-FA64-419F-A6B5-AB35C1B8E2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81B7DD-6922-48CB-B7A5-BCCA89039B04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3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498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476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256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290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966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C195-212F-41DD-816B-486AE32FD921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5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C68-0B74-4EE0-898F-0749976AB3AD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BF47-13A2-4E76-9836-44D873870BDA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DF31-2648-4668-8266-D90C6BA765F5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F776-ADEC-467B-B094-F037F62DE025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7B17-FA70-4F68-AF6E-F477272639AC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9FE4-1DF4-4A4A-B129-F04435916270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BD1-964A-4325-8CBA-9BDE0A42B8C0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9D2C-BDA2-4501-886E-AEBD7646DFFD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8A83-44B8-4645-B452-C00B31603F55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FA5514-87C3-46A4-AFD2-478253A7A727}" type="datetime1">
              <a:rPr lang="en-US" altLang="zh-TW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96580"/>
            <a:ext cx="6815669" cy="1096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/>
              <a:t>人工智慧</a:t>
            </a:r>
            <a:r>
              <a:rPr lang="en-US" altLang="zh-TW" sz="3600" b="1" dirty="0"/>
              <a:t>ROS2.0</a:t>
            </a:r>
            <a:r>
              <a:rPr lang="zh-TW" altLang="en-US" sz="3600" b="1" dirty="0"/>
              <a:t>機器人實作</a:t>
            </a:r>
            <a:br>
              <a:rPr lang="en-US" altLang="zh-TW" sz="3600" b="1" dirty="0"/>
            </a:br>
            <a:r>
              <a:rPr lang="en-US" altLang="zh-TW" sz="3600" b="1" dirty="0"/>
              <a:t>	LESSON 7</a:t>
            </a:r>
            <a:endParaRPr lang="zh-TW" altLang="en-US" sz="3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46D97F-7DBC-40A2-A967-232481444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/>
              <a:t>Advisor</a:t>
            </a:r>
            <a:r>
              <a:rPr lang="zh-TW" altLang="en-US" b="1" dirty="0"/>
              <a:t>：</a:t>
            </a:r>
            <a:r>
              <a:rPr lang="en-US" altLang="zh-TW" b="1" dirty="0"/>
              <a:t>Prof. </a:t>
            </a:r>
            <a:r>
              <a:rPr lang="en-US" altLang="zh-TW" b="1" dirty="0" err="1"/>
              <a:t>Chuin</a:t>
            </a:r>
            <a:r>
              <a:rPr lang="en-US" altLang="zh-TW" b="1" dirty="0"/>
              <a:t>-Mu Wang</a:t>
            </a:r>
          </a:p>
          <a:p>
            <a:pPr>
              <a:lnSpc>
                <a:spcPct val="90000"/>
              </a:lnSpc>
            </a:pPr>
            <a:r>
              <a:rPr lang="en-US" altLang="zh-TW" b="1" dirty="0"/>
              <a:t>Reporter</a:t>
            </a:r>
            <a:r>
              <a:rPr lang="zh-TW" altLang="en-US" b="1" dirty="0"/>
              <a:t>：</a:t>
            </a:r>
            <a:r>
              <a:rPr lang="en-US" altLang="zh-TW" b="1" dirty="0"/>
              <a:t>Yu-Chen Cheng</a:t>
            </a:r>
            <a:r>
              <a:rPr lang="zh-TW" altLang="en-US" b="1" dirty="0"/>
              <a:t>；</a:t>
            </a:r>
            <a:r>
              <a:rPr lang="en-US" altLang="zh-TW" b="1" dirty="0"/>
              <a:t>Yu-Quan Xu</a:t>
            </a:r>
            <a:endParaRPr lang="en-US" altLang="zh-TW" b="1" i="0" u="none" dirty="0">
              <a:effectLst/>
              <a:uFillTx/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b="1" i="0" u="none" dirty="0">
                <a:effectLst/>
                <a:uFillTx/>
                <a:latin typeface="+mn-lt"/>
              </a:rPr>
              <a:t>DATE</a:t>
            </a:r>
            <a:r>
              <a:rPr lang="zh-TW" altLang="en-US" b="1" i="0" u="none" dirty="0">
                <a:effectLst/>
                <a:uFillTx/>
                <a:latin typeface="+mn-lt"/>
              </a:rPr>
              <a:t>：</a:t>
            </a:r>
            <a:r>
              <a:rPr lang="en-US" altLang="zh-TW" b="1" i="0" u="none" dirty="0">
                <a:effectLst/>
                <a:uFillTx/>
                <a:latin typeface="+mn-lt"/>
              </a:rPr>
              <a:t>2021/12/22</a:t>
            </a:r>
            <a:endParaRPr lang="zh-TW" altLang="en-US" b="1" i="0" u="none" dirty="0">
              <a:effectLst/>
              <a:uFillTx/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F266A-B7BA-4F70-87C0-47A5D2B1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ROS: </a:t>
            </a:r>
            <a:r>
              <a:rPr lang="zh-TW" altLang="en-US" dirty="0">
                <a:latin typeface="+mj-ea"/>
              </a:rPr>
              <a:t>語音辨識節點</a:t>
            </a:r>
            <a:r>
              <a:rPr lang="en-US" altLang="zh-TW" dirty="0">
                <a:latin typeface="+mj-ea"/>
              </a:rPr>
              <a:t>STT(1/2)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2BA7B75-9E6F-4E90-A518-9733C7F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24" y="2394125"/>
            <a:ext cx="7981948" cy="1802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1</a:t>
            </a:r>
            <a:r>
              <a:rPr lang="zh-TW" altLang="en-US" sz="1800" dirty="0"/>
              <a:t>：執行</a:t>
            </a:r>
            <a:r>
              <a:rPr lang="en-US" altLang="zh-TW" sz="1800" b="0" i="0" u="none" strike="noStrike" baseline="0" dirty="0">
                <a:solidFill>
                  <a:srgbClr val="28282C"/>
                </a:solidFill>
                <a:latin typeface="Times New Roman" panose="02020603050405020304" pitchFamily="18" charset="0"/>
              </a:rPr>
              <a:t>pub</a:t>
            </a:r>
            <a:r>
              <a:rPr lang="en-US" altLang="zh-TW" sz="1800" b="0" i="0" u="none" strike="noStrike" baseline="0" dirty="0">
                <a:solidFill>
                  <a:srgbClr val="0E0E0E"/>
                </a:solidFill>
                <a:latin typeface="Times New Roman" panose="02020603050405020304" pitchFamily="18" charset="0"/>
              </a:rPr>
              <a:t>_</a:t>
            </a:r>
            <a:r>
              <a:rPr lang="en-US" altLang="zh-TW" sz="1800" b="0" i="0" u="none" strike="noStrike" baseline="0" dirty="0">
                <a:solidFill>
                  <a:srgbClr val="28282C"/>
                </a:solidFill>
                <a:latin typeface="Times New Roman" panose="02020603050405020304" pitchFamily="18" charset="0"/>
              </a:rPr>
              <a:t>STT.py</a:t>
            </a:r>
            <a:r>
              <a:rPr lang="zh-TW" altLang="en-US" sz="1800" dirty="0"/>
              <a:t>程式碼。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2</a:t>
            </a:r>
            <a:r>
              <a:rPr lang="zh-TW" altLang="en-US" sz="1800" dirty="0"/>
              <a:t>：開啟另一個命令列視窗，輸入</a:t>
            </a:r>
            <a:r>
              <a:rPr lang="en-US" altLang="zh-TW" sz="1800" dirty="0">
                <a:solidFill>
                  <a:srgbClr val="FF0000"/>
                </a:solidFill>
              </a:rPr>
              <a:t>ros2 topic echo /chatter</a:t>
            </a:r>
            <a:r>
              <a:rPr lang="zh-TW" altLang="en-US" sz="1800" dirty="0"/>
              <a:t>並執行後，回到執行中的節點，輸入</a:t>
            </a:r>
            <a:r>
              <a:rPr lang="en-US" altLang="zh-TW" sz="1800" dirty="0"/>
              <a:t>q</a:t>
            </a:r>
            <a:r>
              <a:rPr lang="zh-TW" altLang="en-US" sz="1800" dirty="0"/>
              <a:t>以外的字元</a:t>
            </a:r>
            <a:r>
              <a:rPr lang="en-US" altLang="zh-TW" sz="1800" dirty="0"/>
              <a:t>(</a:t>
            </a:r>
            <a:r>
              <a:rPr lang="zh-TW" altLang="en-US" sz="1800" dirty="0"/>
              <a:t>例如</a:t>
            </a:r>
            <a:r>
              <a:rPr lang="en-US" altLang="zh-TW" sz="1800" dirty="0"/>
              <a:t>:”s”</a:t>
            </a:r>
            <a:r>
              <a:rPr lang="zh-TW" altLang="en-US" sz="1800" dirty="0"/>
              <a:t>，並按下</a:t>
            </a:r>
            <a:r>
              <a:rPr lang="en-US" altLang="zh-TW" sz="1800" dirty="0"/>
              <a:t>Enter) </a:t>
            </a:r>
            <a:r>
              <a:rPr lang="zh-TW" altLang="en-US" sz="1800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324CAC-2B96-403F-858E-68A671B3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03" y="4076638"/>
            <a:ext cx="5876190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ROS: </a:t>
            </a:r>
            <a:r>
              <a:rPr lang="zh-TW" altLang="en-US" dirty="0">
                <a:latin typeface="+mj-ea"/>
              </a:rPr>
              <a:t>語音辨識節點</a:t>
            </a:r>
            <a:r>
              <a:rPr lang="en-US" altLang="zh-TW" dirty="0">
                <a:latin typeface="+mj-ea"/>
              </a:rPr>
              <a:t>STT(2/2)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2BA7B75-9E6F-4E90-A518-9733C7F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24" y="2394125"/>
            <a:ext cx="7981948" cy="1453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3</a:t>
            </a:r>
            <a:r>
              <a:rPr lang="zh-TW" altLang="en-US" sz="1800" dirty="0"/>
              <a:t>：在視窗中看到「</a:t>
            </a:r>
            <a:r>
              <a:rPr lang="en-US" altLang="zh-TW" sz="1800" dirty="0"/>
              <a:t>Recording…</a:t>
            </a:r>
            <a:r>
              <a:rPr lang="zh-TW" altLang="en-US" sz="1800" dirty="0"/>
              <a:t>」時，代表系統開始錄音做</a:t>
            </a:r>
            <a:r>
              <a:rPr lang="en-US" altLang="zh-TW" sz="1800" dirty="0"/>
              <a:t>STT(</a:t>
            </a:r>
            <a:r>
              <a:rPr lang="zh-TW" altLang="en-US" sz="1800" dirty="0"/>
              <a:t>語音轉文字</a:t>
            </a:r>
            <a:r>
              <a:rPr lang="en-US" altLang="zh-TW" sz="1800" dirty="0"/>
              <a:t>)</a:t>
            </a:r>
            <a:r>
              <a:rPr lang="zh-TW" altLang="en-US" sz="1800" dirty="0"/>
              <a:t>，可以對著語音模組說話</a:t>
            </a:r>
            <a:r>
              <a:rPr lang="en-US" altLang="zh-TW" sz="1800" dirty="0"/>
              <a:t>(</a:t>
            </a:r>
            <a:r>
              <a:rPr lang="zh-TW" altLang="en-US" sz="1800" dirty="0"/>
              <a:t>記得要說中文</a:t>
            </a:r>
            <a:r>
              <a:rPr lang="en-US" altLang="zh-TW" sz="1800" dirty="0"/>
              <a:t>)</a:t>
            </a:r>
            <a:r>
              <a:rPr lang="zh-TW" altLang="en-US" sz="1800" dirty="0"/>
              <a:t>，錄音完之後觀察是否有印出剛剛語音念出的字串。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A0965E-6A14-4530-8F9D-98926577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98" y="3728400"/>
            <a:ext cx="494579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ROS: </a:t>
            </a:r>
            <a:r>
              <a:rPr lang="zh-TW" altLang="en-US" dirty="0">
                <a:latin typeface="+mj-ea"/>
              </a:rPr>
              <a:t>語音辨識節點</a:t>
            </a:r>
            <a:r>
              <a:rPr lang="en-US" altLang="zh-TW" dirty="0">
                <a:latin typeface="+mj-ea"/>
              </a:rPr>
              <a:t>TTS(1/2)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2BA7B75-9E6F-4E90-A518-9733C7F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24" y="3079925"/>
            <a:ext cx="7981948" cy="2431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1</a:t>
            </a:r>
            <a:r>
              <a:rPr lang="zh-TW" altLang="en-US" sz="1800" dirty="0"/>
              <a:t>：執行</a:t>
            </a:r>
            <a:r>
              <a:rPr lang="en-US" altLang="zh-TW" sz="1800" b="0" i="0" u="none" strike="noStrike" baseline="0" dirty="0">
                <a:solidFill>
                  <a:srgbClr val="28282C"/>
                </a:solidFill>
                <a:latin typeface="Times New Roman" panose="02020603050405020304" pitchFamily="18" charset="0"/>
              </a:rPr>
              <a:t>sub_TTS.py</a:t>
            </a:r>
            <a:r>
              <a:rPr lang="zh-TW" altLang="en-US" sz="1800" dirty="0"/>
              <a:t>程式碼。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2. </a:t>
            </a:r>
            <a:r>
              <a:rPr lang="zh-TW" altLang="en-US" sz="1800" dirty="0"/>
              <a:t>開啟另一個命令列視窗，輸入以下</a:t>
            </a:r>
            <a:r>
              <a:rPr lang="en-US" altLang="zh-TW" sz="1800" dirty="0"/>
              <a:t>:</a:t>
            </a:r>
          </a:p>
          <a:p>
            <a:pPr>
              <a:lnSpc>
                <a:spcPct val="150000"/>
              </a:lnSpc>
            </a:pP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執行後，就能聽到喇叭播放出</a:t>
            </a:r>
            <a:r>
              <a:rPr lang="en-US" altLang="zh-TW" sz="1800" dirty="0"/>
              <a:t>" </a:t>
            </a:r>
            <a:r>
              <a:rPr lang="zh-TW" altLang="en-US" sz="1800" dirty="0"/>
              <a:t>你好</a:t>
            </a:r>
            <a:r>
              <a:rPr lang="en-US" altLang="zh-TW" sz="1800" dirty="0"/>
              <a:t>" </a:t>
            </a:r>
            <a:r>
              <a:rPr lang="zh-TW" altLang="en-US" sz="1800" dirty="0"/>
              <a:t>的語音。</a:t>
            </a:r>
            <a:endParaRPr lang="en-US" altLang="zh-TW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00C547-24D5-4D56-8EAE-F1378ACE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47" y="4125957"/>
            <a:ext cx="5161905" cy="7142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6685E5-3CE3-44DD-A212-041FA9FC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52" y="2570122"/>
            <a:ext cx="4915220" cy="33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  <a:latin typeface="+mj-ea"/>
              </a:rPr>
              <a:t>現場作業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7C1E85-A322-43F6-8050-18DF17BCFF2F}"/>
              </a:ext>
            </a:extLst>
          </p:cNvPr>
          <p:cNvSpPr txBox="1"/>
          <p:nvPr/>
        </p:nvSpPr>
        <p:spPr>
          <a:xfrm>
            <a:off x="1395413" y="2610535"/>
            <a:ext cx="94011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1.試著在“R</a:t>
            </a:r>
            <a:r>
              <a:rPr lang="en-US" altLang="zh-TW" dirty="0"/>
              <a:t>OS</a:t>
            </a:r>
            <a:r>
              <a:rPr lang="zh-TW" altLang="en-US" dirty="0"/>
              <a:t> : 語音辨識節點-TT</a:t>
            </a:r>
            <a:r>
              <a:rPr lang="en-US" altLang="zh-TW" dirty="0"/>
              <a:t>S</a:t>
            </a:r>
            <a:r>
              <a:rPr lang="zh-TW" altLang="en-US" dirty="0"/>
              <a:t>”範例執行時，於終端機輸入以下: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77781E5-67C2-4FAA-908D-13B9FF7C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71" y="2979867"/>
            <a:ext cx="5142857" cy="447619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E24DF80-D9E3-4F12-9CD3-A97FB7D4DA4C}"/>
              </a:ext>
            </a:extLst>
          </p:cNvPr>
          <p:cNvSpPr/>
          <p:nvPr/>
        </p:nvSpPr>
        <p:spPr>
          <a:xfrm>
            <a:off x="5549900" y="3517900"/>
            <a:ext cx="787400" cy="617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1F5AE0-9832-446C-AC0C-4D7D8E472D04}"/>
              </a:ext>
            </a:extLst>
          </p:cNvPr>
          <p:cNvSpPr txBox="1"/>
          <p:nvPr/>
        </p:nvSpPr>
        <p:spPr>
          <a:xfrm>
            <a:off x="5288123" y="4182092"/>
            <a:ext cx="148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觀察其差異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33912D-508B-4936-B3A1-C0BC027FFD50}"/>
              </a:ext>
            </a:extLst>
          </p:cNvPr>
          <p:cNvSpPr txBox="1"/>
          <p:nvPr/>
        </p:nvSpPr>
        <p:spPr>
          <a:xfrm>
            <a:off x="1395413" y="4838576"/>
            <a:ext cx="9401173" cy="88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2.試著同時執行R</a:t>
            </a:r>
            <a:r>
              <a:rPr lang="en-US" altLang="zh-TW" dirty="0"/>
              <a:t>OS</a:t>
            </a:r>
            <a:r>
              <a:rPr lang="zh-TW" altLang="en-US" dirty="0"/>
              <a:t> : </a:t>
            </a:r>
            <a:r>
              <a:rPr lang="en-US" altLang="zh-TW" dirty="0"/>
              <a:t>S</a:t>
            </a:r>
            <a:r>
              <a:rPr lang="zh-TW" altLang="en-US" dirty="0"/>
              <a:t>T</a:t>
            </a:r>
            <a:r>
              <a:rPr lang="en-US" altLang="zh-TW" dirty="0"/>
              <a:t>T</a:t>
            </a:r>
            <a:r>
              <a:rPr lang="zh-TW" altLang="en-US" dirty="0"/>
              <a:t>與TT</a:t>
            </a:r>
            <a:r>
              <a:rPr lang="en-US" altLang="zh-TW" dirty="0"/>
              <a:t>S</a:t>
            </a:r>
            <a:r>
              <a:rPr lang="zh-TW" altLang="en-US" dirty="0"/>
              <a:t>範例，觀察功能是否如同學舌鳥， 你說一句，它重複念出一句。</a:t>
            </a:r>
          </a:p>
        </p:txBody>
      </p:sp>
    </p:spTree>
    <p:extLst>
      <p:ext uri="{BB962C8B-B14F-4D97-AF65-F5344CB8AC3E}">
        <p14:creationId xmlns:p14="http://schemas.microsoft.com/office/powerpoint/2010/main" val="370479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ROS: </a:t>
            </a:r>
            <a:r>
              <a:rPr lang="zh-TW" altLang="en-US" b="1" dirty="0"/>
              <a:t>小專題</a:t>
            </a:r>
            <a:r>
              <a:rPr lang="en-US" altLang="zh-TW" b="1" dirty="0"/>
              <a:t>(</a:t>
            </a:r>
            <a:r>
              <a:rPr lang="zh-TW" altLang="en-US" b="1" dirty="0"/>
              <a:t>寵物餵食</a:t>
            </a:r>
            <a:r>
              <a:rPr lang="en-US" altLang="zh-TW" b="1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4BF611-4767-4487-9CDF-36D9FFC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ROS: </a:t>
            </a:r>
            <a:r>
              <a:rPr lang="zh-TW" altLang="en-US" dirty="0">
                <a:latin typeface="+mj-ea"/>
              </a:rPr>
              <a:t>寵物餵食</a:t>
            </a:r>
            <a:r>
              <a:rPr lang="en-US" altLang="zh-TW" dirty="0">
                <a:latin typeface="+mj-ea"/>
              </a:rPr>
              <a:t>(1/2)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2BA7B75-9E6F-4E90-A518-9733C7F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2405494"/>
            <a:ext cx="10112376" cy="10235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請將語音模組以</a:t>
            </a:r>
            <a:r>
              <a:rPr lang="en-US" altLang="zh-TW" sz="1800" b="0" i="0" u="none" strike="noStrike" baseline="0" dirty="0">
                <a:solidFill>
                  <a:srgbClr val="0F1010"/>
                </a:solidFill>
                <a:latin typeface="HiddenHorzOCR"/>
              </a:rPr>
              <a:t>USB</a:t>
            </a: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線連接至樹莓派上</a:t>
            </a:r>
            <a:r>
              <a:rPr lang="zh-TW" altLang="en-US" sz="1800" b="0" i="0" u="none" strike="noStrike" baseline="0" dirty="0">
                <a:solidFill>
                  <a:srgbClr val="2D2E2E"/>
                </a:solidFill>
                <a:latin typeface="HiddenHorzOCR"/>
              </a:rPr>
              <a:t>， </a:t>
            </a: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並將電子紙連接到</a:t>
            </a:r>
            <a:r>
              <a:rPr lang="en-US" altLang="zh-TW" sz="1800" b="0" i="0" u="none" strike="noStrike" baseline="0" dirty="0">
                <a:solidFill>
                  <a:srgbClr val="0F1010"/>
                </a:solidFill>
                <a:latin typeface="HiddenHorzOCR"/>
              </a:rPr>
              <a:t>SPI </a:t>
            </a: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腳位上</a:t>
            </a:r>
            <a:r>
              <a:rPr lang="zh-TW" altLang="en-US" sz="1800" b="0" i="0" u="none" strike="noStrike" baseline="0" dirty="0">
                <a:solidFill>
                  <a:srgbClr val="2D2E2E"/>
                </a:solidFill>
                <a:latin typeface="HiddenHorzOCR"/>
              </a:rPr>
              <a:t>。</a:t>
            </a: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請將按紐連接至轉接版的第</a:t>
            </a:r>
            <a:r>
              <a:rPr lang="en-US" altLang="zh-TW" sz="1800" b="0" i="0" u="none" strike="noStrike" baseline="0" dirty="0">
                <a:solidFill>
                  <a:srgbClr val="0F1010"/>
                </a:solidFill>
                <a:latin typeface="HiddenHorzOCR"/>
              </a:rPr>
              <a:t>18 </a:t>
            </a: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腳位。</a:t>
            </a:r>
            <a:endParaRPr lang="en-US" altLang="zh-TW" sz="1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CC1BB81-F170-49CC-BB13-91BFBAA4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3260725"/>
            <a:ext cx="43243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ROS: </a:t>
            </a:r>
            <a:r>
              <a:rPr lang="zh-TW" altLang="en-US" dirty="0">
                <a:latin typeface="+mj-ea"/>
              </a:rPr>
              <a:t>寵物餵食</a:t>
            </a:r>
            <a:r>
              <a:rPr lang="en-US" altLang="zh-TW" dirty="0">
                <a:latin typeface="+mj-ea"/>
              </a:rPr>
              <a:t>(2/2)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2BA7B75-9E6F-4E90-A518-9733C7F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494393"/>
            <a:ext cx="10033000" cy="184900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步</a:t>
            </a:r>
            <a:r>
              <a:rPr lang="zh-TW" altLang="en-US" sz="1800" dirty="0">
                <a:solidFill>
                  <a:srgbClr val="0F1010"/>
                </a:solidFill>
                <a:latin typeface="HiddenHorzOCR"/>
              </a:rPr>
              <a:t>驟</a:t>
            </a:r>
            <a:r>
              <a:rPr lang="en-US" altLang="zh-TW" sz="1800" b="0" i="0" u="none" strike="noStrike" baseline="0" dirty="0">
                <a:solidFill>
                  <a:srgbClr val="0F1010"/>
                </a:solidFill>
                <a:latin typeface="HiddenHorzOCR"/>
              </a:rPr>
              <a:t>1</a:t>
            </a: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：將必備的檔案放入同一個路徑中，先執行其中一個節點</a:t>
            </a:r>
            <a:r>
              <a:rPr lang="en-US" altLang="zh-TW" sz="1800" b="0" i="0" u="none" strike="noStrike" baseline="0" dirty="0">
                <a:solidFill>
                  <a:srgbClr val="0F1010"/>
                </a:solidFill>
                <a:latin typeface="HiddenHorzOCR"/>
              </a:rPr>
              <a:t>(ex:</a:t>
            </a: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 </a:t>
            </a:r>
            <a:r>
              <a:rPr lang="en-US" altLang="zh-TW" sz="1800" b="0" i="0" u="none" strike="noStrike" baseline="0" dirty="0">
                <a:solidFill>
                  <a:srgbClr val="252526"/>
                </a:solidFill>
                <a:latin typeface="Times New Roman" panose="02020603050405020304" pitchFamily="18" charset="0"/>
              </a:rPr>
              <a:t>STT </a:t>
            </a:r>
            <a:r>
              <a:rPr lang="en-US" altLang="zh-TW" sz="1800" b="0" i="0" u="none" strike="noStrike" baseline="0" dirty="0">
                <a:solidFill>
                  <a:srgbClr val="101111"/>
                </a:solidFill>
                <a:latin typeface="Times New Roman" panose="02020603050405020304" pitchFamily="18" charset="0"/>
              </a:rPr>
              <a:t>ROS2.py</a:t>
            </a:r>
            <a:r>
              <a:rPr lang="en-US" altLang="zh-TW" sz="1800" b="0" i="0" u="none" strike="noStrike" baseline="0" dirty="0">
                <a:solidFill>
                  <a:srgbClr val="0F1010"/>
                </a:solidFill>
                <a:latin typeface="HiddenHorzOCR"/>
              </a:rPr>
              <a:t>)</a:t>
            </a:r>
            <a:r>
              <a:rPr lang="zh-TW" altLang="en-US" sz="1800" b="0" i="0" u="none" strike="noStrike" baseline="0" dirty="0">
                <a:solidFill>
                  <a:srgbClr val="0F1010"/>
                </a:solidFill>
                <a:latin typeface="HiddenHorzOCR"/>
              </a:rPr>
              <a:t>。</a:t>
            </a:r>
            <a:endParaRPr lang="en-US" altLang="zh-TW" sz="1800" b="0" i="0" u="none" strike="noStrike" baseline="0" dirty="0">
              <a:solidFill>
                <a:srgbClr val="0F1010"/>
              </a:solidFill>
              <a:latin typeface="HiddenHorzOCR"/>
            </a:endParaRPr>
          </a:p>
          <a:p>
            <a:pPr algn="l"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2</a:t>
            </a:r>
            <a:r>
              <a:rPr lang="zh-TW" altLang="en-US" sz="1800" dirty="0"/>
              <a:t>：開啟另外兩個命令列視窗，分別執行 </a:t>
            </a:r>
            <a:r>
              <a:rPr lang="en-US" altLang="zh-TW" sz="1800" dirty="0"/>
              <a:t>buttonPub_ROS2.py</a:t>
            </a:r>
            <a:r>
              <a:rPr lang="zh-TW" altLang="en-US" sz="1800" dirty="0"/>
              <a:t> 與 </a:t>
            </a:r>
            <a:r>
              <a:rPr lang="en-US" altLang="zh-TW" sz="1800" dirty="0" err="1"/>
              <a:t>ePaperSub</a:t>
            </a:r>
            <a:r>
              <a:rPr lang="en-US" altLang="zh-TW" sz="1800" dirty="0"/>
              <a:t> _ROS2.py</a:t>
            </a:r>
            <a:r>
              <a:rPr lang="zh-TW" altLang="en-US" sz="1800" dirty="0"/>
              <a:t> 程式。</a:t>
            </a:r>
            <a:endParaRPr lang="en-US" altLang="zh-TW" sz="1800" dirty="0"/>
          </a:p>
          <a:p>
            <a:pPr algn="l">
              <a:lnSpc>
                <a:spcPct val="150000"/>
              </a:lnSpc>
            </a:pPr>
            <a:r>
              <a:rPr lang="zh-TW" altLang="en-US" sz="1800" dirty="0"/>
              <a:t>步聽</a:t>
            </a:r>
            <a:r>
              <a:rPr lang="en-US" altLang="zh-TW" sz="1800" dirty="0"/>
              <a:t>3</a:t>
            </a:r>
            <a:r>
              <a:rPr lang="zh-TW" altLang="en-US" sz="1800" dirty="0"/>
              <a:t>：按下按鈕後語音辨識節點將開始錄音，對他說「開心」或是「生氣」，確認電子紙是否依照語音刷新成對應圖樣。</a:t>
            </a:r>
            <a:endParaRPr lang="en-US" altLang="zh-TW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32CA98-F2D5-4EBD-BE33-E52D152E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47" y="4343400"/>
            <a:ext cx="5761905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Thank You for Listening!</a:t>
            </a:r>
            <a:endParaRPr lang="zh-TW" altLang="en-US" sz="50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7D6C18-E52D-4CB3-971F-804FB4C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E73F3-B734-4F11-B2A0-0F07B977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02551"/>
            <a:ext cx="9603275" cy="551203"/>
          </a:xfrm>
        </p:spPr>
        <p:txBody>
          <a:bodyPr>
            <a:noAutofit/>
          </a:bodyPr>
          <a:lstStyle/>
          <a:p>
            <a:r>
              <a:rPr lang="en-US" altLang="zh-TW" b="1" dirty="0"/>
              <a:t>GITHUB</a:t>
            </a:r>
            <a:r>
              <a:rPr lang="zh-TW" altLang="en-US" b="1" dirty="0"/>
              <a:t>網址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766185-A91C-44D0-B0B8-288A4833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B99783-99F9-4792-85DD-8929ED1A86E0}"/>
              </a:ext>
            </a:extLst>
          </p:cNvPr>
          <p:cNvSpPr txBox="1"/>
          <p:nvPr/>
        </p:nvSpPr>
        <p:spPr>
          <a:xfrm>
            <a:off x="2171180" y="2782669"/>
            <a:ext cx="7849638" cy="16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https://github.com/YuQuang/Ros2_DL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使用</a:t>
            </a:r>
            <a:r>
              <a:rPr lang="en-US" altLang="zh-TW" sz="3600" dirty="0" err="1"/>
              <a:t>MediaPipeWork</a:t>
            </a:r>
            <a:r>
              <a:rPr lang="zh-TW" altLang="en-US" sz="3600" dirty="0"/>
              <a:t>資料夾</a:t>
            </a:r>
          </a:p>
        </p:txBody>
      </p:sp>
    </p:spTree>
    <p:extLst>
      <p:ext uri="{BB962C8B-B14F-4D97-AF65-F5344CB8AC3E}">
        <p14:creationId xmlns:p14="http://schemas.microsoft.com/office/powerpoint/2010/main" val="21249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語音辨識控制</a:t>
            </a:r>
            <a:endParaRPr lang="en-US" altLang="zh-TW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4BF611-4767-4487-9CDF-36D9FFC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語音成文字處理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EF385A8-F710-453D-8732-CEDF712F2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" r="5039"/>
          <a:stretch/>
        </p:blipFill>
        <p:spPr>
          <a:xfrm>
            <a:off x="3128962" y="2584909"/>
            <a:ext cx="5934075" cy="244761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D92543-0CD2-4187-8553-A0EB850B93CE}"/>
              </a:ext>
            </a:extLst>
          </p:cNvPr>
          <p:cNvSpPr txBox="1"/>
          <p:nvPr/>
        </p:nvSpPr>
        <p:spPr>
          <a:xfrm>
            <a:off x="1533299" y="5331439"/>
            <a:ext cx="37147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語音轉文字(speech-to -text，STT)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ECE4CB-236E-4C48-8B12-F6CA3495DA8D}"/>
              </a:ext>
            </a:extLst>
          </p:cNvPr>
          <p:cNvSpPr txBox="1"/>
          <p:nvPr/>
        </p:nvSpPr>
        <p:spPr>
          <a:xfrm>
            <a:off x="6639151" y="5289857"/>
            <a:ext cx="37147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文字轉語音(text-to-speech，TTS)</a:t>
            </a: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B2CCA82C-B81C-4C88-BA1B-ABA63BFCFE2A}"/>
              </a:ext>
            </a:extLst>
          </p:cNvPr>
          <p:cNvSpPr/>
          <p:nvPr/>
        </p:nvSpPr>
        <p:spPr>
          <a:xfrm>
            <a:off x="4610099" y="4819650"/>
            <a:ext cx="390525" cy="5083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78A35EE5-2CC3-4250-82FC-6732041E899B}"/>
              </a:ext>
            </a:extLst>
          </p:cNvPr>
          <p:cNvSpPr/>
          <p:nvPr/>
        </p:nvSpPr>
        <p:spPr>
          <a:xfrm>
            <a:off x="6934199" y="4791075"/>
            <a:ext cx="390525" cy="50830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7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語音辨識成文字</a:t>
            </a:r>
            <a:r>
              <a:rPr lang="en-US" altLang="zh-TW" dirty="0">
                <a:latin typeface="+mj-ea"/>
              </a:rPr>
              <a:t>STT(1/2)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2BA7B75-9E6F-4E90-A518-9733C7F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24" y="2394125"/>
            <a:ext cx="7981948" cy="10864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引用</a:t>
            </a:r>
            <a:r>
              <a:rPr lang="en-US" altLang="zh-TW" sz="1800" dirty="0" err="1"/>
              <a:t>playrobot</a:t>
            </a:r>
            <a:r>
              <a:rPr lang="en-US" altLang="zh-TW" sz="1800" dirty="0"/>
              <a:t> </a:t>
            </a:r>
            <a:r>
              <a:rPr lang="zh-TW" altLang="en-US" sz="1800" dirty="0"/>
              <a:t>函式庫中</a:t>
            </a:r>
            <a:r>
              <a:rPr lang="en-US" altLang="zh-TW" sz="1800" dirty="0"/>
              <a:t>google </a:t>
            </a:r>
            <a:r>
              <a:rPr lang="zh-TW" altLang="en-US" sz="1800" dirty="0"/>
              <a:t>的語音轉文字</a:t>
            </a:r>
            <a:r>
              <a:rPr lang="en-US" altLang="zh-TW" sz="1800" b="0" i="0" u="none" strike="noStrike" baseline="0" dirty="0">
                <a:solidFill>
                  <a:srgbClr val="0A0B0B"/>
                </a:solidFill>
                <a:latin typeface="HiddenHorzOCR"/>
              </a:rPr>
              <a:t>(speech-to-</a:t>
            </a:r>
            <a:r>
              <a:rPr lang="en-US" altLang="zh-TW" sz="1800" b="0" i="0" u="none" strike="noStrike" baseline="0" dirty="0">
                <a:solidFill>
                  <a:srgbClr val="181C1B"/>
                </a:solidFill>
                <a:latin typeface="Arial" panose="020B0604020202020204" pitchFamily="34" charset="0"/>
              </a:rPr>
              <a:t>text</a:t>
            </a:r>
            <a:r>
              <a:rPr lang="zh-TW" altLang="en-US" sz="1800" b="0" i="0" u="none" strike="noStrike" baseline="0" dirty="0">
                <a:solidFill>
                  <a:srgbClr val="181C1B"/>
                </a:solidFill>
                <a:latin typeface="Arial" panose="020B0604020202020204" pitchFamily="34" charset="0"/>
              </a:rPr>
              <a:t>，</a:t>
            </a:r>
            <a:r>
              <a:rPr lang="en-US" altLang="zh-TW" sz="1800" b="0" i="0" u="none" strike="noStrike" baseline="0" dirty="0">
                <a:solidFill>
                  <a:srgbClr val="181C1B"/>
                </a:solidFill>
                <a:latin typeface="Arial" panose="020B0604020202020204" pitchFamily="34" charset="0"/>
              </a:rPr>
              <a:t>STT)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把語音模組以</a:t>
            </a:r>
            <a:r>
              <a:rPr lang="en-US" altLang="zh-TW" sz="1800" dirty="0"/>
              <a:t>micro USB</a:t>
            </a:r>
            <a:r>
              <a:rPr lang="zh-TW" altLang="en-US" sz="1800" dirty="0"/>
              <a:t>線連接至樹莓派的</a:t>
            </a:r>
            <a:r>
              <a:rPr lang="en-US" altLang="zh-TW" sz="1800" dirty="0"/>
              <a:t>USB</a:t>
            </a:r>
            <a:r>
              <a:rPr lang="zh-TW" altLang="en-US" sz="1800" dirty="0"/>
              <a:t>上。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4F8703-91BA-4B12-867B-B3317510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351" y="3588700"/>
            <a:ext cx="51512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語音辨識成文字</a:t>
            </a:r>
            <a:r>
              <a:rPr lang="en-US" altLang="zh-TW" dirty="0">
                <a:latin typeface="+mj-ea"/>
              </a:rPr>
              <a:t>STT(2/2)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2BA7B75-9E6F-4E90-A518-9733C7F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24" y="2378683"/>
            <a:ext cx="8677275" cy="23694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1</a:t>
            </a:r>
            <a:r>
              <a:rPr lang="zh-TW" altLang="en-US" sz="1800" dirty="0"/>
              <a:t>：</a:t>
            </a:r>
            <a:r>
              <a:rPr lang="en-US" altLang="zh-TW" sz="1800" dirty="0" err="1"/>
              <a:t>WiFi</a:t>
            </a:r>
            <a:r>
              <a:rPr lang="zh-TW" altLang="en-US" sz="1800" dirty="0"/>
              <a:t>連線上網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2</a:t>
            </a:r>
            <a:r>
              <a:rPr lang="zh-TW" altLang="en-US" sz="1800" dirty="0"/>
              <a:t>：執行</a:t>
            </a:r>
            <a:r>
              <a:rPr lang="en-US" altLang="zh-TW" sz="1800" dirty="0"/>
              <a:t>STT.py</a:t>
            </a:r>
            <a:r>
              <a:rPr lang="zh-TW" altLang="en-US" sz="1800" dirty="0"/>
              <a:t>檔案程式。</a:t>
            </a:r>
            <a:endParaRPr lang="en-US" altLang="zh-TW" sz="1800" dirty="0"/>
          </a:p>
          <a:p>
            <a:pPr algn="l"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3</a:t>
            </a:r>
            <a:r>
              <a:rPr lang="zh-TW" altLang="en-US" sz="1800" dirty="0"/>
              <a:t>：</a:t>
            </a:r>
            <a:r>
              <a:rPr lang="zh-TW" altLang="en-US" sz="1800" b="0" i="0" u="none" strike="noStrike" baseline="0" dirty="0">
                <a:solidFill>
                  <a:srgbClr val="0E0F0F"/>
                </a:solidFill>
                <a:latin typeface="HiddenHorzOCR"/>
              </a:rPr>
              <a:t>錄音動作</a:t>
            </a:r>
            <a:r>
              <a:rPr lang="zh-TW" altLang="en-US" sz="1800" dirty="0">
                <a:solidFill>
                  <a:srgbClr val="0E0F0F"/>
                </a:solidFill>
                <a:latin typeface="HiddenHorzOCR"/>
              </a:rPr>
              <a:t>：</a:t>
            </a:r>
            <a:r>
              <a:rPr lang="zh-TW" altLang="en-US" sz="1800" b="0" i="0" u="none" strike="noStrike" baseline="0" dirty="0">
                <a:solidFill>
                  <a:srgbClr val="0E0F0F"/>
                </a:solidFill>
                <a:latin typeface="HiddenHorzOCR"/>
              </a:rPr>
              <a:t>從鍵盤輸入小寫</a:t>
            </a:r>
            <a:r>
              <a:rPr lang="en-US" altLang="zh-TW" sz="1800" b="0" i="0" u="none" strike="noStrike" baseline="0" dirty="0">
                <a:solidFill>
                  <a:srgbClr val="0E0F0F"/>
                </a:solidFill>
                <a:latin typeface="HiddenHorzOCR"/>
              </a:rPr>
              <a:t>s</a:t>
            </a:r>
            <a:r>
              <a:rPr lang="zh-TW" altLang="en-US" sz="1800" b="0" i="0" u="none" strike="noStrike" baseline="0" dirty="0">
                <a:solidFill>
                  <a:srgbClr val="0E0F0F"/>
                </a:solidFill>
                <a:latin typeface="HiddenHorzOCR"/>
              </a:rPr>
              <a:t>按下</a:t>
            </a:r>
            <a:r>
              <a:rPr lang="en-US" altLang="zh-TW" sz="1800" b="0" i="0" u="none" strike="noStrike" baseline="0" dirty="0">
                <a:solidFill>
                  <a:srgbClr val="0E0F0F"/>
                </a:solidFill>
                <a:latin typeface="HiddenHorzOCR"/>
              </a:rPr>
              <a:t>Enter</a:t>
            </a:r>
            <a:r>
              <a:rPr lang="zh-TW" altLang="en-US" sz="1800" b="0" i="0" u="none" strike="noStrike" baseline="0" dirty="0">
                <a:solidFill>
                  <a:srgbClr val="0E0F0F"/>
                </a:solidFill>
                <a:latin typeface="HiddenHorzOCR"/>
              </a:rPr>
              <a:t>鍵，在</a:t>
            </a:r>
            <a:r>
              <a:rPr lang="en-US" altLang="zh-TW" sz="1800" b="0" i="0" u="none" strike="noStrike" baseline="0" dirty="0">
                <a:solidFill>
                  <a:srgbClr val="0E0F0F"/>
                </a:solidFill>
                <a:latin typeface="HiddenHorzOCR"/>
              </a:rPr>
              <a:t>Shell </a:t>
            </a:r>
            <a:r>
              <a:rPr lang="zh-TW" altLang="en-US" sz="1800" b="0" i="0" u="none" strike="noStrike" baseline="0" dirty="0">
                <a:solidFill>
                  <a:srgbClr val="0E0F0F"/>
                </a:solidFill>
                <a:latin typeface="HiddenHorzOCR"/>
              </a:rPr>
              <a:t>視窗中看到</a:t>
            </a:r>
            <a:r>
              <a:rPr lang="en-US" altLang="zh-TW" sz="1800" b="0" i="0" u="none" strike="noStrike" baseline="0" dirty="0">
                <a:solidFill>
                  <a:srgbClr val="222625"/>
                </a:solidFill>
                <a:latin typeface="HiddenHorzOCR"/>
              </a:rPr>
              <a:t>Recording..</a:t>
            </a:r>
            <a:r>
              <a:rPr lang="zh-TW" altLang="en-US" sz="1800" b="0" i="0" u="none" strike="noStrike" baseline="0" dirty="0">
                <a:solidFill>
                  <a:srgbClr val="222625"/>
                </a:solidFill>
                <a:latin typeface="HiddenHorzOCR"/>
              </a:rPr>
              <a:t>，表示可以開始說話錄製五秒的聲音。</a:t>
            </a:r>
            <a:r>
              <a:rPr lang="zh-TW" altLang="en-US" sz="1800" b="0" i="0" u="none" strike="noStrike" baseline="0" dirty="0">
                <a:solidFill>
                  <a:srgbClr val="0E0F0F"/>
                </a:solidFill>
                <a:latin typeface="HiddenHorzOCR"/>
              </a:rPr>
              <a:t>五秒後將錄製的聲音檔送上</a:t>
            </a:r>
            <a:r>
              <a:rPr lang="en-US" altLang="zh-TW" sz="1800" b="0" i="0" u="none" strike="noStrike" baseline="0" dirty="0">
                <a:solidFill>
                  <a:srgbClr val="0E0F0F"/>
                </a:solidFill>
                <a:latin typeface="HiddenHorzOCR"/>
              </a:rPr>
              <a:t>Google</a:t>
            </a:r>
            <a:r>
              <a:rPr lang="zh-TW" altLang="en-US" sz="1800" b="0" i="0" u="none" strike="noStrike" baseline="0" dirty="0">
                <a:solidFill>
                  <a:srgbClr val="0E0F0F"/>
                </a:solidFill>
                <a:latin typeface="HiddenHorzOCR"/>
              </a:rPr>
              <a:t>雲踹辨識，並回傳聲音轉換成文字字串的結果。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C219F2-AD58-4E6A-BEA2-618BB311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40" y="4689652"/>
            <a:ext cx="4047619" cy="141904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FAD9DA2-9650-4549-89D1-DBAE7D588CD4}"/>
              </a:ext>
            </a:extLst>
          </p:cNvPr>
          <p:cNvSpPr txBox="1"/>
          <p:nvPr/>
        </p:nvSpPr>
        <p:spPr>
          <a:xfrm>
            <a:off x="6695569" y="5214510"/>
            <a:ext cx="3005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若辨識失敗則回傳None</a:t>
            </a:r>
          </a:p>
        </p:txBody>
      </p:sp>
    </p:spTree>
    <p:extLst>
      <p:ext uri="{BB962C8B-B14F-4D97-AF65-F5344CB8AC3E}">
        <p14:creationId xmlns:p14="http://schemas.microsoft.com/office/powerpoint/2010/main" val="176429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語音播報文字</a:t>
            </a:r>
            <a:r>
              <a:rPr lang="en-US" altLang="zh-TW" dirty="0">
                <a:latin typeface="+mj-ea"/>
              </a:rPr>
              <a:t>TTS(1/2)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912FD2-5EC1-427D-8ED7-361E339D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62256"/>
            <a:ext cx="9601196" cy="1624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將我們需要的文字字串上傳給</a:t>
            </a:r>
            <a:r>
              <a:rPr lang="en-US" altLang="zh-TW" sz="1800" dirty="0"/>
              <a:t>Google</a:t>
            </a:r>
            <a:r>
              <a:rPr lang="zh-TW" altLang="en-US" sz="1800" dirty="0"/>
              <a:t>請</a:t>
            </a:r>
            <a:r>
              <a:rPr lang="en-US" altLang="zh-TW" sz="1800" dirty="0"/>
              <a:t>Google</a:t>
            </a:r>
            <a:r>
              <a:rPr lang="zh-TW" altLang="en-US" sz="1800" dirty="0"/>
              <a:t>小姐幫我們念成語音，回傳會是一個語音檔並播放出來。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將喇叭插上</a:t>
            </a:r>
            <a:r>
              <a:rPr lang="en-US" altLang="zh-TW" sz="1800" dirty="0"/>
              <a:t>3.5</a:t>
            </a:r>
            <a:r>
              <a:rPr lang="zh-TW" altLang="en-US" sz="1800" dirty="0"/>
              <a:t>音源線，開啟電源，檢查樹莓派右上角音訊裝置是否為</a:t>
            </a:r>
            <a:r>
              <a:rPr lang="en-US" altLang="zh-TW" sz="1800" dirty="0"/>
              <a:t>Analog </a:t>
            </a:r>
            <a:r>
              <a:rPr lang="zh-TW" altLang="en-US" sz="1800" dirty="0"/>
              <a:t>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2A8FBE-5EB2-4D7E-9A1A-7EF57822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99" y="3986800"/>
            <a:ext cx="4995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語音播報文字</a:t>
            </a:r>
            <a:r>
              <a:rPr lang="en-US" altLang="zh-TW" dirty="0">
                <a:latin typeface="+mj-ea"/>
              </a:rPr>
              <a:t>TTS(2/2)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97965C-C276-474B-90F4-DFBDE12B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5999"/>
            <a:ext cx="9601196" cy="24400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1</a:t>
            </a:r>
            <a:r>
              <a:rPr lang="zh-TW" altLang="en-US" sz="1800" dirty="0"/>
              <a:t>：執行</a:t>
            </a:r>
            <a:r>
              <a:rPr lang="en-US" altLang="zh-TW" sz="1800" dirty="0"/>
              <a:t>TTS.py</a:t>
            </a:r>
            <a:r>
              <a:rPr lang="zh-TW" altLang="en-US" sz="1800" dirty="0"/>
              <a:t>檔案程式。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2</a:t>
            </a:r>
            <a:r>
              <a:rPr lang="zh-TW" altLang="en-US" sz="1800" dirty="0"/>
              <a:t>：當顯示</a:t>
            </a:r>
            <a:r>
              <a:rPr lang="en-US" altLang="zh-TW" sz="1800" dirty="0"/>
              <a:t>[ input a sentence to TTS ]</a:t>
            </a:r>
            <a:r>
              <a:rPr lang="zh-TW" altLang="en-US" sz="1800" dirty="0"/>
              <a:t>後，請輸入要唸出的中文字串， 以今天天氣如何為例， 中文輸入請從工具列右上角調整輸入法，選擇新酷音。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步驟</a:t>
            </a:r>
            <a:r>
              <a:rPr lang="en-US" altLang="zh-TW" sz="1800" dirty="0"/>
              <a:t>3</a:t>
            </a:r>
            <a:r>
              <a:rPr lang="zh-TW" altLang="en-US" sz="1800" dirty="0"/>
              <a:t>：輸入完後按下</a:t>
            </a:r>
            <a:r>
              <a:rPr lang="en-US" altLang="zh-TW" sz="1800" dirty="0"/>
              <a:t>Enter</a:t>
            </a:r>
            <a:r>
              <a:rPr lang="zh-TW" altLang="en-US" sz="1800" dirty="0"/>
              <a:t>鍵，會將輸入的中文字串內容，傳送給</a:t>
            </a:r>
            <a:r>
              <a:rPr lang="en-US" altLang="zh-TW" sz="1800" dirty="0"/>
              <a:t>google</a:t>
            </a:r>
            <a:r>
              <a:rPr lang="zh-TW" altLang="en-US" sz="1800" dirty="0"/>
              <a:t>雲端，並將錄製好的聲音檔下載至檔案中，依網路速度需等待一下，即可聽到</a:t>
            </a:r>
            <a:r>
              <a:rPr lang="en-US" altLang="zh-TW" sz="1800" dirty="0"/>
              <a:t>google</a:t>
            </a:r>
            <a:r>
              <a:rPr lang="zh-TW" altLang="en-US" sz="1800" dirty="0"/>
              <a:t>小姐語音播報。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56E666-340F-4BDD-B191-07BB64E0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16" y="4747981"/>
            <a:ext cx="3358967" cy="13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2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ROS: </a:t>
            </a:r>
            <a:r>
              <a:rPr lang="zh-TW" altLang="en-US" b="1" dirty="0"/>
              <a:t>語音辨識控制</a:t>
            </a:r>
            <a:endParaRPr lang="en-US" altLang="zh-TW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4BF611-4767-4487-9CDF-36D9FFC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984</TotalTime>
  <Words>799</Words>
  <Application>Microsoft Office PowerPoint</Application>
  <PresentationFormat>寬螢幕</PresentationFormat>
  <Paragraphs>68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HiddenHorzOCR</vt:lpstr>
      <vt:lpstr>微軟正黑體</vt:lpstr>
      <vt:lpstr>Arial</vt:lpstr>
      <vt:lpstr>Calibri</vt:lpstr>
      <vt:lpstr>Garamond</vt:lpstr>
      <vt:lpstr>Times New Roman</vt:lpstr>
      <vt:lpstr>有機</vt:lpstr>
      <vt:lpstr>人工智慧ROS2.0機器人實作  LESSON 7</vt:lpstr>
      <vt:lpstr>GITHUB網址</vt:lpstr>
      <vt:lpstr>語音辨識控制</vt:lpstr>
      <vt:lpstr>語音成文字處理</vt:lpstr>
      <vt:lpstr>語音辨識成文字STT(1/2)</vt:lpstr>
      <vt:lpstr>語音辨識成文字STT(2/2)</vt:lpstr>
      <vt:lpstr>語音播報文字TTS(1/2)</vt:lpstr>
      <vt:lpstr>語音播報文字TTS(2/2)</vt:lpstr>
      <vt:lpstr>ROS: 語音辨識控制</vt:lpstr>
      <vt:lpstr>ROS: 語音辨識節點STT(1/2)</vt:lpstr>
      <vt:lpstr>ROS: 語音辨識節點STT(2/2)</vt:lpstr>
      <vt:lpstr>ROS: 語音辨識節點TTS(1/2)</vt:lpstr>
      <vt:lpstr>現場作業</vt:lpstr>
      <vt:lpstr>ROS: 小專題(寵物餵食)</vt:lpstr>
      <vt:lpstr>ROS: 寵物餵食(1/2)</vt:lpstr>
      <vt:lpstr>ROS: 寵物餵食(2/2)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智慧機器人 (aiot+ros 2.0)</dc:title>
  <dc:creator>鄭宇辰</dc:creator>
  <cp:lastModifiedBy>鄭宇辰</cp:lastModifiedBy>
  <cp:revision>3</cp:revision>
  <dcterms:created xsi:type="dcterms:W3CDTF">2021-10-12T08:20:14Z</dcterms:created>
  <dcterms:modified xsi:type="dcterms:W3CDTF">2021-12-19T11:58:31Z</dcterms:modified>
</cp:coreProperties>
</file>