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19"/>
  </p:notesMasterIdLst>
  <p:sldIdLst>
    <p:sldId id="256" r:id="rId2"/>
    <p:sldId id="274" r:id="rId3"/>
    <p:sldId id="270" r:id="rId4"/>
    <p:sldId id="282" r:id="rId5"/>
    <p:sldId id="283" r:id="rId6"/>
    <p:sldId id="284" r:id="rId7"/>
    <p:sldId id="291" r:id="rId8"/>
    <p:sldId id="285" r:id="rId9"/>
    <p:sldId id="287" r:id="rId10"/>
    <p:sldId id="271" r:id="rId11"/>
    <p:sldId id="288" r:id="rId12"/>
    <p:sldId id="289" r:id="rId13"/>
    <p:sldId id="290" r:id="rId14"/>
    <p:sldId id="292" r:id="rId15"/>
    <p:sldId id="293" r:id="rId16"/>
    <p:sldId id="295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鄭宇辰" initials="鄭宇辰" lastIdx="1" clrIdx="0">
    <p:extLst>
      <p:ext uri="{19B8F6BF-5375-455C-9EA6-DF929625EA0E}">
        <p15:presenceInfo xmlns:p15="http://schemas.microsoft.com/office/powerpoint/2012/main" userId="鄭宇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22E399-2265-4898-8CDD-D4A87CBC63C1}" v="26" dt="2021-11-02T06:39:22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9" autoAdjust="0"/>
    <p:restoredTop sz="85731" autoAdjust="0"/>
  </p:normalViewPr>
  <p:slideViewPr>
    <p:cSldViewPr snapToGrid="0">
      <p:cViewPr varScale="1">
        <p:scale>
          <a:sx n="67" d="100"/>
          <a:sy n="67" d="100"/>
        </p:scale>
        <p:origin x="9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Chen Cheng" userId="030cc4e958027c86" providerId="LiveId" clId="{ADB59CC3-E61E-4FF0-9166-210F1B2815B1}"/>
    <pc:docChg chg="undo custSel addSld delSld modSld">
      <pc:chgData name="YuChen Cheng" userId="030cc4e958027c86" providerId="LiveId" clId="{ADB59CC3-E61E-4FF0-9166-210F1B2815B1}" dt="2021-10-13T09:53:32.378" v="131" actId="22"/>
      <pc:docMkLst>
        <pc:docMk/>
      </pc:docMkLst>
      <pc:sldChg chg="modSp mod">
        <pc:chgData name="YuChen Cheng" userId="030cc4e958027c86" providerId="LiveId" clId="{ADB59CC3-E61E-4FF0-9166-210F1B2815B1}" dt="2021-10-12T09:38:49.191" v="94" actId="20577"/>
        <pc:sldMkLst>
          <pc:docMk/>
          <pc:sldMk cId="2525681540" sldId="256"/>
        </pc:sldMkLst>
        <pc:spChg chg="mod">
          <ac:chgData name="YuChen Cheng" userId="030cc4e958027c86" providerId="LiveId" clId="{ADB59CC3-E61E-4FF0-9166-210F1B2815B1}" dt="2021-10-12T09:38:49.191" v="94" actId="20577"/>
          <ac:spMkLst>
            <pc:docMk/>
            <pc:sldMk cId="2525681540" sldId="256"/>
            <ac:spMk id="3" creationId="{A346D97F-7DBC-40A2-A967-2324814448D3}"/>
          </ac:spMkLst>
        </pc:spChg>
      </pc:sldChg>
      <pc:sldChg chg="modSp mod">
        <pc:chgData name="YuChen Cheng" userId="030cc4e958027c86" providerId="LiveId" clId="{ADB59CC3-E61E-4FF0-9166-210F1B2815B1}" dt="2021-10-12T09:38:59.111" v="95" actId="2710"/>
        <pc:sldMkLst>
          <pc:docMk/>
          <pc:sldMk cId="3695774162" sldId="261"/>
        </pc:sldMkLst>
        <pc:spChg chg="mod">
          <ac:chgData name="YuChen Cheng" userId="030cc4e958027c86" providerId="LiveId" clId="{ADB59CC3-E61E-4FF0-9166-210F1B2815B1}" dt="2021-10-12T09:38:59.111" v="95" actId="2710"/>
          <ac:spMkLst>
            <pc:docMk/>
            <pc:sldMk cId="3695774162" sldId="261"/>
            <ac:spMk id="4" creationId="{A8E47D49-7DA4-4C88-A181-2B8CBCA073CE}"/>
          </ac:spMkLst>
        </pc:spChg>
      </pc:sldChg>
      <pc:sldChg chg="addSp modSp mod">
        <pc:chgData name="YuChen Cheng" userId="030cc4e958027c86" providerId="LiveId" clId="{ADB59CC3-E61E-4FF0-9166-210F1B2815B1}" dt="2021-10-13T09:53:32.378" v="131" actId="22"/>
        <pc:sldMkLst>
          <pc:docMk/>
          <pc:sldMk cId="3570777844" sldId="265"/>
        </pc:sldMkLst>
        <pc:spChg chg="mod">
          <ac:chgData name="YuChen Cheng" userId="030cc4e958027c86" providerId="LiveId" clId="{ADB59CC3-E61E-4FF0-9166-210F1B2815B1}" dt="2021-10-12T09:39:23.705" v="96" actId="2710"/>
          <ac:spMkLst>
            <pc:docMk/>
            <pc:sldMk cId="3570777844" sldId="265"/>
            <ac:spMk id="3" creationId="{EA07816F-77EA-4E39-B412-E415A05C9F56}"/>
          </ac:spMkLst>
        </pc:spChg>
        <pc:spChg chg="add">
          <ac:chgData name="YuChen Cheng" userId="030cc4e958027c86" providerId="LiveId" clId="{ADB59CC3-E61E-4FF0-9166-210F1B2815B1}" dt="2021-10-13T09:53:32.378" v="131" actId="22"/>
          <ac:spMkLst>
            <pc:docMk/>
            <pc:sldMk cId="3570777844" sldId="265"/>
            <ac:spMk id="7" creationId="{A6EC6D07-F912-49BE-A0C5-B954561D42BD}"/>
          </ac:spMkLst>
        </pc:spChg>
      </pc:sldChg>
      <pc:sldChg chg="modSp mod">
        <pc:chgData name="YuChen Cheng" userId="030cc4e958027c86" providerId="LiveId" clId="{ADB59CC3-E61E-4FF0-9166-210F1B2815B1}" dt="2021-10-12T09:39:28.354" v="97" actId="123"/>
        <pc:sldMkLst>
          <pc:docMk/>
          <pc:sldMk cId="1261633891" sldId="266"/>
        </pc:sldMkLst>
        <pc:spChg chg="mod">
          <ac:chgData name="YuChen Cheng" userId="030cc4e958027c86" providerId="LiveId" clId="{ADB59CC3-E61E-4FF0-9166-210F1B2815B1}" dt="2021-10-12T09:39:28.354" v="97" actId="123"/>
          <ac:spMkLst>
            <pc:docMk/>
            <pc:sldMk cId="1261633891" sldId="266"/>
            <ac:spMk id="3" creationId="{EA07816F-77EA-4E39-B412-E415A05C9F56}"/>
          </ac:spMkLst>
        </pc:spChg>
      </pc:sldChg>
      <pc:sldChg chg="modSp mod">
        <pc:chgData name="YuChen Cheng" userId="030cc4e958027c86" providerId="LiveId" clId="{ADB59CC3-E61E-4FF0-9166-210F1B2815B1}" dt="2021-10-12T09:39:38.843" v="98" actId="123"/>
        <pc:sldMkLst>
          <pc:docMk/>
          <pc:sldMk cId="3292883869" sldId="267"/>
        </pc:sldMkLst>
        <pc:spChg chg="mod">
          <ac:chgData name="YuChen Cheng" userId="030cc4e958027c86" providerId="LiveId" clId="{ADB59CC3-E61E-4FF0-9166-210F1B2815B1}" dt="2021-10-12T09:39:38.843" v="98" actId="123"/>
          <ac:spMkLst>
            <pc:docMk/>
            <pc:sldMk cId="3292883869" sldId="267"/>
            <ac:spMk id="3" creationId="{EA07816F-77EA-4E39-B412-E415A05C9F56}"/>
          </ac:spMkLst>
        </pc:spChg>
      </pc:sldChg>
      <pc:sldChg chg="modSp mod">
        <pc:chgData name="YuChen Cheng" userId="030cc4e958027c86" providerId="LiveId" clId="{ADB59CC3-E61E-4FF0-9166-210F1B2815B1}" dt="2021-10-12T09:36:22.449" v="0" actId="14100"/>
        <pc:sldMkLst>
          <pc:docMk/>
          <pc:sldMk cId="934616299" sldId="268"/>
        </pc:sldMkLst>
        <pc:spChg chg="mod">
          <ac:chgData name="YuChen Cheng" userId="030cc4e958027c86" providerId="LiveId" clId="{ADB59CC3-E61E-4FF0-9166-210F1B2815B1}" dt="2021-10-12T09:36:22.449" v="0" actId="14100"/>
          <ac:spMkLst>
            <pc:docMk/>
            <pc:sldMk cId="934616299" sldId="268"/>
            <ac:spMk id="3" creationId="{EA07816F-77EA-4E39-B412-E415A05C9F56}"/>
          </ac:spMkLst>
        </pc:spChg>
      </pc:sldChg>
      <pc:sldChg chg="new del">
        <pc:chgData name="YuChen Cheng" userId="030cc4e958027c86" providerId="LiveId" clId="{ADB59CC3-E61E-4FF0-9166-210F1B2815B1}" dt="2021-10-12T09:37:05.265" v="2" actId="47"/>
        <pc:sldMkLst>
          <pc:docMk/>
          <pc:sldMk cId="1362150041" sldId="270"/>
        </pc:sldMkLst>
      </pc:sldChg>
      <pc:sldChg chg="addSp delSp modSp add mod">
        <pc:chgData name="YuChen Cheng" userId="030cc4e958027c86" providerId="LiveId" clId="{ADB59CC3-E61E-4FF0-9166-210F1B2815B1}" dt="2021-10-12T09:37:29.925" v="32" actId="113"/>
        <pc:sldMkLst>
          <pc:docMk/>
          <pc:sldMk cId="3874114998" sldId="270"/>
        </pc:sldMkLst>
        <pc:spChg chg="mod">
          <ac:chgData name="YuChen Cheng" userId="030cc4e958027c86" providerId="LiveId" clId="{ADB59CC3-E61E-4FF0-9166-210F1B2815B1}" dt="2021-10-12T09:37:29.925" v="32" actId="113"/>
          <ac:spMkLst>
            <pc:docMk/>
            <pc:sldMk cId="3874114998" sldId="270"/>
            <ac:spMk id="2" creationId="{393A9480-F3E4-4EA5-ADFD-CD6E5C746694}"/>
          </ac:spMkLst>
        </pc:spChg>
        <pc:spChg chg="del">
          <ac:chgData name="YuChen Cheng" userId="030cc4e958027c86" providerId="LiveId" clId="{ADB59CC3-E61E-4FF0-9166-210F1B2815B1}" dt="2021-10-12T09:37:15.910" v="6" actId="478"/>
          <ac:spMkLst>
            <pc:docMk/>
            <pc:sldMk cId="3874114998" sldId="270"/>
            <ac:spMk id="3" creationId="{A346D97F-7DBC-40A2-A967-2324814448D3}"/>
          </ac:spMkLst>
        </pc:spChg>
        <pc:spChg chg="add del mod">
          <ac:chgData name="YuChen Cheng" userId="030cc4e958027c86" providerId="LiveId" clId="{ADB59CC3-E61E-4FF0-9166-210F1B2815B1}" dt="2021-10-12T09:37:18.893" v="7" actId="478"/>
          <ac:spMkLst>
            <pc:docMk/>
            <pc:sldMk cId="3874114998" sldId="270"/>
            <ac:spMk id="5" creationId="{2DDA6701-39E2-4A9E-948B-98E415F4E55E}"/>
          </ac:spMkLst>
        </pc:spChg>
      </pc:sldChg>
      <pc:sldChg chg="modSp add mod">
        <pc:chgData name="YuChen Cheng" userId="030cc4e958027c86" providerId="LiveId" clId="{ADB59CC3-E61E-4FF0-9166-210F1B2815B1}" dt="2021-10-12T10:54:18.593" v="100" actId="20577"/>
        <pc:sldMkLst>
          <pc:docMk/>
          <pc:sldMk cId="2778875770" sldId="271"/>
        </pc:sldMkLst>
        <pc:spChg chg="mod">
          <ac:chgData name="YuChen Cheng" userId="030cc4e958027c86" providerId="LiveId" clId="{ADB59CC3-E61E-4FF0-9166-210F1B2815B1}" dt="2021-10-12T10:54:18.593" v="100" actId="20577"/>
          <ac:spMkLst>
            <pc:docMk/>
            <pc:sldMk cId="2778875770" sldId="271"/>
            <ac:spMk id="2" creationId="{393A9480-F3E4-4EA5-ADFD-CD6E5C746694}"/>
          </ac:spMkLst>
        </pc:spChg>
      </pc:sldChg>
      <pc:sldChg chg="modSp add mod">
        <pc:chgData name="YuChen Cheng" userId="030cc4e958027c86" providerId="LiveId" clId="{ADB59CC3-E61E-4FF0-9166-210F1B2815B1}" dt="2021-10-12T09:38:25.505" v="92"/>
        <pc:sldMkLst>
          <pc:docMk/>
          <pc:sldMk cId="539096467" sldId="272"/>
        </pc:sldMkLst>
        <pc:spChg chg="mod">
          <ac:chgData name="YuChen Cheng" userId="030cc4e958027c86" providerId="LiveId" clId="{ADB59CC3-E61E-4FF0-9166-210F1B2815B1}" dt="2021-10-12T09:38:25.505" v="92"/>
          <ac:spMkLst>
            <pc:docMk/>
            <pc:sldMk cId="539096467" sldId="272"/>
            <ac:spMk id="2" creationId="{393A9480-F3E4-4EA5-ADFD-CD6E5C746694}"/>
          </ac:spMkLst>
        </pc:spChg>
      </pc:sldChg>
      <pc:sldChg chg="new del">
        <pc:chgData name="YuChen Cheng" userId="030cc4e958027c86" providerId="LiveId" clId="{ADB59CC3-E61E-4FF0-9166-210F1B2815B1}" dt="2021-10-12T09:38:03.569" v="66" actId="47"/>
        <pc:sldMkLst>
          <pc:docMk/>
          <pc:sldMk cId="4006304265" sldId="272"/>
        </pc:sldMkLst>
      </pc:sldChg>
      <pc:sldChg chg="addSp delSp modSp add mod">
        <pc:chgData name="YuChen Cheng" userId="030cc4e958027c86" providerId="LiveId" clId="{ADB59CC3-E61E-4FF0-9166-210F1B2815B1}" dt="2021-10-12T10:56:40.136" v="130" actId="207"/>
        <pc:sldMkLst>
          <pc:docMk/>
          <pc:sldMk cId="354052067" sldId="273"/>
        </pc:sldMkLst>
        <pc:spChg chg="mod">
          <ac:chgData name="YuChen Cheng" userId="030cc4e958027c86" providerId="LiveId" clId="{ADB59CC3-E61E-4FF0-9166-210F1B2815B1}" dt="2021-10-12T10:55:21.951" v="107" actId="14100"/>
          <ac:spMkLst>
            <pc:docMk/>
            <pc:sldMk cId="354052067" sldId="273"/>
            <ac:spMk id="2" creationId="{AE4F7D7E-DC7A-43C1-AC7B-222BF7F9BD90}"/>
          </ac:spMkLst>
        </pc:spChg>
        <pc:spChg chg="mod">
          <ac:chgData name="YuChen Cheng" userId="030cc4e958027c86" providerId="LiveId" clId="{ADB59CC3-E61E-4FF0-9166-210F1B2815B1}" dt="2021-10-12T10:56:40.136" v="130" actId="207"/>
          <ac:spMkLst>
            <pc:docMk/>
            <pc:sldMk cId="354052067" sldId="273"/>
            <ac:spMk id="4" creationId="{A8E47D49-7DA4-4C88-A181-2B8CBCA073CE}"/>
          </ac:spMkLst>
        </pc:spChg>
        <pc:spChg chg="add mod">
          <ac:chgData name="YuChen Cheng" userId="030cc4e958027c86" providerId="LiveId" clId="{ADB59CC3-E61E-4FF0-9166-210F1B2815B1}" dt="2021-10-12T10:55:33.929" v="110" actId="571"/>
          <ac:spMkLst>
            <pc:docMk/>
            <pc:sldMk cId="354052067" sldId="273"/>
            <ac:spMk id="6" creationId="{4040A996-51B8-4D7E-AB2D-5D6B1AEAC1D7}"/>
          </ac:spMkLst>
        </pc:spChg>
        <pc:picChg chg="del">
          <ac:chgData name="YuChen Cheng" userId="030cc4e958027c86" providerId="LiveId" clId="{ADB59CC3-E61E-4FF0-9166-210F1B2815B1}" dt="2021-10-12T10:55:30.453" v="108" actId="478"/>
          <ac:picMkLst>
            <pc:docMk/>
            <pc:sldMk cId="354052067" sldId="273"/>
            <ac:picMk id="5" creationId="{93A27324-A819-4BC1-BA9B-D1B2BA33B93D}"/>
          </ac:picMkLst>
        </pc:picChg>
      </pc:sldChg>
    </pc:docChg>
  </pc:docChgLst>
  <pc:docChgLst>
    <pc:chgData name="宇辰 鄭" userId="030cc4e958027c86" providerId="LiveId" clId="{A0F1A561-B486-4441-9C8E-2FE34224131D}"/>
    <pc:docChg chg="modSld">
      <pc:chgData name="宇辰 鄭" userId="030cc4e958027c86" providerId="LiveId" clId="{A0F1A561-B486-4441-9C8E-2FE34224131D}" dt="2021-11-03T01:02:21.239" v="3" actId="1035"/>
      <pc:docMkLst>
        <pc:docMk/>
      </pc:docMkLst>
      <pc:sldChg chg="modSp mod">
        <pc:chgData name="宇辰 鄭" userId="030cc4e958027c86" providerId="LiveId" clId="{A0F1A561-B486-4441-9C8E-2FE34224131D}" dt="2021-11-03T00:59:46.528" v="0" actId="113"/>
        <pc:sldMkLst>
          <pc:docMk/>
          <pc:sldMk cId="3473532913" sldId="287"/>
        </pc:sldMkLst>
        <pc:spChg chg="mod">
          <ac:chgData name="宇辰 鄭" userId="030cc4e958027c86" providerId="LiveId" clId="{A0F1A561-B486-4441-9C8E-2FE34224131D}" dt="2021-11-03T00:59:46.528" v="0" actId="113"/>
          <ac:spMkLst>
            <pc:docMk/>
            <pc:sldMk cId="3473532913" sldId="287"/>
            <ac:spMk id="7" creationId="{8B425B6B-A1CD-4E53-A63F-5672BA4313E5}"/>
          </ac:spMkLst>
        </pc:spChg>
      </pc:sldChg>
      <pc:sldChg chg="modSp mod">
        <pc:chgData name="宇辰 鄭" userId="030cc4e958027c86" providerId="LiveId" clId="{A0F1A561-B486-4441-9C8E-2FE34224131D}" dt="2021-11-03T01:02:21.239" v="3" actId="1035"/>
        <pc:sldMkLst>
          <pc:docMk/>
          <pc:sldMk cId="4231176415" sldId="295"/>
        </pc:sldMkLst>
        <pc:spChg chg="mod">
          <ac:chgData name="宇辰 鄭" userId="030cc4e958027c86" providerId="LiveId" clId="{A0F1A561-B486-4441-9C8E-2FE34224131D}" dt="2021-11-03T01:02:21.239" v="3" actId="1035"/>
          <ac:spMkLst>
            <pc:docMk/>
            <pc:sldMk cId="4231176415" sldId="295"/>
            <ac:spMk id="7" creationId="{8B425B6B-A1CD-4E53-A63F-5672BA4313E5}"/>
          </ac:spMkLst>
        </pc:spChg>
      </pc:sldChg>
    </pc:docChg>
  </pc:docChgLst>
  <pc:docChgLst>
    <pc:chgData name="YuChen Cheng" userId="030cc4e958027c86" providerId="LiveId" clId="{A222E399-2265-4898-8CDD-D4A87CBC63C1}"/>
    <pc:docChg chg="undo custSel addSld delSld modSld">
      <pc:chgData name="YuChen Cheng" userId="030cc4e958027c86" providerId="LiveId" clId="{A222E399-2265-4898-8CDD-D4A87CBC63C1}" dt="2021-11-02T06:44:30.833" v="736" actId="20577"/>
      <pc:docMkLst>
        <pc:docMk/>
      </pc:docMkLst>
      <pc:sldChg chg="addSp delSp modSp mod setBg delDesignElem">
        <pc:chgData name="YuChen Cheng" userId="030cc4e958027c86" providerId="LiveId" clId="{A222E399-2265-4898-8CDD-D4A87CBC63C1}" dt="2021-11-02T05:08:23.013" v="176" actId="113"/>
        <pc:sldMkLst>
          <pc:docMk/>
          <pc:sldMk cId="2525681540" sldId="256"/>
        </pc:sldMkLst>
        <pc:spChg chg="mod">
          <ac:chgData name="YuChen Cheng" userId="030cc4e958027c86" providerId="LiveId" clId="{A222E399-2265-4898-8CDD-D4A87CBC63C1}" dt="2021-11-02T05:08:19.529" v="175" actId="113"/>
          <ac:spMkLst>
            <pc:docMk/>
            <pc:sldMk cId="2525681540" sldId="256"/>
            <ac:spMk id="2" creationId="{393A9480-F3E4-4EA5-ADFD-CD6E5C746694}"/>
          </ac:spMkLst>
        </pc:spChg>
        <pc:spChg chg="mod">
          <ac:chgData name="YuChen Cheng" userId="030cc4e958027c86" providerId="LiveId" clId="{A222E399-2265-4898-8CDD-D4A87CBC63C1}" dt="2021-11-02T05:08:23.013" v="176" actId="113"/>
          <ac:spMkLst>
            <pc:docMk/>
            <pc:sldMk cId="2525681540" sldId="256"/>
            <ac:spMk id="3" creationId="{A346D97F-7DBC-40A2-A967-2324814448D3}"/>
          </ac:spMkLst>
        </pc:spChg>
        <pc:spChg chg="mod">
          <ac:chgData name="YuChen Cheng" userId="030cc4e958027c86" providerId="LiveId" clId="{A222E399-2265-4898-8CDD-D4A87CBC63C1}" dt="2021-11-02T03:09:30.460" v="117"/>
          <ac:spMkLst>
            <pc:docMk/>
            <pc:sldMk cId="2525681540" sldId="256"/>
            <ac:spMk id="4" creationId="{8CAF266A-B7BA-4F70-87C0-47A5D2B1CFD7}"/>
          </ac:spMkLst>
        </pc:spChg>
        <pc:spChg chg="add del">
          <ac:chgData name="YuChen Cheng" userId="030cc4e958027c86" providerId="LiveId" clId="{A222E399-2265-4898-8CDD-D4A87CBC63C1}" dt="2021-11-02T03:03:50.414" v="110"/>
          <ac:spMkLst>
            <pc:docMk/>
            <pc:sldMk cId="2525681540" sldId="256"/>
            <ac:spMk id="9" creationId="{3D6DABB5-1FC3-4E21-AC84-4685B03C9F93}"/>
          </ac:spMkLst>
        </pc:spChg>
        <pc:spChg chg="add del">
          <ac:chgData name="YuChen Cheng" userId="030cc4e958027c86" providerId="LiveId" clId="{A222E399-2265-4898-8CDD-D4A87CBC63C1}" dt="2021-11-02T03:03:50.414" v="110"/>
          <ac:spMkLst>
            <pc:docMk/>
            <pc:sldMk cId="2525681540" sldId="256"/>
            <ac:spMk id="11" creationId="{FC5790B5-250E-45E6-A05D-C3D1D459BC9D}"/>
          </ac:spMkLst>
        </pc:spChg>
        <pc:grpChg chg="add del">
          <ac:chgData name="YuChen Cheng" userId="030cc4e958027c86" providerId="LiveId" clId="{A222E399-2265-4898-8CDD-D4A87CBC63C1}" dt="2021-11-02T03:03:50.414" v="110"/>
          <ac:grpSpMkLst>
            <pc:docMk/>
            <pc:sldMk cId="2525681540" sldId="256"/>
            <ac:grpSpMk id="13" creationId="{68158C4B-1BFE-4F6D-B2C1-0066FA11935A}"/>
          </ac:grpSpMkLst>
        </pc:grpChg>
        <pc:cxnChg chg="add del">
          <ac:chgData name="YuChen Cheng" userId="030cc4e958027c86" providerId="LiveId" clId="{A222E399-2265-4898-8CDD-D4A87CBC63C1}" dt="2021-11-02T03:03:50.414" v="110"/>
          <ac:cxnSpMkLst>
            <pc:docMk/>
            <pc:sldMk cId="2525681540" sldId="256"/>
            <ac:cxnSpMk id="19" creationId="{14319AF2-886A-4C5D-B34C-17FCB0267EEB}"/>
          </ac:cxnSpMkLst>
        </pc:cxnChg>
      </pc:sldChg>
      <pc:sldChg chg="addSp delSp modSp del mod setBg delDesignElem">
        <pc:chgData name="YuChen Cheng" userId="030cc4e958027c86" providerId="LiveId" clId="{A222E399-2265-4898-8CDD-D4A87CBC63C1}" dt="2021-11-02T05:35:26.456" v="181" actId="47"/>
        <pc:sldMkLst>
          <pc:docMk/>
          <pc:sldMk cId="745825341" sldId="257"/>
        </pc:sldMkLst>
        <pc:spChg chg="mod">
          <ac:chgData name="YuChen Cheng" userId="030cc4e958027c86" providerId="LiveId" clId="{A222E399-2265-4898-8CDD-D4A87CBC63C1}" dt="2021-11-02T03:03:54.258" v="111" actId="26606"/>
          <ac:spMkLst>
            <pc:docMk/>
            <pc:sldMk cId="745825341" sldId="257"/>
            <ac:spMk id="2" creationId="{4504908C-AE40-4502-9F7D-691400B4799D}"/>
          </ac:spMkLst>
        </pc:spChg>
        <pc:spChg chg="mod ord">
          <ac:chgData name="YuChen Cheng" userId="030cc4e958027c86" providerId="LiveId" clId="{A222E399-2265-4898-8CDD-D4A87CBC63C1}" dt="2021-11-02T03:09:30.460" v="117"/>
          <ac:spMkLst>
            <pc:docMk/>
            <pc:sldMk cId="745825341" sldId="257"/>
            <ac:spMk id="4" creationId="{95686C74-E3DD-4593-99D7-D8E854A53202}"/>
          </ac:spMkLst>
        </pc:spChg>
        <pc:spChg chg="add del">
          <ac:chgData name="YuChen Cheng" userId="030cc4e958027c86" providerId="LiveId" clId="{A222E399-2265-4898-8CDD-D4A87CBC63C1}" dt="2021-11-02T03:09:26.899" v="113"/>
          <ac:spMkLst>
            <pc:docMk/>
            <pc:sldMk cId="745825341" sldId="257"/>
            <ac:spMk id="22" creationId="{9401732C-37EE-4B98-A709-9530173F3802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745825341" sldId="257"/>
            <ac:spMk id="23" creationId="{1CE580D1-F917-4567-AFB4-99AA9B52ADF0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745825341" sldId="257"/>
            <ac:spMk id="31" creationId="{315B18DF-1A4F-456F-8E0E-8CFE4C8089C4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745825341" sldId="257"/>
            <ac:spMk id="33" creationId="{E334CD9B-39EA-42AE-8A1F-0D40028F3FC4}"/>
          </ac:spMkLst>
        </pc:spChg>
        <pc:grpChg chg="add del">
          <ac:chgData name="YuChen Cheng" userId="030cc4e958027c86" providerId="LiveId" clId="{A222E399-2265-4898-8CDD-D4A87CBC63C1}" dt="2021-11-02T03:09:26.899" v="113"/>
          <ac:grpSpMkLst>
            <pc:docMk/>
            <pc:sldMk cId="745825341" sldId="257"/>
            <ac:grpSpMk id="11" creationId="{749C117F-F390-437B-ADB0-57E87EFF34F5}"/>
          </ac:grpSpMkLst>
        </pc:grpChg>
        <pc:grpChg chg="add del">
          <ac:chgData name="YuChen Cheng" userId="030cc4e958027c86" providerId="LiveId" clId="{A222E399-2265-4898-8CDD-D4A87CBC63C1}" dt="2021-11-02T03:09:26.899" v="113"/>
          <ac:grpSpMkLst>
            <pc:docMk/>
            <pc:sldMk cId="745825341" sldId="257"/>
            <ac:grpSpMk id="24" creationId="{654E48C8-2A00-4C54-BC9C-B18EE49E9C13}"/>
          </ac:grpSpMkLst>
        </pc:grpChg>
        <pc:grpChg chg="del">
          <ac:chgData name="YuChen Cheng" userId="030cc4e958027c86" providerId="LiveId" clId="{A222E399-2265-4898-8CDD-D4A87CBC63C1}" dt="2021-11-02T02:59:37.190" v="95"/>
          <ac:grpSpMkLst>
            <pc:docMk/>
            <pc:sldMk cId="745825341" sldId="257"/>
            <ac:grpSpMk id="37" creationId="{24C6E9FA-459B-47A6-93ED-A57860553C3A}"/>
          </ac:grpSpMkLst>
        </pc:grpChg>
        <pc:picChg chg="del mod">
          <ac:chgData name="YuChen Cheng" userId="030cc4e958027c86" providerId="LiveId" clId="{A222E399-2265-4898-8CDD-D4A87CBC63C1}" dt="2021-11-02T05:08:35.462" v="177" actId="478"/>
          <ac:picMkLst>
            <pc:docMk/>
            <pc:sldMk cId="745825341" sldId="257"/>
            <ac:picMk id="9" creationId="{B679AE53-20E1-4C00-BEEA-FC10F74789DB}"/>
          </ac:picMkLst>
        </pc:pic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745825341" sldId="257"/>
            <ac:picMk id="25" creationId="{1F5620B8-A2D8-4568-B566-F0453A0D9167}"/>
          </ac:picMkLst>
        </pc:pic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745825341" sldId="257"/>
            <ac:picMk id="41" creationId="{8E7CFEF1-65E1-4CEE-91CA-B6B73B84BC8E}"/>
          </ac:picMkLst>
        </pc:picChg>
        <pc:cxnChg chg="add del">
          <ac:chgData name="YuChen Cheng" userId="030cc4e958027c86" providerId="LiveId" clId="{A222E399-2265-4898-8CDD-D4A87CBC63C1}" dt="2021-11-02T03:09:26.899" v="113"/>
          <ac:cxnSpMkLst>
            <pc:docMk/>
            <pc:sldMk cId="745825341" sldId="257"/>
            <ac:cxnSpMk id="20" creationId="{20742BC3-654B-4E41-9A6A-73A42E477639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745825341" sldId="257"/>
            <ac:cxnSpMk id="27" creationId="{1C7D2BA4-4B7A-4596-8BCC-5CF715423894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745825341" sldId="257"/>
            <ac:cxnSpMk id="29" creationId="{4977F1E1-2B6F-4BB6-899F-67D8764D83C5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745825341" sldId="257"/>
            <ac:cxnSpMk id="35" creationId="{E7C3AE2A-04FA-4B67-9C14-0D990CA6AE0F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745825341" sldId="257"/>
            <ac:cxnSpMk id="43" creationId="{FCA742D8-7814-4F8A-AEF8-1857FB21F043}"/>
          </ac:cxnSpMkLst>
        </pc:cxnChg>
      </pc:sldChg>
      <pc:sldChg chg="addSp delSp modSp del mod setBg addAnim delDesignElem">
        <pc:chgData name="YuChen Cheng" userId="030cc4e958027c86" providerId="LiveId" clId="{A222E399-2265-4898-8CDD-D4A87CBC63C1}" dt="2021-11-02T03:09:46.057" v="120" actId="47"/>
        <pc:sldMkLst>
          <pc:docMk/>
          <pc:sldMk cId="1698267677" sldId="258"/>
        </pc:sldMkLst>
        <pc:spChg chg="mod">
          <ac:chgData name="YuChen Cheng" userId="030cc4e958027c86" providerId="LiveId" clId="{A222E399-2265-4898-8CDD-D4A87CBC63C1}" dt="2021-11-02T03:09:43.010" v="118" actId="26606"/>
          <ac:spMkLst>
            <pc:docMk/>
            <pc:sldMk cId="1698267677" sldId="258"/>
            <ac:spMk id="2" creationId="{4255CD90-E6B1-41B1-86E7-B88D4D60A51D}"/>
          </ac:spMkLst>
        </pc:spChg>
        <pc:spChg chg="mod ord">
          <ac:chgData name="YuChen Cheng" userId="030cc4e958027c86" providerId="LiveId" clId="{A222E399-2265-4898-8CDD-D4A87CBC63C1}" dt="2021-11-02T03:09:43.010" v="118" actId="26606"/>
          <ac:spMkLst>
            <pc:docMk/>
            <pc:sldMk cId="1698267677" sldId="258"/>
            <ac:spMk id="3" creationId="{9E6189D7-F0E0-40FC-97C5-97FF98B725F6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1698267677" sldId="258"/>
            <ac:spMk id="11" creationId="{1CE580D1-F917-4567-AFB4-99AA9B52ADF0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1698267677" sldId="258"/>
            <ac:spMk id="19" creationId="{856F0283-88F7-4156-A9F2-05A8C088CCDB}"/>
          </ac:spMkLst>
        </pc:spChg>
        <pc:spChg chg="add">
          <ac:chgData name="YuChen Cheng" userId="030cc4e958027c86" providerId="LiveId" clId="{A222E399-2265-4898-8CDD-D4A87CBC63C1}" dt="2021-11-02T03:09:43.010" v="118" actId="26606"/>
          <ac:spMkLst>
            <pc:docMk/>
            <pc:sldMk cId="1698267677" sldId="258"/>
            <ac:spMk id="20" creationId="{51D58666-E26B-4EAE-AA74-9C74E4BAF3E1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1698267677" sldId="258"/>
            <ac:spMk id="21" creationId="{0532B2B2-6094-43C4-9F8C-62F8CCB6483D}"/>
          </ac:spMkLst>
        </pc:spChg>
        <pc:grpChg chg="add">
          <ac:chgData name="YuChen Cheng" userId="030cc4e958027c86" providerId="LiveId" clId="{A222E399-2265-4898-8CDD-D4A87CBC63C1}" dt="2021-11-02T03:09:43.010" v="118" actId="26606"/>
          <ac:grpSpMkLst>
            <pc:docMk/>
            <pc:sldMk cId="1698267677" sldId="258"/>
            <ac:grpSpMk id="9" creationId="{03E8C8A2-D2DA-42F8-84AA-AC5AB4251D29}"/>
          </ac:grpSpMkLst>
        </pc:grpChg>
        <pc:grpChg chg="del">
          <ac:chgData name="YuChen Cheng" userId="030cc4e958027c86" providerId="LiveId" clId="{A222E399-2265-4898-8CDD-D4A87CBC63C1}" dt="2021-11-02T02:59:37.190" v="95"/>
          <ac:grpSpMkLst>
            <pc:docMk/>
            <pc:sldMk cId="1698267677" sldId="258"/>
            <ac:grpSpMk id="25" creationId="{9875FB44-3446-426C-AA71-B6228AFFD58D}"/>
          </ac:grpSpMkLst>
        </pc:grpChg>
        <pc:grpChg chg="add">
          <ac:chgData name="YuChen Cheng" userId="030cc4e958027c86" providerId="LiveId" clId="{A222E399-2265-4898-8CDD-D4A87CBC63C1}" dt="2021-11-02T03:09:43.010" v="118" actId="26606"/>
          <ac:grpSpMkLst>
            <pc:docMk/>
            <pc:sldMk cId="1698267677" sldId="258"/>
            <ac:grpSpMk id="28" creationId="{67288C4F-0F6C-4226-B8D2-C0EE4786C567}"/>
          </ac:grpSpMkLst>
        </pc:grpChg>
        <pc:picChg chg="mod">
          <ac:chgData name="YuChen Cheng" userId="030cc4e958027c86" providerId="LiveId" clId="{A222E399-2265-4898-8CDD-D4A87CBC63C1}" dt="2021-11-02T03:09:43.010" v="118" actId="26606"/>
          <ac:picMkLst>
            <pc:docMk/>
            <pc:sldMk cId="1698267677" sldId="258"/>
            <ac:picMk id="6" creationId="{D2A45F7A-B3DB-49D5-8A8B-24035BC915CA}"/>
          </ac:picMkLst>
        </pc:pic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1698267677" sldId="258"/>
            <ac:picMk id="13" creationId="{1F5620B8-A2D8-4568-B566-F0453A0D9167}"/>
          </ac:picMkLst>
        </pc:pic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1698267677" sldId="258"/>
            <ac:picMk id="29" creationId="{C5A25AE9-BB09-4E49-9702-B01FB2FE27FE}"/>
          </ac:picMkLst>
        </pc:pic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1698267677" sldId="258"/>
            <ac:cxnSpMk id="15" creationId="{1C7D2BA4-4B7A-4596-8BCC-5CF715423894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1698267677" sldId="258"/>
            <ac:cxnSpMk id="17" creationId="{4977F1E1-2B6F-4BB6-899F-67D8764D83C5}"/>
          </ac:cxnSpMkLst>
        </pc:cxnChg>
        <pc:cxnChg chg="add">
          <ac:chgData name="YuChen Cheng" userId="030cc4e958027c86" providerId="LiveId" clId="{A222E399-2265-4898-8CDD-D4A87CBC63C1}" dt="2021-11-02T03:09:43.010" v="118" actId="26606"/>
          <ac:cxnSpMkLst>
            <pc:docMk/>
            <pc:sldMk cId="1698267677" sldId="258"/>
            <ac:cxnSpMk id="18" creationId="{0DFD28A6-39F3-425F-8050-E5BF1B4523B2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1698267677" sldId="258"/>
            <ac:cxnSpMk id="23" creationId="{C67059AD-6209-40DC-A746-1390D850FBCE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1698267677" sldId="258"/>
            <ac:cxnSpMk id="31" creationId="{97B655F3-9B93-4D27-982D-1145D7144355}"/>
          </ac:cxnSpMkLst>
        </pc:cxnChg>
        <pc:cxnChg chg="add">
          <ac:chgData name="YuChen Cheng" userId="030cc4e958027c86" providerId="LiveId" clId="{A222E399-2265-4898-8CDD-D4A87CBC63C1}" dt="2021-11-02T03:09:43.010" v="118" actId="26606"/>
          <ac:cxnSpMkLst>
            <pc:docMk/>
            <pc:sldMk cId="1698267677" sldId="258"/>
            <ac:cxnSpMk id="33" creationId="{EE0488CE-8E24-413E-B105-426B0506EB5E}"/>
          </ac:cxnSpMkLst>
        </pc:cxnChg>
      </pc:sldChg>
      <pc:sldChg chg="modSp del mod">
        <pc:chgData name="YuChen Cheng" userId="030cc4e958027c86" providerId="LiveId" clId="{A222E399-2265-4898-8CDD-D4A87CBC63C1}" dt="2021-11-02T03:10:25.628" v="135" actId="47"/>
        <pc:sldMkLst>
          <pc:docMk/>
          <pc:sldMk cId="3396581838" sldId="260"/>
        </pc:sldMkLst>
        <pc:spChg chg="mod">
          <ac:chgData name="YuChen Cheng" userId="030cc4e958027c86" providerId="LiveId" clId="{A222E399-2265-4898-8CDD-D4A87CBC63C1}" dt="2021-11-02T02:59:37.425" v="99" actId="27636"/>
          <ac:spMkLst>
            <pc:docMk/>
            <pc:sldMk cId="3396581838" sldId="260"/>
            <ac:spMk id="2" creationId="{AE4F7D7E-DC7A-43C1-AC7B-222BF7F9BD90}"/>
          </ac:spMkLst>
        </pc:spChg>
        <pc:spChg chg="mod">
          <ac:chgData name="YuChen Cheng" userId="030cc4e958027c86" providerId="LiveId" clId="{A222E399-2265-4898-8CDD-D4A87CBC63C1}" dt="2021-11-02T03:09:30.460" v="117"/>
          <ac:spMkLst>
            <pc:docMk/>
            <pc:sldMk cId="3396581838" sldId="260"/>
            <ac:spMk id="3" creationId="{9429BCD3-A8F2-4E90-A7CF-3AF3AEEF1DEA}"/>
          </ac:spMkLst>
        </pc:spChg>
      </pc:sldChg>
      <pc:sldChg chg="modSp del mod">
        <pc:chgData name="YuChen Cheng" userId="030cc4e958027c86" providerId="LiveId" clId="{A222E399-2265-4898-8CDD-D4A87CBC63C1}" dt="2021-11-02T03:10:25.274" v="134" actId="47"/>
        <pc:sldMkLst>
          <pc:docMk/>
          <pc:sldMk cId="3695774162" sldId="261"/>
        </pc:sldMkLst>
        <pc:spChg chg="mod">
          <ac:chgData name="YuChen Cheng" userId="030cc4e958027c86" providerId="LiveId" clId="{A222E399-2265-4898-8CDD-D4A87CBC63C1}" dt="2021-11-02T02:59:37.422" v="98" actId="27636"/>
          <ac:spMkLst>
            <pc:docMk/>
            <pc:sldMk cId="3695774162" sldId="261"/>
            <ac:spMk id="2" creationId="{AE4F7D7E-DC7A-43C1-AC7B-222BF7F9BD90}"/>
          </ac:spMkLst>
        </pc:spChg>
        <pc:spChg chg="mod">
          <ac:chgData name="YuChen Cheng" userId="030cc4e958027c86" providerId="LiveId" clId="{A222E399-2265-4898-8CDD-D4A87CBC63C1}" dt="2021-11-02T03:09:30.460" v="117"/>
          <ac:spMkLst>
            <pc:docMk/>
            <pc:sldMk cId="3695774162" sldId="261"/>
            <ac:spMk id="3" creationId="{A2FCE5A8-D3B3-443F-9F6A-DBEBA17D10D9}"/>
          </ac:spMkLst>
        </pc:spChg>
      </pc:sldChg>
      <pc:sldChg chg="addSp modSp mod setBg addAnim">
        <pc:chgData name="YuChen Cheng" userId="030cc4e958027c86" providerId="LiveId" clId="{A222E399-2265-4898-8CDD-D4A87CBC63C1}" dt="2021-11-02T03:10:28.264" v="138"/>
        <pc:sldMkLst>
          <pc:docMk/>
          <pc:sldMk cId="2443829292" sldId="269"/>
        </pc:sldMkLst>
        <pc:spChg chg="mod">
          <ac:chgData name="YuChen Cheng" userId="030cc4e958027c86" providerId="LiveId" clId="{A222E399-2265-4898-8CDD-D4A87CBC63C1}" dt="2021-11-02T03:10:28.264" v="137" actId="26606"/>
          <ac:spMkLst>
            <pc:docMk/>
            <pc:sldMk cId="2443829292" sldId="269"/>
            <ac:spMk id="2" creationId="{393A9480-F3E4-4EA5-ADFD-CD6E5C746694}"/>
          </ac:spMkLst>
        </pc:spChg>
        <pc:spChg chg="mod">
          <ac:chgData name="YuChen Cheng" userId="030cc4e958027c86" providerId="LiveId" clId="{A222E399-2265-4898-8CDD-D4A87CBC63C1}" dt="2021-11-02T03:10:28.264" v="137" actId="26606"/>
          <ac:spMkLst>
            <pc:docMk/>
            <pc:sldMk cId="2443829292" sldId="269"/>
            <ac:spMk id="3" creationId="{0F7D6C18-E52D-4CB3-971F-804FB4CD5AD2}"/>
          </ac:spMkLst>
        </pc:spChg>
        <pc:spChg chg="add">
          <ac:chgData name="YuChen Cheng" userId="030cc4e958027c86" providerId="LiveId" clId="{A222E399-2265-4898-8CDD-D4A87CBC63C1}" dt="2021-11-02T03:10:28.264" v="137" actId="26606"/>
          <ac:spMkLst>
            <pc:docMk/>
            <pc:sldMk cId="2443829292" sldId="269"/>
            <ac:spMk id="8" creationId="{3D6DABB5-1FC3-4E21-AC84-4685B03C9F93}"/>
          </ac:spMkLst>
        </pc:spChg>
        <pc:spChg chg="add">
          <ac:chgData name="YuChen Cheng" userId="030cc4e958027c86" providerId="LiveId" clId="{A222E399-2265-4898-8CDD-D4A87CBC63C1}" dt="2021-11-02T03:10:28.264" v="137" actId="26606"/>
          <ac:spMkLst>
            <pc:docMk/>
            <pc:sldMk cId="2443829292" sldId="269"/>
            <ac:spMk id="10" creationId="{FC5790B5-250E-45E6-A05D-C3D1D459BC9D}"/>
          </ac:spMkLst>
        </pc:spChg>
        <pc:grpChg chg="add">
          <ac:chgData name="YuChen Cheng" userId="030cc4e958027c86" providerId="LiveId" clId="{A222E399-2265-4898-8CDD-D4A87CBC63C1}" dt="2021-11-02T03:10:28.264" v="137" actId="26606"/>
          <ac:grpSpMkLst>
            <pc:docMk/>
            <pc:sldMk cId="2443829292" sldId="269"/>
            <ac:grpSpMk id="12" creationId="{68158C4B-1BFE-4F6D-B2C1-0066FA11935A}"/>
          </ac:grpSpMkLst>
        </pc:grpChg>
        <pc:cxnChg chg="add">
          <ac:chgData name="YuChen Cheng" userId="030cc4e958027c86" providerId="LiveId" clId="{A222E399-2265-4898-8CDD-D4A87CBC63C1}" dt="2021-11-02T03:10:28.264" v="137" actId="26606"/>
          <ac:cxnSpMkLst>
            <pc:docMk/>
            <pc:sldMk cId="2443829292" sldId="269"/>
            <ac:cxnSpMk id="18" creationId="{14319AF2-886A-4C5D-B34C-17FCB0267EEB}"/>
          </ac:cxnSpMkLst>
        </pc:cxnChg>
      </pc:sldChg>
      <pc:sldChg chg="addSp delSp modSp mod setBg addAnim delDesignElem">
        <pc:chgData name="YuChen Cheng" userId="030cc4e958027c86" providerId="LiveId" clId="{A222E399-2265-4898-8CDD-D4A87CBC63C1}" dt="2021-11-02T03:09:30.460" v="117"/>
        <pc:sldMkLst>
          <pc:docMk/>
          <pc:sldMk cId="3874114998" sldId="270"/>
        </pc:sldMkLst>
        <pc:spChg chg="mod">
          <ac:chgData name="YuChen Cheng" userId="030cc4e958027c86" providerId="LiveId" clId="{A222E399-2265-4898-8CDD-D4A87CBC63C1}" dt="2021-11-02T03:09:30.460" v="117"/>
          <ac:spMkLst>
            <pc:docMk/>
            <pc:sldMk cId="3874114998" sldId="270"/>
            <ac:spMk id="2" creationId="{393A9480-F3E4-4EA5-ADFD-CD6E5C746694}"/>
          </ac:spMkLst>
        </pc:spChg>
        <pc:spChg chg="mod">
          <ac:chgData name="YuChen Cheng" userId="030cc4e958027c86" providerId="LiveId" clId="{A222E399-2265-4898-8CDD-D4A87CBC63C1}" dt="2021-11-02T03:09:30.460" v="117"/>
          <ac:spMkLst>
            <pc:docMk/>
            <pc:sldMk cId="3874114998" sldId="270"/>
            <ac:spMk id="3" creationId="{5C4BF611-4767-4487-9CDF-36D9FFCC6BB0}"/>
          </ac:spMkLst>
        </pc:spChg>
        <pc:spChg chg="add del">
          <ac:chgData name="YuChen Cheng" userId="030cc4e958027c86" providerId="LiveId" clId="{A222E399-2265-4898-8CDD-D4A87CBC63C1}" dt="2021-11-02T03:03:50.414" v="110"/>
          <ac:spMkLst>
            <pc:docMk/>
            <pc:sldMk cId="3874114998" sldId="270"/>
            <ac:spMk id="8" creationId="{3D6DABB5-1FC3-4E21-AC84-4685B03C9F93}"/>
          </ac:spMkLst>
        </pc:spChg>
        <pc:spChg chg="add del">
          <ac:chgData name="YuChen Cheng" userId="030cc4e958027c86" providerId="LiveId" clId="{A222E399-2265-4898-8CDD-D4A87CBC63C1}" dt="2021-11-02T03:03:50.414" v="110"/>
          <ac:spMkLst>
            <pc:docMk/>
            <pc:sldMk cId="3874114998" sldId="270"/>
            <ac:spMk id="10" creationId="{FC5790B5-250E-45E6-A05D-C3D1D459BC9D}"/>
          </ac:spMkLst>
        </pc:spChg>
        <pc:grpChg chg="add del">
          <ac:chgData name="YuChen Cheng" userId="030cc4e958027c86" providerId="LiveId" clId="{A222E399-2265-4898-8CDD-D4A87CBC63C1}" dt="2021-11-02T03:03:50.414" v="110"/>
          <ac:grpSpMkLst>
            <pc:docMk/>
            <pc:sldMk cId="3874114998" sldId="270"/>
            <ac:grpSpMk id="12" creationId="{68158C4B-1BFE-4F6D-B2C1-0066FA11935A}"/>
          </ac:grpSpMkLst>
        </pc:grpChg>
        <pc:cxnChg chg="add del">
          <ac:chgData name="YuChen Cheng" userId="030cc4e958027c86" providerId="LiveId" clId="{A222E399-2265-4898-8CDD-D4A87CBC63C1}" dt="2021-11-02T03:03:50.414" v="110"/>
          <ac:cxnSpMkLst>
            <pc:docMk/>
            <pc:sldMk cId="3874114998" sldId="270"/>
            <ac:cxnSpMk id="18" creationId="{14319AF2-886A-4C5D-B34C-17FCB0267EEB}"/>
          </ac:cxnSpMkLst>
        </pc:cxnChg>
      </pc:sldChg>
      <pc:sldChg chg="addSp delSp modSp mod setBg addAnim">
        <pc:chgData name="YuChen Cheng" userId="030cc4e958027c86" providerId="LiveId" clId="{A222E399-2265-4898-8CDD-D4A87CBC63C1}" dt="2021-11-02T03:09:58.374" v="130" actId="26606"/>
        <pc:sldMkLst>
          <pc:docMk/>
          <pc:sldMk cId="2778875770" sldId="271"/>
        </pc:sldMkLst>
        <pc:spChg chg="mod">
          <ac:chgData name="YuChen Cheng" userId="030cc4e958027c86" providerId="LiveId" clId="{A222E399-2265-4898-8CDD-D4A87CBC63C1}" dt="2021-11-02T03:09:54.837" v="129" actId="20577"/>
          <ac:spMkLst>
            <pc:docMk/>
            <pc:sldMk cId="2778875770" sldId="271"/>
            <ac:spMk id="2" creationId="{393A9480-F3E4-4EA5-ADFD-CD6E5C746694}"/>
          </ac:spMkLst>
        </pc:spChg>
        <pc:spChg chg="mod">
          <ac:chgData name="YuChen Cheng" userId="030cc4e958027c86" providerId="LiveId" clId="{A222E399-2265-4898-8CDD-D4A87CBC63C1}" dt="2021-11-02T03:09:52.187" v="125" actId="26606"/>
          <ac:spMkLst>
            <pc:docMk/>
            <pc:sldMk cId="2778875770" sldId="271"/>
            <ac:spMk id="3" creationId="{1C5BC825-B9B3-4AB7-8603-9F46FA262707}"/>
          </ac:spMkLst>
        </pc:spChg>
        <pc:spChg chg="add del">
          <ac:chgData name="YuChen Cheng" userId="030cc4e958027c86" providerId="LiveId" clId="{A222E399-2265-4898-8CDD-D4A87CBC63C1}" dt="2021-11-02T03:09:58.374" v="130" actId="26606"/>
          <ac:spMkLst>
            <pc:docMk/>
            <pc:sldMk cId="2778875770" sldId="271"/>
            <ac:spMk id="8" creationId="{3D6DABB5-1FC3-4E21-AC84-4685B03C9F93}"/>
          </ac:spMkLst>
        </pc:spChg>
        <pc:spChg chg="add del">
          <ac:chgData name="YuChen Cheng" userId="030cc4e958027c86" providerId="LiveId" clId="{A222E399-2265-4898-8CDD-D4A87CBC63C1}" dt="2021-11-02T03:09:58.374" v="130" actId="26606"/>
          <ac:spMkLst>
            <pc:docMk/>
            <pc:sldMk cId="2778875770" sldId="271"/>
            <ac:spMk id="10" creationId="{FC5790B5-250E-45E6-A05D-C3D1D459BC9D}"/>
          </ac:spMkLst>
        </pc:spChg>
        <pc:spChg chg="add">
          <ac:chgData name="YuChen Cheng" userId="030cc4e958027c86" providerId="LiveId" clId="{A222E399-2265-4898-8CDD-D4A87CBC63C1}" dt="2021-11-02T03:09:58.374" v="130" actId="26606"/>
          <ac:spMkLst>
            <pc:docMk/>
            <pc:sldMk cId="2778875770" sldId="271"/>
            <ac:spMk id="23" creationId="{3D6DABB5-1FC3-4E21-AC84-4685B03C9F93}"/>
          </ac:spMkLst>
        </pc:spChg>
        <pc:spChg chg="add">
          <ac:chgData name="YuChen Cheng" userId="030cc4e958027c86" providerId="LiveId" clId="{A222E399-2265-4898-8CDD-D4A87CBC63C1}" dt="2021-11-02T03:09:58.374" v="130" actId="26606"/>
          <ac:spMkLst>
            <pc:docMk/>
            <pc:sldMk cId="2778875770" sldId="271"/>
            <ac:spMk id="25" creationId="{FC5790B5-250E-45E6-A05D-C3D1D459BC9D}"/>
          </ac:spMkLst>
        </pc:spChg>
        <pc:grpChg chg="add del">
          <ac:chgData name="YuChen Cheng" userId="030cc4e958027c86" providerId="LiveId" clId="{A222E399-2265-4898-8CDD-D4A87CBC63C1}" dt="2021-11-02T03:09:58.374" v="130" actId="26606"/>
          <ac:grpSpMkLst>
            <pc:docMk/>
            <pc:sldMk cId="2778875770" sldId="271"/>
            <ac:grpSpMk id="12" creationId="{68158C4B-1BFE-4F6D-B2C1-0066FA11935A}"/>
          </ac:grpSpMkLst>
        </pc:grpChg>
        <pc:grpChg chg="add">
          <ac:chgData name="YuChen Cheng" userId="030cc4e958027c86" providerId="LiveId" clId="{A222E399-2265-4898-8CDD-D4A87CBC63C1}" dt="2021-11-02T03:09:58.374" v="130" actId="26606"/>
          <ac:grpSpMkLst>
            <pc:docMk/>
            <pc:sldMk cId="2778875770" sldId="271"/>
            <ac:grpSpMk id="27" creationId="{68158C4B-1BFE-4F6D-B2C1-0066FA11935A}"/>
          </ac:grpSpMkLst>
        </pc:grpChg>
        <pc:cxnChg chg="add del">
          <ac:chgData name="YuChen Cheng" userId="030cc4e958027c86" providerId="LiveId" clId="{A222E399-2265-4898-8CDD-D4A87CBC63C1}" dt="2021-11-02T03:09:58.374" v="130" actId="26606"/>
          <ac:cxnSpMkLst>
            <pc:docMk/>
            <pc:sldMk cId="2778875770" sldId="271"/>
            <ac:cxnSpMk id="18" creationId="{14319AF2-886A-4C5D-B34C-17FCB0267EEB}"/>
          </ac:cxnSpMkLst>
        </pc:cxnChg>
        <pc:cxnChg chg="add">
          <ac:chgData name="YuChen Cheng" userId="030cc4e958027c86" providerId="LiveId" clId="{A222E399-2265-4898-8CDD-D4A87CBC63C1}" dt="2021-11-02T03:09:58.374" v="130" actId="26606"/>
          <ac:cxnSpMkLst>
            <pc:docMk/>
            <pc:sldMk cId="2778875770" sldId="271"/>
            <ac:cxnSpMk id="33" creationId="{14319AF2-886A-4C5D-B34C-17FCB0267EEB}"/>
          </ac:cxnSpMkLst>
        </pc:cxnChg>
      </pc:sldChg>
      <pc:sldChg chg="modSp del mod">
        <pc:chgData name="YuChen Cheng" userId="030cc4e958027c86" providerId="LiveId" clId="{A222E399-2265-4898-8CDD-D4A87CBC63C1}" dt="2021-11-02T03:10:24.912" v="133" actId="47"/>
        <pc:sldMkLst>
          <pc:docMk/>
          <pc:sldMk cId="354052067" sldId="273"/>
        </pc:sldMkLst>
        <pc:spChg chg="mod">
          <ac:chgData name="YuChen Cheng" userId="030cc4e958027c86" providerId="LiveId" clId="{A222E399-2265-4898-8CDD-D4A87CBC63C1}" dt="2021-11-02T02:59:37.394" v="97" actId="27636"/>
          <ac:spMkLst>
            <pc:docMk/>
            <pc:sldMk cId="354052067" sldId="273"/>
            <ac:spMk id="2" creationId="{AE4F7D7E-DC7A-43C1-AC7B-222BF7F9BD90}"/>
          </ac:spMkLst>
        </pc:spChg>
        <pc:spChg chg="mod">
          <ac:chgData name="YuChen Cheng" userId="030cc4e958027c86" providerId="LiveId" clId="{A222E399-2265-4898-8CDD-D4A87CBC63C1}" dt="2021-11-02T03:09:30.460" v="117"/>
          <ac:spMkLst>
            <pc:docMk/>
            <pc:sldMk cId="354052067" sldId="273"/>
            <ac:spMk id="3" creationId="{08DA4F6C-1EFE-4B4D-B4DE-182FEFF69E81}"/>
          </ac:spMkLst>
        </pc:spChg>
      </pc:sldChg>
      <pc:sldChg chg="addSp delSp modSp mod setBg">
        <pc:chgData name="YuChen Cheng" userId="030cc4e958027c86" providerId="LiveId" clId="{A222E399-2265-4898-8CDD-D4A87CBC63C1}" dt="2021-11-02T03:09:30.460" v="117"/>
        <pc:sldMkLst>
          <pc:docMk/>
          <pc:sldMk cId="2374305504" sldId="274"/>
        </pc:sldMkLst>
        <pc:spChg chg="mod">
          <ac:chgData name="YuChen Cheng" userId="030cc4e958027c86" providerId="LiveId" clId="{A222E399-2265-4898-8CDD-D4A87CBC63C1}" dt="2021-11-02T03:09:30.460" v="117"/>
          <ac:spMkLst>
            <pc:docMk/>
            <pc:sldMk cId="2374305504" sldId="274"/>
            <ac:spMk id="2" creationId="{C74F95A7-17FC-43A3-9892-A4A5078D7B41}"/>
          </ac:spMkLst>
        </pc:spChg>
        <pc:spChg chg="del mod">
          <ac:chgData name="YuChen Cheng" userId="030cc4e958027c86" providerId="LiveId" clId="{A222E399-2265-4898-8CDD-D4A87CBC63C1}" dt="2021-11-02T03:02:58.273" v="102" actId="26606"/>
          <ac:spMkLst>
            <pc:docMk/>
            <pc:sldMk cId="2374305504" sldId="274"/>
            <ac:spMk id="3" creationId="{9B8F59FB-6FE7-41A6-9CE8-DE516B57B92F}"/>
          </ac:spMkLst>
        </pc:spChg>
        <pc:spChg chg="mod">
          <ac:chgData name="YuChen Cheng" userId="030cc4e958027c86" providerId="LiveId" clId="{A222E399-2265-4898-8CDD-D4A87CBC63C1}" dt="2021-11-02T03:09:30.460" v="117"/>
          <ac:spMkLst>
            <pc:docMk/>
            <pc:sldMk cId="2374305504" sldId="274"/>
            <ac:spMk id="4" creationId="{810F5119-5EB7-44EE-9B11-C96D79020678}"/>
          </ac:spMkLst>
        </pc:spChg>
        <pc:graphicFrameChg chg="add">
          <ac:chgData name="YuChen Cheng" userId="030cc4e958027c86" providerId="LiveId" clId="{A222E399-2265-4898-8CDD-D4A87CBC63C1}" dt="2021-11-02T03:02:58.273" v="102" actId="26606"/>
          <ac:graphicFrameMkLst>
            <pc:docMk/>
            <pc:sldMk cId="2374305504" sldId="274"/>
            <ac:graphicFrameMk id="6" creationId="{EECA9F07-3EBE-4D38-99E7-B704B5C15480}"/>
          </ac:graphicFrameMkLst>
        </pc:graphicFrameChg>
      </pc:sldChg>
      <pc:sldChg chg="delSp del delDesignElem">
        <pc:chgData name="YuChen Cheng" userId="030cc4e958027c86" providerId="LiveId" clId="{A222E399-2265-4898-8CDD-D4A87CBC63C1}" dt="2021-11-02T03:09:46.762" v="121" actId="47"/>
        <pc:sldMkLst>
          <pc:docMk/>
          <pc:sldMk cId="3942177920" sldId="276"/>
        </pc:sldMkLst>
        <pc:spChg chg="del">
          <ac:chgData name="YuChen Cheng" userId="030cc4e958027c86" providerId="LiveId" clId="{A222E399-2265-4898-8CDD-D4A87CBC63C1}" dt="2021-11-02T02:59:37.190" v="95"/>
          <ac:spMkLst>
            <pc:docMk/>
            <pc:sldMk cId="3942177920" sldId="276"/>
            <ac:spMk id="49" creationId="{E02DA677-C58A-4FCE-A9A0-E66A42EBD9A5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3942177920" sldId="276"/>
            <ac:spMk id="53" creationId="{FD31DF5F-EDD4-42F0-B539-A7919D31972D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3942177920" sldId="276"/>
            <ac:spMk id="54" creationId="{E42BCEC9-2CA3-44A0-8830-DA25C04423C8}"/>
          </ac:spMkLst>
        </pc:spChg>
        <pc:grpChg chg="del">
          <ac:chgData name="YuChen Cheng" userId="030cc4e958027c86" providerId="LiveId" clId="{A222E399-2265-4898-8CDD-D4A87CBC63C1}" dt="2021-11-02T02:59:37.190" v="95"/>
          <ac:grpSpMkLst>
            <pc:docMk/>
            <pc:sldMk cId="3942177920" sldId="276"/>
            <ac:grpSpMk id="56" creationId="{C8139A8F-A07A-40ED-843E-77B6C19606FF}"/>
          </ac:grpSpMkLst>
        </pc:grp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3942177920" sldId="276"/>
            <ac:picMk id="50" creationId="{9D85B319-9C30-4D92-B664-CA444ECD79BA}"/>
          </ac:picMkLst>
        </pc:pic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3942177920" sldId="276"/>
            <ac:picMk id="58" creationId="{6079AB70-86CA-4BFC-9505-60CD7D172FC0}"/>
          </ac:picMkLst>
        </pc:pic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3942177920" sldId="276"/>
            <ac:cxnSpMk id="51" creationId="{D7573C1E-3785-43C9-A262-1DA9DF97F85C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3942177920" sldId="276"/>
            <ac:cxnSpMk id="52" creationId="{548C4394-BE4E-4302-AF74-4781C6C66E4C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3942177920" sldId="276"/>
            <ac:cxnSpMk id="55" creationId="{17A887C3-690B-4858-A6B1-19C93D6C79B6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3942177920" sldId="276"/>
            <ac:cxnSpMk id="59" creationId="{6C0DB027-013B-48E2-B164-DD510158E5F0}"/>
          </ac:cxnSpMkLst>
        </pc:cxnChg>
      </pc:sldChg>
      <pc:sldChg chg="delSp del delDesignElem">
        <pc:chgData name="YuChen Cheng" userId="030cc4e958027c86" providerId="LiveId" clId="{A222E399-2265-4898-8CDD-D4A87CBC63C1}" dt="2021-11-02T03:09:47.368" v="122" actId="47"/>
        <pc:sldMkLst>
          <pc:docMk/>
          <pc:sldMk cId="2230518021" sldId="277"/>
        </pc:sldMkLst>
        <pc:spChg chg="del">
          <ac:chgData name="YuChen Cheng" userId="030cc4e958027c86" providerId="LiveId" clId="{A222E399-2265-4898-8CDD-D4A87CBC63C1}" dt="2021-11-02T02:59:37.190" v="95"/>
          <ac:spMkLst>
            <pc:docMk/>
            <pc:sldMk cId="2230518021" sldId="277"/>
            <ac:spMk id="34" creationId="{0CABCAE3-64FC-4149-819F-2C1812824154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2230518021" sldId="277"/>
            <ac:spMk id="38" creationId="{7F0FC757-0FB0-43DC-8A8C-A60D5517549D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2230518021" sldId="277"/>
            <ac:spMk id="39" creationId="{B078FCAE-E8BE-4215-8F37-55B5EE72FAB4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2230518021" sldId="277"/>
            <ac:spMk id="44" creationId="{A88BBAE4-1AA8-4249-AB11-FEFFDB51A7C1}"/>
          </ac:spMkLst>
        </pc:spChg>
        <pc:grpChg chg="del">
          <ac:chgData name="YuChen Cheng" userId="030cc4e958027c86" providerId="LiveId" clId="{A222E399-2265-4898-8CDD-D4A87CBC63C1}" dt="2021-11-02T02:59:37.190" v="95"/>
          <ac:grpSpMkLst>
            <pc:docMk/>
            <pc:sldMk cId="2230518021" sldId="277"/>
            <ac:grpSpMk id="41" creationId="{4907A2B9-67D8-42FB-A373-67076DE4D30F}"/>
          </ac:grpSpMkLst>
        </pc:grp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2230518021" sldId="277"/>
            <ac:picMk id="35" creationId="{012FDCFE-9AD2-4D8A-8CBF-B3AA37EBF6DD}"/>
          </ac:picMkLst>
        </pc:pic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2230518021" sldId="277"/>
            <ac:picMk id="45" creationId="{FF48ABDD-EC14-4852-8085-531535B95FB1}"/>
          </ac:picMkLst>
        </pc:pic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2230518021" sldId="277"/>
            <ac:cxnSpMk id="33" creationId="{AF4E9326-7C69-4A33-9A45-62F659E4AE65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2230518021" sldId="277"/>
            <ac:cxnSpMk id="36" creationId="{FBD463FC-4CA8-4FF4-85A3-AF9F4B98D210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2230518021" sldId="277"/>
            <ac:cxnSpMk id="37" creationId="{BECF35C3-8B44-4F4B-BD25-4C01823DB22A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2230518021" sldId="277"/>
            <ac:cxnSpMk id="40" creationId="{3AAF1CF6-A2E3-40FC-975A-E8E573D23299}"/>
          </ac:cxnSpMkLst>
        </pc:cxnChg>
      </pc:sldChg>
      <pc:sldChg chg="delSp del delDesignElem">
        <pc:chgData name="YuChen Cheng" userId="030cc4e958027c86" providerId="LiveId" clId="{A222E399-2265-4898-8CDD-D4A87CBC63C1}" dt="2021-11-02T03:09:48.617" v="123" actId="47"/>
        <pc:sldMkLst>
          <pc:docMk/>
          <pc:sldMk cId="552037431" sldId="278"/>
        </pc:sldMkLst>
        <pc:spChg chg="del">
          <ac:chgData name="YuChen Cheng" userId="030cc4e958027c86" providerId="LiveId" clId="{A222E399-2265-4898-8CDD-D4A87CBC63C1}" dt="2021-11-02T02:59:37.190" v="95"/>
          <ac:spMkLst>
            <pc:docMk/>
            <pc:sldMk cId="552037431" sldId="278"/>
            <ac:spMk id="13" creationId="{E02DA677-C58A-4FCE-A9A0-E66A42EBD9A5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552037431" sldId="278"/>
            <ac:spMk id="21" creationId="{FD31DF5F-EDD4-42F0-B539-A7919D31972D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552037431" sldId="278"/>
            <ac:spMk id="23" creationId="{E42BCEC9-2CA3-44A0-8830-DA25C04423C8}"/>
          </ac:spMkLst>
        </pc:spChg>
        <pc:grpChg chg="del">
          <ac:chgData name="YuChen Cheng" userId="030cc4e958027c86" providerId="LiveId" clId="{A222E399-2265-4898-8CDD-D4A87CBC63C1}" dt="2021-11-02T02:59:37.190" v="95"/>
          <ac:grpSpMkLst>
            <pc:docMk/>
            <pc:sldMk cId="552037431" sldId="278"/>
            <ac:grpSpMk id="27" creationId="{C8139A8F-A07A-40ED-843E-77B6C19606FF}"/>
          </ac:grpSpMkLst>
        </pc:grp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552037431" sldId="278"/>
            <ac:picMk id="15" creationId="{9D85B319-9C30-4D92-B664-CA444ECD79BA}"/>
          </ac:picMkLst>
        </pc:pic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552037431" sldId="278"/>
            <ac:picMk id="31" creationId="{6079AB70-86CA-4BFC-9505-60CD7D172FC0}"/>
          </ac:picMkLst>
        </pc:pic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552037431" sldId="278"/>
            <ac:cxnSpMk id="10" creationId="{6C0DB027-013B-48E2-B164-DD510158E5F0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552037431" sldId="278"/>
            <ac:cxnSpMk id="17" creationId="{D7573C1E-3785-43C9-A262-1DA9DF97F85C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552037431" sldId="278"/>
            <ac:cxnSpMk id="19" creationId="{548C4394-BE4E-4302-AF74-4781C6C66E4C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552037431" sldId="278"/>
            <ac:cxnSpMk id="25" creationId="{17A887C3-690B-4858-A6B1-19C93D6C79B6}"/>
          </ac:cxnSpMkLst>
        </pc:cxnChg>
      </pc:sldChg>
      <pc:sldChg chg="delSp del delDesignElem">
        <pc:chgData name="YuChen Cheng" userId="030cc4e958027c86" providerId="LiveId" clId="{A222E399-2265-4898-8CDD-D4A87CBC63C1}" dt="2021-11-02T03:09:48.635" v="124" actId="47"/>
        <pc:sldMkLst>
          <pc:docMk/>
          <pc:sldMk cId="3488553888" sldId="279"/>
        </pc:sldMkLst>
        <pc:spChg chg="del">
          <ac:chgData name="YuChen Cheng" userId="030cc4e958027c86" providerId="LiveId" clId="{A222E399-2265-4898-8CDD-D4A87CBC63C1}" dt="2021-11-02T02:59:37.190" v="95"/>
          <ac:spMkLst>
            <pc:docMk/>
            <pc:sldMk cId="3488553888" sldId="279"/>
            <ac:spMk id="11" creationId="{1CE580D1-F917-4567-AFB4-99AA9B52ADF0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3488553888" sldId="279"/>
            <ac:spMk id="18" creationId="{EC17D08F-2133-44A9-B28C-CB29928FA8D9}"/>
          </ac:spMkLst>
        </pc:spChg>
        <pc:spChg chg="del">
          <ac:chgData name="YuChen Cheng" userId="030cc4e958027c86" providerId="LiveId" clId="{A222E399-2265-4898-8CDD-D4A87CBC63C1}" dt="2021-11-02T02:59:37.190" v="95"/>
          <ac:spMkLst>
            <pc:docMk/>
            <pc:sldMk cId="3488553888" sldId="279"/>
            <ac:spMk id="20" creationId="{0CC36881-E309-4C41-8B5B-203AADC15FF6}"/>
          </ac:spMkLst>
        </pc:spChg>
        <pc:grpChg chg="del">
          <ac:chgData name="YuChen Cheng" userId="030cc4e958027c86" providerId="LiveId" clId="{A222E399-2265-4898-8CDD-D4A87CBC63C1}" dt="2021-11-02T02:59:37.190" v="95"/>
          <ac:grpSpMkLst>
            <pc:docMk/>
            <pc:sldMk cId="3488553888" sldId="279"/>
            <ac:grpSpMk id="24" creationId="{AED92372-F778-4E96-9E90-4E63BAF3CAD3}"/>
          </ac:grpSpMkLst>
        </pc:grp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3488553888" sldId="279"/>
            <ac:picMk id="12" creationId="{1F5620B8-A2D8-4568-B566-F0453A0D9167}"/>
          </ac:picMkLst>
        </pc:picChg>
        <pc:picChg chg="del">
          <ac:chgData name="YuChen Cheng" userId="030cc4e958027c86" providerId="LiveId" clId="{A222E399-2265-4898-8CDD-D4A87CBC63C1}" dt="2021-11-02T02:59:37.190" v="95"/>
          <ac:picMkLst>
            <pc:docMk/>
            <pc:sldMk cId="3488553888" sldId="279"/>
            <ac:picMk id="29" creationId="{4B61EBEC-D0CA-456C-98A6-EDA1AC9FB0D6}"/>
          </ac:picMkLst>
        </pc:pic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3488553888" sldId="279"/>
            <ac:cxnSpMk id="14" creationId="{1C7D2BA4-4B7A-4596-8BCC-5CF715423894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3488553888" sldId="279"/>
            <ac:cxnSpMk id="16" creationId="{4977F1E1-2B6F-4BB6-899F-67D8764D83C5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3488553888" sldId="279"/>
            <ac:cxnSpMk id="22" creationId="{84F2C6A8-7D46-49EA-860B-0F0B0208436C}"/>
          </ac:cxnSpMkLst>
        </pc:cxnChg>
        <pc:cxnChg chg="del">
          <ac:chgData name="YuChen Cheng" userId="030cc4e958027c86" providerId="LiveId" clId="{A222E399-2265-4898-8CDD-D4A87CBC63C1}" dt="2021-11-02T02:59:37.190" v="95"/>
          <ac:cxnSpMkLst>
            <pc:docMk/>
            <pc:sldMk cId="3488553888" sldId="279"/>
            <ac:cxnSpMk id="30" creationId="{718A71EB-D327-4458-85FB-26336B2BA01B}"/>
          </ac:cxnSpMkLst>
        </pc:cxnChg>
      </pc:sldChg>
      <pc:sldChg chg="modSp del mod">
        <pc:chgData name="YuChen Cheng" userId="030cc4e958027c86" providerId="LiveId" clId="{A222E399-2265-4898-8CDD-D4A87CBC63C1}" dt="2021-11-02T03:10:26.108" v="136" actId="47"/>
        <pc:sldMkLst>
          <pc:docMk/>
          <pc:sldMk cId="4072793289" sldId="280"/>
        </pc:sldMkLst>
        <pc:spChg chg="mod">
          <ac:chgData name="YuChen Cheng" userId="030cc4e958027c86" providerId="LiveId" clId="{A222E399-2265-4898-8CDD-D4A87CBC63C1}" dt="2021-11-02T02:59:37.429" v="100" actId="27636"/>
          <ac:spMkLst>
            <pc:docMk/>
            <pc:sldMk cId="4072793289" sldId="280"/>
            <ac:spMk id="2" creationId="{AE4F7D7E-DC7A-43C1-AC7B-222BF7F9BD90}"/>
          </ac:spMkLst>
        </pc:spChg>
        <pc:spChg chg="mod">
          <ac:chgData name="YuChen Cheng" userId="030cc4e958027c86" providerId="LiveId" clId="{A222E399-2265-4898-8CDD-D4A87CBC63C1}" dt="2021-11-02T03:09:30.460" v="117"/>
          <ac:spMkLst>
            <pc:docMk/>
            <pc:sldMk cId="4072793289" sldId="280"/>
            <ac:spMk id="3" creationId="{9429BCD3-A8F2-4E90-A7CF-3AF3AEEF1DEA}"/>
          </ac:spMkLst>
        </pc:spChg>
      </pc:sldChg>
      <pc:sldChg chg="modSp del mod">
        <pc:chgData name="YuChen Cheng" userId="030cc4e958027c86" providerId="LiveId" clId="{A222E399-2265-4898-8CDD-D4A87CBC63C1}" dt="2021-11-02T06:26:15.159" v="536" actId="47"/>
        <pc:sldMkLst>
          <pc:docMk/>
          <pc:sldMk cId="3514039385" sldId="281"/>
        </pc:sldMkLst>
        <pc:spChg chg="mod">
          <ac:chgData name="YuChen Cheng" userId="030cc4e958027c86" providerId="LiveId" clId="{A222E399-2265-4898-8CDD-D4A87CBC63C1}" dt="2021-11-02T02:59:37.386" v="96" actId="27636"/>
          <ac:spMkLst>
            <pc:docMk/>
            <pc:sldMk cId="3514039385" sldId="281"/>
            <ac:spMk id="2" creationId="{AE9E73F3-B734-4F11-B2A0-0F07B97793BD}"/>
          </ac:spMkLst>
        </pc:spChg>
        <pc:spChg chg="mod">
          <ac:chgData name="YuChen Cheng" userId="030cc4e958027c86" providerId="LiveId" clId="{A222E399-2265-4898-8CDD-D4A87CBC63C1}" dt="2021-11-02T03:09:30.460" v="117"/>
          <ac:spMkLst>
            <pc:docMk/>
            <pc:sldMk cId="3514039385" sldId="281"/>
            <ac:spMk id="4" creationId="{E8766185-A91C-44D0-B0B8-288A48336F31}"/>
          </ac:spMkLst>
        </pc:spChg>
        <pc:spChg chg="mod">
          <ac:chgData name="YuChen Cheng" userId="030cc4e958027c86" providerId="LiveId" clId="{A222E399-2265-4898-8CDD-D4A87CBC63C1}" dt="2021-11-02T03:10:19.169" v="132" actId="1076"/>
          <ac:spMkLst>
            <pc:docMk/>
            <pc:sldMk cId="3514039385" sldId="281"/>
            <ac:spMk id="6" creationId="{6AB99783-99F9-4792-85DD-8929ED1A86E0}"/>
          </ac:spMkLst>
        </pc:spChg>
      </pc:sldChg>
      <pc:sldChg chg="modSp add mod">
        <pc:chgData name="YuChen Cheng" userId="030cc4e958027c86" providerId="LiveId" clId="{A222E399-2265-4898-8CDD-D4A87CBC63C1}" dt="2021-11-02T05:42:13.387" v="208" actId="255"/>
        <pc:sldMkLst>
          <pc:docMk/>
          <pc:sldMk cId="2124941715" sldId="282"/>
        </pc:sldMkLst>
        <pc:spChg chg="mod">
          <ac:chgData name="YuChen Cheng" userId="030cc4e958027c86" providerId="LiveId" clId="{A222E399-2265-4898-8CDD-D4A87CBC63C1}" dt="2021-11-02T05:42:13.387" v="208" actId="255"/>
          <ac:spMkLst>
            <pc:docMk/>
            <pc:sldMk cId="2124941715" sldId="282"/>
            <ac:spMk id="2" creationId="{AE9E73F3-B734-4F11-B2A0-0F07B97793BD}"/>
          </ac:spMkLst>
        </pc:spChg>
      </pc:sldChg>
      <pc:sldChg chg="addSp modSp new mod setBg">
        <pc:chgData name="YuChen Cheng" userId="030cc4e958027c86" providerId="LiveId" clId="{A222E399-2265-4898-8CDD-D4A87CBC63C1}" dt="2021-11-02T05:43:05.121" v="220" actId="20577"/>
        <pc:sldMkLst>
          <pc:docMk/>
          <pc:sldMk cId="3333956002" sldId="283"/>
        </pc:sldMkLst>
        <pc:spChg chg="mod">
          <ac:chgData name="YuChen Cheng" userId="030cc4e958027c86" providerId="LiveId" clId="{A222E399-2265-4898-8CDD-D4A87CBC63C1}" dt="2021-11-02T05:41:59.845" v="207" actId="113"/>
          <ac:spMkLst>
            <pc:docMk/>
            <pc:sldMk cId="3333956002" sldId="283"/>
            <ac:spMk id="2" creationId="{BC93ECDD-F64F-4817-8183-79A9B3484CED}"/>
          </ac:spMkLst>
        </pc:spChg>
        <pc:spChg chg="mod">
          <ac:chgData name="YuChen Cheng" userId="030cc4e958027c86" providerId="LiveId" clId="{A222E399-2265-4898-8CDD-D4A87CBC63C1}" dt="2021-11-02T05:43:05.121" v="220" actId="20577"/>
          <ac:spMkLst>
            <pc:docMk/>
            <pc:sldMk cId="3333956002" sldId="283"/>
            <ac:spMk id="3" creationId="{FBB6151E-A96F-4E22-A9BF-B3240A42E3D4}"/>
          </ac:spMkLst>
        </pc:spChg>
        <pc:spChg chg="mod ord">
          <ac:chgData name="YuChen Cheng" userId="030cc4e958027c86" providerId="LiveId" clId="{A222E399-2265-4898-8CDD-D4A87CBC63C1}" dt="2021-11-02T05:41:41.109" v="203" actId="26606"/>
          <ac:spMkLst>
            <pc:docMk/>
            <pc:sldMk cId="3333956002" sldId="283"/>
            <ac:spMk id="4" creationId="{6A12D72A-CF7C-4D49-B35A-0CA76FC7794E}"/>
          </ac:spMkLst>
        </pc:spChg>
        <pc:picChg chg="add mod">
          <ac:chgData name="YuChen Cheng" userId="030cc4e958027c86" providerId="LiveId" clId="{A222E399-2265-4898-8CDD-D4A87CBC63C1}" dt="2021-11-02T05:41:54.748" v="206" actId="1076"/>
          <ac:picMkLst>
            <pc:docMk/>
            <pc:sldMk cId="3333956002" sldId="283"/>
            <ac:picMk id="6" creationId="{9EFC9AF7-9B0D-4359-9F55-1A4B6B6E2971}"/>
          </ac:picMkLst>
        </pc:picChg>
      </pc:sldChg>
      <pc:sldChg chg="new del">
        <pc:chgData name="YuChen Cheng" userId="030cc4e958027c86" providerId="LiveId" clId="{A222E399-2265-4898-8CDD-D4A87CBC63C1}" dt="2021-11-02T05:43:24.268" v="222" actId="47"/>
        <pc:sldMkLst>
          <pc:docMk/>
          <pc:sldMk cId="756692320" sldId="284"/>
        </pc:sldMkLst>
      </pc:sldChg>
      <pc:sldChg chg="addSp delSp modSp add mod setBg">
        <pc:chgData name="YuChen Cheng" userId="030cc4e958027c86" providerId="LiveId" clId="{A222E399-2265-4898-8CDD-D4A87CBC63C1}" dt="2021-11-02T05:52:53.306" v="271" actId="1076"/>
        <pc:sldMkLst>
          <pc:docMk/>
          <pc:sldMk cId="3755325856" sldId="284"/>
        </pc:sldMkLst>
        <pc:spChg chg="mod">
          <ac:chgData name="YuChen Cheng" userId="030cc4e958027c86" providerId="LiveId" clId="{A222E399-2265-4898-8CDD-D4A87CBC63C1}" dt="2021-11-02T05:44:42.839" v="245" actId="20577"/>
          <ac:spMkLst>
            <pc:docMk/>
            <pc:sldMk cId="3755325856" sldId="284"/>
            <ac:spMk id="2" creationId="{BC93ECDD-F64F-4817-8183-79A9B3484CED}"/>
          </ac:spMkLst>
        </pc:spChg>
        <pc:spChg chg="del">
          <ac:chgData name="YuChen Cheng" userId="030cc4e958027c86" providerId="LiveId" clId="{A222E399-2265-4898-8CDD-D4A87CBC63C1}" dt="2021-11-02T05:44:44.751" v="246" actId="478"/>
          <ac:spMkLst>
            <pc:docMk/>
            <pc:sldMk cId="3755325856" sldId="284"/>
            <ac:spMk id="3" creationId="{FBB6151E-A96F-4E22-A9BF-B3240A42E3D4}"/>
          </ac:spMkLst>
        </pc:spChg>
        <pc:spChg chg="add del mod">
          <ac:chgData name="YuChen Cheng" userId="030cc4e958027c86" providerId="LiveId" clId="{A222E399-2265-4898-8CDD-D4A87CBC63C1}" dt="2021-11-02T05:44:47.057" v="248" actId="478"/>
          <ac:spMkLst>
            <pc:docMk/>
            <pc:sldMk cId="3755325856" sldId="284"/>
            <ac:spMk id="7" creationId="{7917DADC-FA7A-4584-9407-5D60EC5965F8}"/>
          </ac:spMkLst>
        </pc:spChg>
        <pc:spChg chg="add mod">
          <ac:chgData name="YuChen Cheng" userId="030cc4e958027c86" providerId="LiveId" clId="{A222E399-2265-4898-8CDD-D4A87CBC63C1}" dt="2021-11-02T05:47:18.771" v="258" actId="1076"/>
          <ac:spMkLst>
            <pc:docMk/>
            <pc:sldMk cId="3755325856" sldId="284"/>
            <ac:spMk id="11" creationId="{FAEB262F-B169-415D-BF12-B2DF63ACF8A3}"/>
          </ac:spMkLst>
        </pc:spChg>
        <pc:picChg chg="del">
          <ac:chgData name="YuChen Cheng" userId="030cc4e958027c86" providerId="LiveId" clId="{A222E399-2265-4898-8CDD-D4A87CBC63C1}" dt="2021-11-02T05:44:47.939" v="249" actId="478"/>
          <ac:picMkLst>
            <pc:docMk/>
            <pc:sldMk cId="3755325856" sldId="284"/>
            <ac:picMk id="6" creationId="{9EFC9AF7-9B0D-4359-9F55-1A4B6B6E2971}"/>
          </ac:picMkLst>
        </pc:picChg>
        <pc:picChg chg="add mod">
          <ac:chgData name="YuChen Cheng" userId="030cc4e958027c86" providerId="LiveId" clId="{A222E399-2265-4898-8CDD-D4A87CBC63C1}" dt="2021-11-02T05:47:00.694" v="252" actId="1076"/>
          <ac:picMkLst>
            <pc:docMk/>
            <pc:sldMk cId="3755325856" sldId="284"/>
            <ac:picMk id="9" creationId="{204CF65F-7AE1-42B4-8120-2D38D032DB25}"/>
          </ac:picMkLst>
        </pc:picChg>
        <pc:picChg chg="add mod modCrop">
          <ac:chgData name="YuChen Cheng" userId="030cc4e958027c86" providerId="LiveId" clId="{A222E399-2265-4898-8CDD-D4A87CBC63C1}" dt="2021-11-02T05:52:53.306" v="271" actId="1076"/>
          <ac:picMkLst>
            <pc:docMk/>
            <pc:sldMk cId="3755325856" sldId="284"/>
            <ac:picMk id="13" creationId="{1D0DF716-A1A4-4C64-9578-AE640FFFB038}"/>
          </ac:picMkLst>
        </pc:picChg>
      </pc:sldChg>
      <pc:sldChg chg="new del">
        <pc:chgData name="YuChen Cheng" userId="030cc4e958027c86" providerId="LiveId" clId="{A222E399-2265-4898-8CDD-D4A87CBC63C1}" dt="2021-11-02T05:54:36.749" v="273" actId="47"/>
        <pc:sldMkLst>
          <pc:docMk/>
          <pc:sldMk cId="1873190128" sldId="285"/>
        </pc:sldMkLst>
      </pc:sldChg>
      <pc:sldChg chg="addSp delSp modSp new mod">
        <pc:chgData name="YuChen Cheng" userId="030cc4e958027c86" providerId="LiveId" clId="{A222E399-2265-4898-8CDD-D4A87CBC63C1}" dt="2021-11-02T06:44:30.833" v="736" actId="20577"/>
        <pc:sldMkLst>
          <pc:docMk/>
          <pc:sldMk cId="2158807118" sldId="285"/>
        </pc:sldMkLst>
        <pc:spChg chg="mod">
          <ac:chgData name="YuChen Cheng" userId="030cc4e958027c86" providerId="LiveId" clId="{A222E399-2265-4898-8CDD-D4A87CBC63C1}" dt="2021-11-02T06:44:30.833" v="736" actId="20577"/>
          <ac:spMkLst>
            <pc:docMk/>
            <pc:sldMk cId="2158807118" sldId="285"/>
            <ac:spMk id="2" creationId="{F710EF7D-470A-40AC-B039-1311178D621F}"/>
          </ac:spMkLst>
        </pc:spChg>
        <pc:spChg chg="del">
          <ac:chgData name="YuChen Cheng" userId="030cc4e958027c86" providerId="LiveId" clId="{A222E399-2265-4898-8CDD-D4A87CBC63C1}" dt="2021-11-02T06:18:36.661" v="327" actId="478"/>
          <ac:spMkLst>
            <pc:docMk/>
            <pc:sldMk cId="2158807118" sldId="285"/>
            <ac:spMk id="3" creationId="{90C257E4-CB59-4A5E-87E1-6110A9B705A7}"/>
          </ac:spMkLst>
        </pc:spChg>
        <pc:spChg chg="add mod">
          <ac:chgData name="YuChen Cheng" userId="030cc4e958027c86" providerId="LiveId" clId="{A222E399-2265-4898-8CDD-D4A87CBC63C1}" dt="2021-11-02T06:21:28.325" v="371" actId="123"/>
          <ac:spMkLst>
            <pc:docMk/>
            <pc:sldMk cId="2158807118" sldId="285"/>
            <ac:spMk id="8" creationId="{2543A1F0-7632-4EA4-AE62-DA0D380FF13A}"/>
          </ac:spMkLst>
        </pc:spChg>
        <pc:spChg chg="add del">
          <ac:chgData name="YuChen Cheng" userId="030cc4e958027c86" providerId="LiveId" clId="{A222E399-2265-4898-8CDD-D4A87CBC63C1}" dt="2021-11-02T06:22:07.001" v="373" actId="22"/>
          <ac:spMkLst>
            <pc:docMk/>
            <pc:sldMk cId="2158807118" sldId="285"/>
            <ac:spMk id="10" creationId="{511292E2-1B4F-492A-A83F-A3DF4E3C7424}"/>
          </ac:spMkLst>
        </pc:spChg>
        <pc:picChg chg="add mod">
          <ac:chgData name="YuChen Cheng" userId="030cc4e958027c86" providerId="LiveId" clId="{A222E399-2265-4898-8CDD-D4A87CBC63C1}" dt="2021-11-02T06:20:56.550" v="369" actId="1076"/>
          <ac:picMkLst>
            <pc:docMk/>
            <pc:sldMk cId="2158807118" sldId="285"/>
            <ac:picMk id="6" creationId="{BAE3C1BE-1729-42FE-90FF-3437E373D5D6}"/>
          </ac:picMkLst>
        </pc:picChg>
      </pc:sldChg>
      <pc:sldChg chg="addSp delSp modSp add del mod">
        <pc:chgData name="YuChen Cheng" userId="030cc4e958027c86" providerId="LiveId" clId="{A222E399-2265-4898-8CDD-D4A87CBC63C1}" dt="2021-11-02T06:12:16.263" v="293" actId="47"/>
        <pc:sldMkLst>
          <pc:docMk/>
          <pc:sldMk cId="3756507992" sldId="285"/>
        </pc:sldMkLst>
        <pc:spChg chg="mod">
          <ac:chgData name="YuChen Cheng" userId="030cc4e958027c86" providerId="LiveId" clId="{A222E399-2265-4898-8CDD-D4A87CBC63C1}" dt="2021-11-02T05:54:49.131" v="283" actId="20577"/>
          <ac:spMkLst>
            <pc:docMk/>
            <pc:sldMk cId="3756507992" sldId="285"/>
            <ac:spMk id="2" creationId="{BC93ECDD-F64F-4817-8183-79A9B3484CED}"/>
          </ac:spMkLst>
        </pc:spChg>
        <pc:spChg chg="del">
          <ac:chgData name="YuChen Cheng" userId="030cc4e958027c86" providerId="LiveId" clId="{A222E399-2265-4898-8CDD-D4A87CBC63C1}" dt="2021-11-02T05:55:34.842" v="285" actId="478"/>
          <ac:spMkLst>
            <pc:docMk/>
            <pc:sldMk cId="3756507992" sldId="285"/>
            <ac:spMk id="11" creationId="{FAEB262F-B169-415D-BF12-B2DF63ACF8A3}"/>
          </ac:spMkLst>
        </pc:spChg>
        <pc:picChg chg="add mod">
          <ac:chgData name="YuChen Cheng" userId="030cc4e958027c86" providerId="LiveId" clId="{A222E399-2265-4898-8CDD-D4A87CBC63C1}" dt="2021-11-02T06:11:55.437" v="292" actId="1076"/>
          <ac:picMkLst>
            <pc:docMk/>
            <pc:sldMk cId="3756507992" sldId="285"/>
            <ac:picMk id="5" creationId="{57F917CA-7D41-47B9-8303-13AE8EDCF362}"/>
          </ac:picMkLst>
        </pc:picChg>
        <pc:picChg chg="del">
          <ac:chgData name="YuChen Cheng" userId="030cc4e958027c86" providerId="LiveId" clId="{A222E399-2265-4898-8CDD-D4A87CBC63C1}" dt="2021-11-02T05:55:33.663" v="284" actId="478"/>
          <ac:picMkLst>
            <pc:docMk/>
            <pc:sldMk cId="3756507992" sldId="285"/>
            <ac:picMk id="9" creationId="{204CF65F-7AE1-42B4-8120-2D38D032DB25}"/>
          </ac:picMkLst>
        </pc:picChg>
        <pc:picChg chg="del">
          <ac:chgData name="YuChen Cheng" userId="030cc4e958027c86" providerId="LiveId" clId="{A222E399-2265-4898-8CDD-D4A87CBC63C1}" dt="2021-11-02T05:55:35.225" v="286" actId="478"/>
          <ac:picMkLst>
            <pc:docMk/>
            <pc:sldMk cId="3756507992" sldId="285"/>
            <ac:picMk id="13" creationId="{1D0DF716-A1A4-4C64-9578-AE640FFFB038}"/>
          </ac:picMkLst>
        </pc:picChg>
      </pc:sldChg>
      <pc:sldChg chg="new del">
        <pc:chgData name="YuChen Cheng" userId="030cc4e958027c86" providerId="LiveId" clId="{A222E399-2265-4898-8CDD-D4A87CBC63C1}" dt="2021-11-02T06:26:11.447" v="535" actId="47"/>
        <pc:sldMkLst>
          <pc:docMk/>
          <pc:sldMk cId="1697048582" sldId="286"/>
        </pc:sldMkLst>
      </pc:sldChg>
      <pc:sldChg chg="addSp delSp modSp add mod">
        <pc:chgData name="YuChen Cheng" userId="030cc4e958027c86" providerId="LiveId" clId="{A222E399-2265-4898-8CDD-D4A87CBC63C1}" dt="2021-11-02T06:43:15.380" v="727"/>
        <pc:sldMkLst>
          <pc:docMk/>
          <pc:sldMk cId="3473532913" sldId="287"/>
        </pc:sldMkLst>
        <pc:spChg chg="mod">
          <ac:chgData name="YuChen Cheng" userId="030cc4e958027c86" providerId="LiveId" clId="{A222E399-2265-4898-8CDD-D4A87CBC63C1}" dt="2021-11-02T06:35:52.963" v="650"/>
          <ac:spMkLst>
            <pc:docMk/>
            <pc:sldMk cId="3473532913" sldId="287"/>
            <ac:spMk id="2" creationId="{F710EF7D-470A-40AC-B039-1311178D621F}"/>
          </ac:spMkLst>
        </pc:spChg>
        <pc:spChg chg="add mod">
          <ac:chgData name="YuChen Cheng" userId="030cc4e958027c86" providerId="LiveId" clId="{A222E399-2265-4898-8CDD-D4A87CBC63C1}" dt="2021-11-02T06:43:15.380" v="727"/>
          <ac:spMkLst>
            <pc:docMk/>
            <pc:sldMk cId="3473532913" sldId="287"/>
            <ac:spMk id="7" creationId="{8B425B6B-A1CD-4E53-A63F-5672BA4313E5}"/>
          </ac:spMkLst>
        </pc:spChg>
        <pc:spChg chg="del">
          <ac:chgData name="YuChen Cheng" userId="030cc4e958027c86" providerId="LiveId" clId="{A222E399-2265-4898-8CDD-D4A87CBC63C1}" dt="2021-11-02T06:22:29.471" v="380" actId="478"/>
          <ac:spMkLst>
            <pc:docMk/>
            <pc:sldMk cId="3473532913" sldId="287"/>
            <ac:spMk id="8" creationId="{2543A1F0-7632-4EA4-AE62-DA0D380FF13A}"/>
          </ac:spMkLst>
        </pc:spChg>
        <pc:picChg chg="del">
          <ac:chgData name="YuChen Cheng" userId="030cc4e958027c86" providerId="LiveId" clId="{A222E399-2265-4898-8CDD-D4A87CBC63C1}" dt="2021-11-02T06:22:28.097" v="379" actId="478"/>
          <ac:picMkLst>
            <pc:docMk/>
            <pc:sldMk cId="3473532913" sldId="287"/>
            <ac:picMk id="6" creationId="{BAE3C1BE-1729-42FE-90FF-3437E373D5D6}"/>
          </ac:picMkLst>
        </pc:picChg>
      </pc:sldChg>
      <pc:sldChg chg="addSp delSp modSp add mod setBg addAnim delAnim">
        <pc:chgData name="YuChen Cheng" userId="030cc4e958027c86" providerId="LiveId" clId="{A222E399-2265-4898-8CDD-D4A87CBC63C1}" dt="2021-11-02T06:28:58.002" v="555" actId="1076"/>
        <pc:sldMkLst>
          <pc:docMk/>
          <pc:sldMk cId="2357020285" sldId="288"/>
        </pc:sldMkLst>
        <pc:spChg chg="mod">
          <ac:chgData name="YuChen Cheng" userId="030cc4e958027c86" providerId="LiveId" clId="{A222E399-2265-4898-8CDD-D4A87CBC63C1}" dt="2021-11-02T06:28:16.779" v="554" actId="26606"/>
          <ac:spMkLst>
            <pc:docMk/>
            <pc:sldMk cId="2357020285" sldId="288"/>
            <ac:spMk id="2" creationId="{F710EF7D-470A-40AC-B039-1311178D621F}"/>
          </ac:spMkLst>
        </pc:spChg>
        <pc:spChg chg="mod ord">
          <ac:chgData name="YuChen Cheng" userId="030cc4e958027c86" providerId="LiveId" clId="{A222E399-2265-4898-8CDD-D4A87CBC63C1}" dt="2021-11-02T06:28:16.779" v="554" actId="26606"/>
          <ac:spMkLst>
            <pc:docMk/>
            <pc:sldMk cId="2357020285" sldId="288"/>
            <ac:spMk id="4" creationId="{BF7961D9-24CD-40B8-951D-AD3D0C352F2D}"/>
          </ac:spMkLst>
        </pc:spChg>
        <pc:spChg chg="del">
          <ac:chgData name="YuChen Cheng" userId="030cc4e958027c86" providerId="LiveId" clId="{A222E399-2265-4898-8CDD-D4A87CBC63C1}" dt="2021-11-02T06:28:01.745" v="549" actId="478"/>
          <ac:spMkLst>
            <pc:docMk/>
            <pc:sldMk cId="2357020285" sldId="288"/>
            <ac:spMk id="7" creationId="{8B425B6B-A1CD-4E53-A63F-5672BA4313E5}"/>
          </ac:spMkLst>
        </pc:spChg>
        <pc:spChg chg="add del">
          <ac:chgData name="YuChen Cheng" userId="030cc4e958027c86" providerId="LiveId" clId="{A222E399-2265-4898-8CDD-D4A87CBC63C1}" dt="2021-11-02T06:28:16.779" v="554" actId="26606"/>
          <ac:spMkLst>
            <pc:docMk/>
            <pc:sldMk cId="2357020285" sldId="288"/>
            <ac:spMk id="18" creationId="{DDD34390-BB72-482C-8D73-495C13499621}"/>
          </ac:spMkLst>
        </pc:spChg>
        <pc:spChg chg="add del">
          <ac:chgData name="YuChen Cheng" userId="030cc4e958027c86" providerId="LiveId" clId="{A222E399-2265-4898-8CDD-D4A87CBC63C1}" dt="2021-11-02T06:28:16.779" v="554" actId="26606"/>
          <ac:spMkLst>
            <pc:docMk/>
            <pc:sldMk cId="2357020285" sldId="288"/>
            <ac:spMk id="26" creationId="{52062B71-C76E-495D-8314-1A1532AC192B}"/>
          </ac:spMkLst>
        </pc:spChg>
        <pc:grpChg chg="add del">
          <ac:chgData name="YuChen Cheng" userId="030cc4e958027c86" providerId="LiveId" clId="{A222E399-2265-4898-8CDD-D4A87CBC63C1}" dt="2021-11-02T06:28:16.779" v="554" actId="26606"/>
          <ac:grpSpMkLst>
            <pc:docMk/>
            <pc:sldMk cId="2357020285" sldId="288"/>
            <ac:grpSpMk id="10" creationId="{03E8C8A2-D2DA-42F8-84AA-AC5AB4251D29}"/>
          </ac:grpSpMkLst>
        </pc:grpChg>
        <pc:grpChg chg="add del">
          <ac:chgData name="YuChen Cheng" userId="030cc4e958027c86" providerId="LiveId" clId="{A222E399-2265-4898-8CDD-D4A87CBC63C1}" dt="2021-11-02T06:28:16.779" v="554" actId="26606"/>
          <ac:grpSpMkLst>
            <pc:docMk/>
            <pc:sldMk cId="2357020285" sldId="288"/>
            <ac:grpSpMk id="20" creationId="{20F7ACBD-1BAA-4CBC-A561-880B5E556F35}"/>
          </ac:grpSpMkLst>
        </pc:grpChg>
        <pc:picChg chg="add mod">
          <ac:chgData name="YuChen Cheng" userId="030cc4e958027c86" providerId="LiveId" clId="{A222E399-2265-4898-8CDD-D4A87CBC63C1}" dt="2021-11-02T06:28:58.002" v="555" actId="1076"/>
          <ac:picMkLst>
            <pc:docMk/>
            <pc:sldMk cId="2357020285" sldId="288"/>
            <ac:picMk id="5" creationId="{0C1ADFCF-04D4-4590-90C9-B17D39BB412E}"/>
          </ac:picMkLst>
        </pc:picChg>
        <pc:cxnChg chg="add del">
          <ac:chgData name="YuChen Cheng" userId="030cc4e958027c86" providerId="LiveId" clId="{A222E399-2265-4898-8CDD-D4A87CBC63C1}" dt="2021-11-02T06:28:16.779" v="554" actId="26606"/>
          <ac:cxnSpMkLst>
            <pc:docMk/>
            <pc:sldMk cId="2357020285" sldId="288"/>
            <ac:cxnSpMk id="16" creationId="{0DFD28A6-39F3-425F-8050-E5BF1B4523B2}"/>
          </ac:cxnSpMkLst>
        </pc:cxnChg>
        <pc:cxnChg chg="add del">
          <ac:chgData name="YuChen Cheng" userId="030cc4e958027c86" providerId="LiveId" clId="{A222E399-2265-4898-8CDD-D4A87CBC63C1}" dt="2021-11-02T06:28:16.779" v="554" actId="26606"/>
          <ac:cxnSpMkLst>
            <pc:docMk/>
            <pc:sldMk cId="2357020285" sldId="288"/>
            <ac:cxnSpMk id="28" creationId="{647A3FF6-0F12-488B-A6E0-44B0E7CA4CCC}"/>
          </ac:cxnSpMkLst>
        </pc:cxnChg>
      </pc:sldChg>
      <pc:sldChg chg="addSp delSp modSp add mod">
        <pc:chgData name="YuChen Cheng" userId="030cc4e958027c86" providerId="LiveId" clId="{A222E399-2265-4898-8CDD-D4A87CBC63C1}" dt="2021-11-02T06:29:31.145" v="582" actId="1076"/>
        <pc:sldMkLst>
          <pc:docMk/>
          <pc:sldMk cId="500451119" sldId="289"/>
        </pc:sldMkLst>
        <pc:spChg chg="mod">
          <ac:chgData name="YuChen Cheng" userId="030cc4e958027c86" providerId="LiveId" clId="{A222E399-2265-4898-8CDD-D4A87CBC63C1}" dt="2021-11-02T06:29:13.613" v="578" actId="20577"/>
          <ac:spMkLst>
            <pc:docMk/>
            <pc:sldMk cId="500451119" sldId="289"/>
            <ac:spMk id="2" creationId="{F710EF7D-470A-40AC-B039-1311178D621F}"/>
          </ac:spMkLst>
        </pc:spChg>
        <pc:picChg chg="del">
          <ac:chgData name="YuChen Cheng" userId="030cc4e958027c86" providerId="LiveId" clId="{A222E399-2265-4898-8CDD-D4A87CBC63C1}" dt="2021-11-02T06:29:14.842" v="579" actId="478"/>
          <ac:picMkLst>
            <pc:docMk/>
            <pc:sldMk cId="500451119" sldId="289"/>
            <ac:picMk id="5" creationId="{0C1ADFCF-04D4-4590-90C9-B17D39BB412E}"/>
          </ac:picMkLst>
        </pc:picChg>
        <pc:picChg chg="add mod">
          <ac:chgData name="YuChen Cheng" userId="030cc4e958027c86" providerId="LiveId" clId="{A222E399-2265-4898-8CDD-D4A87CBC63C1}" dt="2021-11-02T06:29:31.145" v="582" actId="1076"/>
          <ac:picMkLst>
            <pc:docMk/>
            <pc:sldMk cId="500451119" sldId="289"/>
            <ac:picMk id="6" creationId="{93FFA06E-BF88-49BE-8F86-0EAA6B924D0A}"/>
          </ac:picMkLst>
        </pc:picChg>
      </pc:sldChg>
      <pc:sldChg chg="addSp delSp modSp add mod">
        <pc:chgData name="YuChen Cheng" userId="030cc4e958027c86" providerId="LiveId" clId="{A222E399-2265-4898-8CDD-D4A87CBC63C1}" dt="2021-11-02T06:31:16.607" v="590" actId="1076"/>
        <pc:sldMkLst>
          <pc:docMk/>
          <pc:sldMk cId="993322613" sldId="290"/>
        </pc:sldMkLst>
        <pc:picChg chg="add mod modCrop">
          <ac:chgData name="YuChen Cheng" userId="030cc4e958027c86" providerId="LiveId" clId="{A222E399-2265-4898-8CDD-D4A87CBC63C1}" dt="2021-11-02T06:31:16.607" v="590" actId="1076"/>
          <ac:picMkLst>
            <pc:docMk/>
            <pc:sldMk cId="993322613" sldId="290"/>
            <ac:picMk id="5" creationId="{7B6E6D28-E39C-4BCD-84D5-49177E5AC924}"/>
          </ac:picMkLst>
        </pc:picChg>
        <pc:picChg chg="del">
          <ac:chgData name="YuChen Cheng" userId="030cc4e958027c86" providerId="LiveId" clId="{A222E399-2265-4898-8CDD-D4A87CBC63C1}" dt="2021-11-02T06:29:39.856" v="584" actId="478"/>
          <ac:picMkLst>
            <pc:docMk/>
            <pc:sldMk cId="993322613" sldId="290"/>
            <ac:picMk id="6" creationId="{93FFA06E-BF88-49BE-8F86-0EAA6B924D0A}"/>
          </ac:picMkLst>
        </pc:picChg>
      </pc:sldChg>
      <pc:sldChg chg="addSp delSp modSp new mod">
        <pc:chgData name="YuChen Cheng" userId="030cc4e958027c86" providerId="LiveId" clId="{A222E399-2265-4898-8CDD-D4A87CBC63C1}" dt="2021-11-02T06:37:03.218" v="686" actId="1076"/>
        <pc:sldMkLst>
          <pc:docMk/>
          <pc:sldMk cId="2723156424" sldId="291"/>
        </pc:sldMkLst>
        <pc:spChg chg="mod">
          <ac:chgData name="YuChen Cheng" userId="030cc4e958027c86" providerId="LiveId" clId="{A222E399-2265-4898-8CDD-D4A87CBC63C1}" dt="2021-11-02T06:34:03.478" v="622" actId="113"/>
          <ac:spMkLst>
            <pc:docMk/>
            <pc:sldMk cId="2723156424" sldId="291"/>
            <ac:spMk id="2" creationId="{6C5A313D-3796-4781-A947-3FE704493D7C}"/>
          </ac:spMkLst>
        </pc:spChg>
        <pc:spChg chg="del">
          <ac:chgData name="YuChen Cheng" userId="030cc4e958027c86" providerId="LiveId" clId="{A222E399-2265-4898-8CDD-D4A87CBC63C1}" dt="2021-11-02T06:33:11.170" v="618" actId="478"/>
          <ac:spMkLst>
            <pc:docMk/>
            <pc:sldMk cId="2723156424" sldId="291"/>
            <ac:spMk id="3" creationId="{A995B220-1728-4922-A740-DB87ADCA2715}"/>
          </ac:spMkLst>
        </pc:spChg>
        <pc:picChg chg="add mod">
          <ac:chgData name="YuChen Cheng" userId="030cc4e958027c86" providerId="LiveId" clId="{A222E399-2265-4898-8CDD-D4A87CBC63C1}" dt="2021-11-02T06:37:03.218" v="686" actId="1076"/>
          <ac:picMkLst>
            <pc:docMk/>
            <pc:sldMk cId="2723156424" sldId="291"/>
            <ac:picMk id="6" creationId="{980CAF4C-7803-4330-9F90-503AC2F3621E}"/>
          </ac:picMkLst>
        </pc:picChg>
      </pc:sldChg>
      <pc:sldChg chg="addSp delSp modSp add mod">
        <pc:chgData name="YuChen Cheng" userId="030cc4e958027c86" providerId="LiveId" clId="{A222E399-2265-4898-8CDD-D4A87CBC63C1}" dt="2021-11-02T06:36:56.821" v="684" actId="1076"/>
        <pc:sldMkLst>
          <pc:docMk/>
          <pc:sldMk cId="2495036495" sldId="292"/>
        </pc:sldMkLst>
        <pc:spChg chg="mod">
          <ac:chgData name="YuChen Cheng" userId="030cc4e958027c86" providerId="LiveId" clId="{A222E399-2265-4898-8CDD-D4A87CBC63C1}" dt="2021-11-02T06:35:24.926" v="648" actId="20577"/>
          <ac:spMkLst>
            <pc:docMk/>
            <pc:sldMk cId="2495036495" sldId="292"/>
            <ac:spMk id="2" creationId="{6C5A313D-3796-4781-A947-3FE704493D7C}"/>
          </ac:spMkLst>
        </pc:spChg>
        <pc:picChg chg="add mod">
          <ac:chgData name="YuChen Cheng" userId="030cc4e958027c86" providerId="LiveId" clId="{A222E399-2265-4898-8CDD-D4A87CBC63C1}" dt="2021-11-02T06:36:56.821" v="684" actId="1076"/>
          <ac:picMkLst>
            <pc:docMk/>
            <pc:sldMk cId="2495036495" sldId="292"/>
            <ac:picMk id="5" creationId="{E91D2CB9-EB1D-44D0-9048-942EBF8E28BD}"/>
          </ac:picMkLst>
        </pc:picChg>
        <pc:picChg chg="del">
          <ac:chgData name="YuChen Cheng" userId="030cc4e958027c86" providerId="LiveId" clId="{A222E399-2265-4898-8CDD-D4A87CBC63C1}" dt="2021-11-02T06:36:31.997" v="679" actId="478"/>
          <ac:picMkLst>
            <pc:docMk/>
            <pc:sldMk cId="2495036495" sldId="292"/>
            <ac:picMk id="6" creationId="{980CAF4C-7803-4330-9F90-503AC2F3621E}"/>
          </ac:picMkLst>
        </pc:picChg>
      </pc:sldChg>
      <pc:sldChg chg="addSp delSp modSp add mod">
        <pc:chgData name="YuChen Cheng" userId="030cc4e958027c86" providerId="LiveId" clId="{A222E399-2265-4898-8CDD-D4A87CBC63C1}" dt="2021-11-02T06:38:43.910" v="713" actId="1076"/>
        <pc:sldMkLst>
          <pc:docMk/>
          <pc:sldMk cId="1090225645" sldId="293"/>
        </pc:sldMkLst>
        <pc:spChg chg="mod">
          <ac:chgData name="YuChen Cheng" userId="030cc4e958027c86" providerId="LiveId" clId="{A222E399-2265-4898-8CDD-D4A87CBC63C1}" dt="2021-11-02T06:38:24.265" v="709" actId="20577"/>
          <ac:spMkLst>
            <pc:docMk/>
            <pc:sldMk cId="1090225645" sldId="293"/>
            <ac:spMk id="2" creationId="{F710EF7D-470A-40AC-B039-1311178D621F}"/>
          </ac:spMkLst>
        </pc:spChg>
        <pc:spChg chg="del">
          <ac:chgData name="YuChen Cheng" userId="030cc4e958027c86" providerId="LiveId" clId="{A222E399-2265-4898-8CDD-D4A87CBC63C1}" dt="2021-11-02T06:38:32.459" v="711" actId="478"/>
          <ac:spMkLst>
            <pc:docMk/>
            <pc:sldMk cId="1090225645" sldId="293"/>
            <ac:spMk id="8" creationId="{2543A1F0-7632-4EA4-AE62-DA0D380FF13A}"/>
          </ac:spMkLst>
        </pc:spChg>
        <pc:picChg chg="add mod">
          <ac:chgData name="YuChen Cheng" userId="030cc4e958027c86" providerId="LiveId" clId="{A222E399-2265-4898-8CDD-D4A87CBC63C1}" dt="2021-11-02T06:38:43.910" v="713" actId="1076"/>
          <ac:picMkLst>
            <pc:docMk/>
            <pc:sldMk cId="1090225645" sldId="293"/>
            <ac:picMk id="5" creationId="{E17A4389-37E7-4C8A-BBF6-65E38F2EEFC9}"/>
          </ac:picMkLst>
        </pc:picChg>
        <pc:picChg chg="del">
          <ac:chgData name="YuChen Cheng" userId="030cc4e958027c86" providerId="LiveId" clId="{A222E399-2265-4898-8CDD-D4A87CBC63C1}" dt="2021-11-02T06:38:28.830" v="710" actId="478"/>
          <ac:picMkLst>
            <pc:docMk/>
            <pc:sldMk cId="1090225645" sldId="293"/>
            <ac:picMk id="6" creationId="{BAE3C1BE-1729-42FE-90FF-3437E373D5D6}"/>
          </ac:picMkLst>
        </pc:picChg>
      </pc:sldChg>
      <pc:sldChg chg="modSp add del mod">
        <pc:chgData name="YuChen Cheng" userId="030cc4e958027c86" providerId="LiveId" clId="{A222E399-2265-4898-8CDD-D4A87CBC63C1}" dt="2021-11-02T06:39:28.499" v="718" actId="47"/>
        <pc:sldMkLst>
          <pc:docMk/>
          <pc:sldMk cId="3876825830" sldId="294"/>
        </pc:sldMkLst>
        <pc:spChg chg="mod">
          <ac:chgData name="YuChen Cheng" userId="030cc4e958027c86" providerId="LiveId" clId="{A222E399-2265-4898-8CDD-D4A87CBC63C1}" dt="2021-11-02T06:39:04.001" v="715"/>
          <ac:spMkLst>
            <pc:docMk/>
            <pc:sldMk cId="3876825830" sldId="294"/>
            <ac:spMk id="2" creationId="{6C5A313D-3796-4781-A947-3FE704493D7C}"/>
          </ac:spMkLst>
        </pc:spChg>
      </pc:sldChg>
      <pc:sldChg chg="modSp add mod">
        <pc:chgData name="YuChen Cheng" userId="030cc4e958027c86" providerId="LiveId" clId="{A222E399-2265-4898-8CDD-D4A87CBC63C1}" dt="2021-11-02T06:41:11.238" v="723"/>
        <pc:sldMkLst>
          <pc:docMk/>
          <pc:sldMk cId="4231176415" sldId="295"/>
        </pc:sldMkLst>
        <pc:spChg chg="mod">
          <ac:chgData name="YuChen Cheng" userId="030cc4e958027c86" providerId="LiveId" clId="{A222E399-2265-4898-8CDD-D4A87CBC63C1}" dt="2021-11-02T06:39:26.870" v="717"/>
          <ac:spMkLst>
            <pc:docMk/>
            <pc:sldMk cId="4231176415" sldId="295"/>
            <ac:spMk id="2" creationId="{F710EF7D-470A-40AC-B039-1311178D621F}"/>
          </ac:spMkLst>
        </pc:spChg>
        <pc:spChg chg="mod">
          <ac:chgData name="YuChen Cheng" userId="030cc4e958027c86" providerId="LiveId" clId="{A222E399-2265-4898-8CDD-D4A87CBC63C1}" dt="2021-11-02T06:41:11.238" v="723"/>
          <ac:spMkLst>
            <pc:docMk/>
            <pc:sldMk cId="4231176415" sldId="295"/>
            <ac:spMk id="7" creationId="{8B425B6B-A1CD-4E53-A63F-5672BA4313E5}"/>
          </ac:spMkLst>
        </pc:spChg>
      </pc:sldChg>
    </pc:docChg>
  </pc:docChgLst>
  <pc:docChgLst>
    <pc:chgData name="YuChen Cheng" userId="030cc4e958027c86" providerId="LiveId" clId="{0DB477BA-89BC-4A19-9597-7D2B6D085690}"/>
    <pc:docChg chg="undo custSel addSld delSld modSld">
      <pc:chgData name="YuChen Cheng" userId="030cc4e958027c86" providerId="LiveId" clId="{0DB477BA-89BC-4A19-9597-7D2B6D085690}" dt="2021-10-15T09:40:25.556" v="181" actId="20577"/>
      <pc:docMkLst>
        <pc:docMk/>
      </pc:docMkLst>
      <pc:sldChg chg="modNotesTx">
        <pc:chgData name="YuChen Cheng" userId="030cc4e958027c86" providerId="LiveId" clId="{0DB477BA-89BC-4A19-9597-7D2B6D085690}" dt="2021-10-15T09:40:25.556" v="181" actId="20577"/>
        <pc:sldMkLst>
          <pc:docMk/>
          <pc:sldMk cId="745825341" sldId="257"/>
        </pc:sldMkLst>
      </pc:sldChg>
      <pc:sldChg chg="modSp mod">
        <pc:chgData name="YuChen Cheng" userId="030cc4e958027c86" providerId="LiveId" clId="{0DB477BA-89BC-4A19-9597-7D2B6D085690}" dt="2021-10-12T13:44:33.339" v="180"/>
        <pc:sldMkLst>
          <pc:docMk/>
          <pc:sldMk cId="724920747" sldId="262"/>
        </pc:sldMkLst>
        <pc:spChg chg="mod">
          <ac:chgData name="YuChen Cheng" userId="030cc4e958027c86" providerId="LiveId" clId="{0DB477BA-89BC-4A19-9597-7D2B6D085690}" dt="2021-10-12T13:44:33.339" v="180"/>
          <ac:spMkLst>
            <pc:docMk/>
            <pc:sldMk cId="724920747" sldId="262"/>
            <ac:spMk id="4" creationId="{A8E47D49-7DA4-4C88-A181-2B8CBCA073CE}"/>
          </ac:spMkLst>
        </pc:spChg>
      </pc:sldChg>
      <pc:sldChg chg="addSp delSp modSp new mod">
        <pc:chgData name="YuChen Cheng" userId="030cc4e958027c86" providerId="LiveId" clId="{0DB477BA-89BC-4A19-9597-7D2B6D085690}" dt="2021-10-12T13:21:05.475" v="37" actId="255"/>
        <pc:sldMkLst>
          <pc:docMk/>
          <pc:sldMk cId="2374305504" sldId="274"/>
        </pc:sldMkLst>
        <pc:spChg chg="add del mod">
          <ac:chgData name="YuChen Cheng" userId="030cc4e958027c86" providerId="LiveId" clId="{0DB477BA-89BC-4A19-9597-7D2B6D085690}" dt="2021-10-12T13:20:57.735" v="36" actId="113"/>
          <ac:spMkLst>
            <pc:docMk/>
            <pc:sldMk cId="2374305504" sldId="274"/>
            <ac:spMk id="2" creationId="{C74F95A7-17FC-43A3-9892-A4A5078D7B41}"/>
          </ac:spMkLst>
        </pc:spChg>
        <pc:spChg chg="add del mod">
          <ac:chgData name="YuChen Cheng" userId="030cc4e958027c86" providerId="LiveId" clId="{0DB477BA-89BC-4A19-9597-7D2B6D085690}" dt="2021-10-12T13:21:05.475" v="37" actId="255"/>
          <ac:spMkLst>
            <pc:docMk/>
            <pc:sldMk cId="2374305504" sldId="274"/>
            <ac:spMk id="3" creationId="{9B8F59FB-6FE7-41A6-9CE8-DE516B57B92F}"/>
          </ac:spMkLst>
        </pc:spChg>
      </pc:sldChg>
      <pc:sldChg chg="addSp delSp modSp new del mod">
        <pc:chgData name="YuChen Cheng" userId="030cc4e958027c86" providerId="LiveId" clId="{0DB477BA-89BC-4A19-9597-7D2B6D085690}" dt="2021-10-12T13:29:00.987" v="73" actId="47"/>
        <pc:sldMkLst>
          <pc:docMk/>
          <pc:sldMk cId="880168190" sldId="275"/>
        </pc:sldMkLst>
        <pc:spChg chg="mod">
          <ac:chgData name="YuChen Cheng" userId="030cc4e958027c86" providerId="LiveId" clId="{0DB477BA-89BC-4A19-9597-7D2B6D085690}" dt="2021-10-12T13:28:04.769" v="63" actId="20577"/>
          <ac:spMkLst>
            <pc:docMk/>
            <pc:sldMk cId="880168190" sldId="275"/>
            <ac:spMk id="2" creationId="{7F739E11-DD42-4716-9E24-3E8941D8EC13}"/>
          </ac:spMkLst>
        </pc:spChg>
        <pc:spChg chg="del">
          <ac:chgData name="YuChen Cheng" userId="030cc4e958027c86" providerId="LiveId" clId="{0DB477BA-89BC-4A19-9597-7D2B6D085690}" dt="2021-10-12T13:28:08.022" v="64" actId="478"/>
          <ac:spMkLst>
            <pc:docMk/>
            <pc:sldMk cId="880168190" sldId="275"/>
            <ac:spMk id="3" creationId="{D4F74A84-A59E-40B7-9D55-EBD6C31CBBD4}"/>
          </ac:spMkLst>
        </pc:spChg>
        <pc:spChg chg="add del">
          <ac:chgData name="YuChen Cheng" userId="030cc4e958027c86" providerId="LiveId" clId="{0DB477BA-89BC-4A19-9597-7D2B6D085690}" dt="2021-10-12T13:28:25.500" v="66" actId="22"/>
          <ac:spMkLst>
            <pc:docMk/>
            <pc:sldMk cId="880168190" sldId="275"/>
            <ac:spMk id="6" creationId="{6F46EE19-2D8F-4307-9116-86BA1785C9F6}"/>
          </ac:spMkLst>
        </pc:spChg>
        <pc:picChg chg="add mod">
          <ac:chgData name="YuChen Cheng" userId="030cc4e958027c86" providerId="LiveId" clId="{0DB477BA-89BC-4A19-9597-7D2B6D085690}" dt="2021-10-12T13:28:49.875" v="71" actId="1076"/>
          <ac:picMkLst>
            <pc:docMk/>
            <pc:sldMk cId="880168190" sldId="275"/>
            <ac:picMk id="8" creationId="{6E41B6EB-9E23-45E0-B08F-2AE8060B4D95}"/>
          </ac:picMkLst>
        </pc:picChg>
        <pc:picChg chg="add mod">
          <ac:chgData name="YuChen Cheng" userId="030cc4e958027c86" providerId="LiveId" clId="{0DB477BA-89BC-4A19-9597-7D2B6D085690}" dt="2021-10-12T13:28:52.684" v="72" actId="1076"/>
          <ac:picMkLst>
            <pc:docMk/>
            <pc:sldMk cId="880168190" sldId="275"/>
            <ac:picMk id="10" creationId="{CF6FCFDA-7BCA-4920-A07A-E25E650439B8}"/>
          </ac:picMkLst>
        </pc:picChg>
      </pc:sldChg>
      <pc:sldChg chg="addSp delSp modSp new mod">
        <pc:chgData name="YuChen Cheng" userId="030cc4e958027c86" providerId="LiveId" clId="{0DB477BA-89BC-4A19-9597-7D2B6D085690}" dt="2021-10-12T13:43:12.418" v="158" actId="14100"/>
        <pc:sldMkLst>
          <pc:docMk/>
          <pc:sldMk cId="2227727521" sldId="275"/>
        </pc:sldMkLst>
        <pc:spChg chg="mod">
          <ac:chgData name="YuChen Cheng" userId="030cc4e958027c86" providerId="LiveId" clId="{0DB477BA-89BC-4A19-9597-7D2B6D085690}" dt="2021-10-12T13:40:55.929" v="93" actId="20577"/>
          <ac:spMkLst>
            <pc:docMk/>
            <pc:sldMk cId="2227727521" sldId="275"/>
            <ac:spMk id="2" creationId="{E0E5F810-FD7B-41FE-8074-D51E897C2FD4}"/>
          </ac:spMkLst>
        </pc:spChg>
        <pc:spChg chg="mod">
          <ac:chgData name="YuChen Cheng" userId="030cc4e958027c86" providerId="LiveId" clId="{0DB477BA-89BC-4A19-9597-7D2B6D085690}" dt="2021-10-12T13:41:49.931" v="104" actId="123"/>
          <ac:spMkLst>
            <pc:docMk/>
            <pc:sldMk cId="2227727521" sldId="275"/>
            <ac:spMk id="3" creationId="{17683C24-5970-4C44-94C3-145DA7111EB7}"/>
          </ac:spMkLst>
        </pc:spChg>
        <pc:spChg chg="add mod">
          <ac:chgData name="YuChen Cheng" userId="030cc4e958027c86" providerId="LiveId" clId="{0DB477BA-89BC-4A19-9597-7D2B6D085690}" dt="2021-10-12T13:42:34.972" v="135" actId="20577"/>
          <ac:spMkLst>
            <pc:docMk/>
            <pc:sldMk cId="2227727521" sldId="275"/>
            <ac:spMk id="5" creationId="{4D0444BB-4CCD-47E5-942D-F5E6D22FEBA0}"/>
          </ac:spMkLst>
        </pc:spChg>
        <pc:spChg chg="add mod">
          <ac:chgData name="YuChen Cheng" userId="030cc4e958027c86" providerId="LiveId" clId="{0DB477BA-89BC-4A19-9597-7D2B6D085690}" dt="2021-10-12T13:43:12.418" v="158" actId="14100"/>
          <ac:spMkLst>
            <pc:docMk/>
            <pc:sldMk cId="2227727521" sldId="275"/>
            <ac:spMk id="6" creationId="{4E96D54F-DCF5-465D-9079-3A7CFADAC51E}"/>
          </ac:spMkLst>
        </pc:spChg>
        <pc:spChg chg="add del">
          <ac:chgData name="YuChen Cheng" userId="030cc4e958027c86" providerId="LiveId" clId="{0DB477BA-89BC-4A19-9597-7D2B6D085690}" dt="2021-10-12T13:42:49.584" v="140" actId="11529"/>
          <ac:spMkLst>
            <pc:docMk/>
            <pc:sldMk cId="2227727521" sldId="275"/>
            <ac:spMk id="7" creationId="{42EA3518-6171-4A84-982A-24EFF266D06E}"/>
          </ac:spMkLst>
        </pc:spChg>
        <pc:spChg chg="add mod">
          <ac:chgData name="YuChen Cheng" userId="030cc4e958027c86" providerId="LiveId" clId="{0DB477BA-89BC-4A19-9597-7D2B6D085690}" dt="2021-10-12T13:43:08.831" v="157" actId="14100"/>
          <ac:spMkLst>
            <pc:docMk/>
            <pc:sldMk cId="2227727521" sldId="275"/>
            <ac:spMk id="8" creationId="{783D4FD1-5E74-4F9A-BC39-87AEB3AFC0D6}"/>
          </ac:spMkLst>
        </pc:spChg>
      </pc:sldChg>
    </pc:docChg>
  </pc:docChgLst>
  <pc:docChgLst>
    <pc:chgData name="YuChen Cheng" userId="030cc4e958027c86" providerId="LiveId" clId="{756A808E-EC58-4A83-AA32-B8BA388EA2C9}"/>
    <pc:docChg chg="undo custSel addSld delSld modSld">
      <pc:chgData name="YuChen Cheng" userId="030cc4e958027c86" providerId="LiveId" clId="{756A808E-EC58-4A83-AA32-B8BA388EA2C9}" dt="2021-10-26T07:58:02.569" v="826" actId="20577"/>
      <pc:docMkLst>
        <pc:docMk/>
      </pc:docMkLst>
      <pc:sldChg chg="modSp mod">
        <pc:chgData name="YuChen Cheng" userId="030cc4e958027c86" providerId="LiveId" clId="{756A808E-EC58-4A83-AA32-B8BA388EA2C9}" dt="2021-10-26T07:58:02.569" v="826" actId="20577"/>
        <pc:sldMkLst>
          <pc:docMk/>
          <pc:sldMk cId="2525681540" sldId="256"/>
        </pc:sldMkLst>
        <pc:spChg chg="mod">
          <ac:chgData name="YuChen Cheng" userId="030cc4e958027c86" providerId="LiveId" clId="{756A808E-EC58-4A83-AA32-B8BA388EA2C9}" dt="2021-10-26T07:58:02.569" v="826" actId="20577"/>
          <ac:spMkLst>
            <pc:docMk/>
            <pc:sldMk cId="2525681540" sldId="256"/>
            <ac:spMk id="2" creationId="{393A9480-F3E4-4EA5-ADFD-CD6E5C746694}"/>
          </ac:spMkLst>
        </pc:spChg>
        <pc:spChg chg="mod">
          <ac:chgData name="YuChen Cheng" userId="030cc4e958027c86" providerId="LiveId" clId="{756A808E-EC58-4A83-AA32-B8BA388EA2C9}" dt="2021-10-26T06:32:30.964" v="509" actId="20577"/>
          <ac:spMkLst>
            <pc:docMk/>
            <pc:sldMk cId="2525681540" sldId="256"/>
            <ac:spMk id="3" creationId="{A346D97F-7DBC-40A2-A967-2324814448D3}"/>
          </ac:spMkLst>
        </pc:spChg>
      </pc:sldChg>
      <pc:sldChg chg="addSp delSp modSp mod">
        <pc:chgData name="YuChen Cheng" userId="030cc4e958027c86" providerId="LiveId" clId="{756A808E-EC58-4A83-AA32-B8BA388EA2C9}" dt="2021-10-26T06:25:00.754" v="295" actId="255"/>
        <pc:sldMkLst>
          <pc:docMk/>
          <pc:sldMk cId="745825341" sldId="257"/>
        </pc:sldMkLst>
        <pc:spChg chg="mod">
          <ac:chgData name="YuChen Cheng" userId="030cc4e958027c86" providerId="LiveId" clId="{756A808E-EC58-4A83-AA32-B8BA388EA2C9}" dt="2021-10-26T06:25:00.754" v="295" actId="255"/>
          <ac:spMkLst>
            <pc:docMk/>
            <pc:sldMk cId="745825341" sldId="257"/>
            <ac:spMk id="2" creationId="{4504908C-AE40-4502-9F7D-691400B4799D}"/>
          </ac:spMkLst>
        </pc:spChg>
        <pc:spChg chg="del">
          <ac:chgData name="YuChen Cheng" userId="030cc4e958027c86" providerId="LiveId" clId="{756A808E-EC58-4A83-AA32-B8BA388EA2C9}" dt="2021-10-26T06:20:09.672" v="138" actId="478"/>
          <ac:spMkLst>
            <pc:docMk/>
            <pc:sldMk cId="745825341" sldId="257"/>
            <ac:spMk id="3" creationId="{89D21437-B340-43BE-9BCB-AB2971DF34D7}"/>
          </ac:spMkLst>
        </pc:spChg>
        <pc:spChg chg="mod">
          <ac:chgData name="YuChen Cheng" userId="030cc4e958027c86" providerId="LiveId" clId="{756A808E-EC58-4A83-AA32-B8BA388EA2C9}" dt="2021-10-26T06:21:20.796" v="162" actId="26606"/>
          <ac:spMkLst>
            <pc:docMk/>
            <pc:sldMk cId="745825341" sldId="257"/>
            <ac:spMk id="4" creationId="{95686C74-E3DD-4593-99D7-D8E854A53202}"/>
          </ac:spMkLst>
        </pc:spChg>
        <pc:spChg chg="add del mod">
          <ac:chgData name="YuChen Cheng" userId="030cc4e958027c86" providerId="LiveId" clId="{756A808E-EC58-4A83-AA32-B8BA388EA2C9}" dt="2021-10-26T06:20:19.581" v="154" actId="478"/>
          <ac:spMkLst>
            <pc:docMk/>
            <pc:sldMk cId="745825341" sldId="257"/>
            <ac:spMk id="7" creationId="{B409FAAF-1088-441A-BA68-1DB2AAAF8A2D}"/>
          </ac:spMkLst>
        </pc:spChg>
        <pc:spChg chg="del">
          <ac:chgData name="YuChen Cheng" userId="030cc4e958027c86" providerId="LiveId" clId="{756A808E-EC58-4A83-AA32-B8BA388EA2C9}" dt="2021-10-26T06:21:20.796" v="162" actId="26606"/>
          <ac:spMkLst>
            <pc:docMk/>
            <pc:sldMk cId="745825341" sldId="257"/>
            <ac:spMk id="10" creationId="{35C3D674-3D59-4E93-80CA-0C0A9095E816}"/>
          </ac:spMkLst>
        </pc:spChg>
        <pc:spChg chg="del">
          <ac:chgData name="YuChen Cheng" userId="030cc4e958027c86" providerId="LiveId" clId="{756A808E-EC58-4A83-AA32-B8BA388EA2C9}" dt="2021-10-26T06:21:20.796" v="162" actId="26606"/>
          <ac:spMkLst>
            <pc:docMk/>
            <pc:sldMk cId="745825341" sldId="257"/>
            <ac:spMk id="14" creationId="{EF2A81E1-BCBE-426B-8C09-33274E69409D}"/>
          </ac:spMkLst>
        </pc:spChg>
        <pc:spChg chg="add">
          <ac:chgData name="YuChen Cheng" userId="030cc4e958027c86" providerId="LiveId" clId="{756A808E-EC58-4A83-AA32-B8BA388EA2C9}" dt="2021-10-26T06:21:20.796" v="162" actId="26606"/>
          <ac:spMkLst>
            <pc:docMk/>
            <pc:sldMk cId="745825341" sldId="257"/>
            <ac:spMk id="23" creationId="{1CE580D1-F917-4567-AFB4-99AA9B52ADF0}"/>
          </ac:spMkLst>
        </pc:spChg>
        <pc:spChg chg="add">
          <ac:chgData name="YuChen Cheng" userId="030cc4e958027c86" providerId="LiveId" clId="{756A808E-EC58-4A83-AA32-B8BA388EA2C9}" dt="2021-10-26T06:21:20.796" v="162" actId="26606"/>
          <ac:spMkLst>
            <pc:docMk/>
            <pc:sldMk cId="745825341" sldId="257"/>
            <ac:spMk id="31" creationId="{315B18DF-1A4F-456F-8E0E-8CFE4C8089C4}"/>
          </ac:spMkLst>
        </pc:spChg>
        <pc:spChg chg="add">
          <ac:chgData name="YuChen Cheng" userId="030cc4e958027c86" providerId="LiveId" clId="{756A808E-EC58-4A83-AA32-B8BA388EA2C9}" dt="2021-10-26T06:21:20.796" v="162" actId="26606"/>
          <ac:spMkLst>
            <pc:docMk/>
            <pc:sldMk cId="745825341" sldId="257"/>
            <ac:spMk id="33" creationId="{E334CD9B-39EA-42AE-8A1F-0D40028F3FC4}"/>
          </ac:spMkLst>
        </pc:spChg>
        <pc:grpChg chg="add">
          <ac:chgData name="YuChen Cheng" userId="030cc4e958027c86" providerId="LiveId" clId="{756A808E-EC58-4A83-AA32-B8BA388EA2C9}" dt="2021-10-26T06:21:20.796" v="162" actId="26606"/>
          <ac:grpSpMkLst>
            <pc:docMk/>
            <pc:sldMk cId="745825341" sldId="257"/>
            <ac:grpSpMk id="37" creationId="{24C6E9FA-459B-47A6-93ED-A57860553C3A}"/>
          </ac:grpSpMkLst>
        </pc:grpChg>
        <pc:picChg chg="del">
          <ac:chgData name="YuChen Cheng" userId="030cc4e958027c86" providerId="LiveId" clId="{756A808E-EC58-4A83-AA32-B8BA388EA2C9}" dt="2021-10-26T06:20:07.555" v="137" actId="478"/>
          <ac:picMkLst>
            <pc:docMk/>
            <pc:sldMk cId="745825341" sldId="257"/>
            <ac:picMk id="5" creationId="{28B46AE6-C988-4FA7-92F4-627FB1D10482}"/>
          </ac:picMkLst>
        </pc:picChg>
        <pc:picChg chg="add mod">
          <ac:chgData name="YuChen Cheng" userId="030cc4e958027c86" providerId="LiveId" clId="{756A808E-EC58-4A83-AA32-B8BA388EA2C9}" dt="2021-10-26T06:21:20.796" v="162" actId="26606"/>
          <ac:picMkLst>
            <pc:docMk/>
            <pc:sldMk cId="745825341" sldId="257"/>
            <ac:picMk id="9" creationId="{B679AE53-20E1-4C00-BEEA-FC10F74789DB}"/>
          </ac:picMkLst>
        </pc:picChg>
        <pc:picChg chg="del">
          <ac:chgData name="YuChen Cheng" userId="030cc4e958027c86" providerId="LiveId" clId="{756A808E-EC58-4A83-AA32-B8BA388EA2C9}" dt="2021-10-26T06:21:20.796" v="162" actId="26606"/>
          <ac:picMkLst>
            <pc:docMk/>
            <pc:sldMk cId="745825341" sldId="257"/>
            <ac:picMk id="16" creationId="{39D1DDD4-5BB3-45BA-B9B3-06B62299AD79}"/>
          </ac:picMkLst>
        </pc:picChg>
        <pc:picChg chg="add">
          <ac:chgData name="YuChen Cheng" userId="030cc4e958027c86" providerId="LiveId" clId="{756A808E-EC58-4A83-AA32-B8BA388EA2C9}" dt="2021-10-26T06:21:20.796" v="162" actId="26606"/>
          <ac:picMkLst>
            <pc:docMk/>
            <pc:sldMk cId="745825341" sldId="257"/>
            <ac:picMk id="25" creationId="{1F5620B8-A2D8-4568-B566-F0453A0D9167}"/>
          </ac:picMkLst>
        </pc:picChg>
        <pc:picChg chg="add">
          <ac:chgData name="YuChen Cheng" userId="030cc4e958027c86" providerId="LiveId" clId="{756A808E-EC58-4A83-AA32-B8BA388EA2C9}" dt="2021-10-26T06:21:20.796" v="162" actId="26606"/>
          <ac:picMkLst>
            <pc:docMk/>
            <pc:sldMk cId="745825341" sldId="257"/>
            <ac:picMk id="41" creationId="{8E7CFEF1-65E1-4CEE-91CA-B6B73B84BC8E}"/>
          </ac:picMkLst>
        </pc:picChg>
        <pc:cxnChg chg="del">
          <ac:chgData name="YuChen Cheng" userId="030cc4e958027c86" providerId="LiveId" clId="{756A808E-EC58-4A83-AA32-B8BA388EA2C9}" dt="2021-10-26T06:21:20.796" v="162" actId="26606"/>
          <ac:cxnSpMkLst>
            <pc:docMk/>
            <pc:sldMk cId="745825341" sldId="257"/>
            <ac:cxnSpMk id="12" creationId="{C884B8F8-FDC9-498B-9960-5D7260AFCB03}"/>
          </ac:cxnSpMkLst>
        </pc:cxnChg>
        <pc:cxnChg chg="del">
          <ac:chgData name="YuChen Cheng" userId="030cc4e958027c86" providerId="LiveId" clId="{756A808E-EC58-4A83-AA32-B8BA388EA2C9}" dt="2021-10-26T06:21:20.796" v="162" actId="26606"/>
          <ac:cxnSpMkLst>
            <pc:docMk/>
            <pc:sldMk cId="745825341" sldId="257"/>
            <ac:cxnSpMk id="18" creationId="{A24DAE64-2302-42EA-8239-F2F0775CA5AD}"/>
          </ac:cxnSpMkLst>
        </pc:cxnChg>
        <pc:cxnChg chg="add">
          <ac:chgData name="YuChen Cheng" userId="030cc4e958027c86" providerId="LiveId" clId="{756A808E-EC58-4A83-AA32-B8BA388EA2C9}" dt="2021-10-26T06:21:20.796" v="162" actId="26606"/>
          <ac:cxnSpMkLst>
            <pc:docMk/>
            <pc:sldMk cId="745825341" sldId="257"/>
            <ac:cxnSpMk id="27" creationId="{1C7D2BA4-4B7A-4596-8BCC-5CF715423894}"/>
          </ac:cxnSpMkLst>
        </pc:cxnChg>
        <pc:cxnChg chg="add">
          <ac:chgData name="YuChen Cheng" userId="030cc4e958027c86" providerId="LiveId" clId="{756A808E-EC58-4A83-AA32-B8BA388EA2C9}" dt="2021-10-26T06:21:20.796" v="162" actId="26606"/>
          <ac:cxnSpMkLst>
            <pc:docMk/>
            <pc:sldMk cId="745825341" sldId="257"/>
            <ac:cxnSpMk id="29" creationId="{4977F1E1-2B6F-4BB6-899F-67D8764D83C5}"/>
          </ac:cxnSpMkLst>
        </pc:cxnChg>
        <pc:cxnChg chg="add">
          <ac:chgData name="YuChen Cheng" userId="030cc4e958027c86" providerId="LiveId" clId="{756A808E-EC58-4A83-AA32-B8BA388EA2C9}" dt="2021-10-26T06:21:20.796" v="162" actId="26606"/>
          <ac:cxnSpMkLst>
            <pc:docMk/>
            <pc:sldMk cId="745825341" sldId="257"/>
            <ac:cxnSpMk id="35" creationId="{E7C3AE2A-04FA-4B67-9C14-0D990CA6AE0F}"/>
          </ac:cxnSpMkLst>
        </pc:cxnChg>
        <pc:cxnChg chg="add">
          <ac:chgData name="YuChen Cheng" userId="030cc4e958027c86" providerId="LiveId" clId="{756A808E-EC58-4A83-AA32-B8BA388EA2C9}" dt="2021-10-26T06:21:20.796" v="162" actId="26606"/>
          <ac:cxnSpMkLst>
            <pc:docMk/>
            <pc:sldMk cId="745825341" sldId="257"/>
            <ac:cxnSpMk id="43" creationId="{FCA742D8-7814-4F8A-AEF8-1857FB21F043}"/>
          </ac:cxnSpMkLst>
        </pc:cxnChg>
      </pc:sldChg>
      <pc:sldChg chg="addSp delSp modSp mod setBg">
        <pc:chgData name="YuChen Cheng" userId="030cc4e958027c86" providerId="LiveId" clId="{756A808E-EC58-4A83-AA32-B8BA388EA2C9}" dt="2021-10-26T06:25:03.967" v="296" actId="255"/>
        <pc:sldMkLst>
          <pc:docMk/>
          <pc:sldMk cId="1698267677" sldId="258"/>
        </pc:sldMkLst>
        <pc:spChg chg="mod">
          <ac:chgData name="YuChen Cheng" userId="030cc4e958027c86" providerId="LiveId" clId="{756A808E-EC58-4A83-AA32-B8BA388EA2C9}" dt="2021-10-26T06:25:03.967" v="296" actId="255"/>
          <ac:spMkLst>
            <pc:docMk/>
            <pc:sldMk cId="1698267677" sldId="258"/>
            <ac:spMk id="2" creationId="{4255CD90-E6B1-41B1-86E7-B88D4D60A51D}"/>
          </ac:spMkLst>
        </pc:spChg>
        <pc:spChg chg="mod">
          <ac:chgData name="YuChen Cheng" userId="030cc4e958027c86" providerId="LiveId" clId="{756A808E-EC58-4A83-AA32-B8BA388EA2C9}" dt="2021-10-26T06:23:55.522" v="202" actId="26606"/>
          <ac:spMkLst>
            <pc:docMk/>
            <pc:sldMk cId="1698267677" sldId="258"/>
            <ac:spMk id="3" creationId="{9E6189D7-F0E0-40FC-97C5-97FF98B725F6}"/>
          </ac:spMkLst>
        </pc:spChg>
        <pc:spChg chg="del">
          <ac:chgData name="YuChen Cheng" userId="030cc4e958027c86" providerId="LiveId" clId="{756A808E-EC58-4A83-AA32-B8BA388EA2C9}" dt="2021-10-26T06:21:31.356" v="164" actId="478"/>
          <ac:spMkLst>
            <pc:docMk/>
            <pc:sldMk cId="1698267677" sldId="258"/>
            <ac:spMk id="7" creationId="{B97B5741-E0F8-4477-98FD-C94D07E69812}"/>
          </ac:spMkLst>
        </pc:spChg>
        <pc:spChg chg="add del mod">
          <ac:chgData name="YuChen Cheng" userId="030cc4e958027c86" providerId="LiveId" clId="{756A808E-EC58-4A83-AA32-B8BA388EA2C9}" dt="2021-10-26T06:24:06.815" v="205"/>
          <ac:spMkLst>
            <pc:docMk/>
            <pc:sldMk cId="1698267677" sldId="258"/>
            <ac:spMk id="8" creationId="{A28B5C0D-0395-4B19-9ABE-14D929340D9E}"/>
          </ac:spMkLst>
        </pc:spChg>
        <pc:spChg chg="add">
          <ac:chgData name="YuChen Cheng" userId="030cc4e958027c86" providerId="LiveId" clId="{756A808E-EC58-4A83-AA32-B8BA388EA2C9}" dt="2021-10-26T06:23:55.522" v="202" actId="26606"/>
          <ac:spMkLst>
            <pc:docMk/>
            <pc:sldMk cId="1698267677" sldId="258"/>
            <ac:spMk id="11" creationId="{1CE580D1-F917-4567-AFB4-99AA9B52ADF0}"/>
          </ac:spMkLst>
        </pc:spChg>
        <pc:spChg chg="add">
          <ac:chgData name="YuChen Cheng" userId="030cc4e958027c86" providerId="LiveId" clId="{756A808E-EC58-4A83-AA32-B8BA388EA2C9}" dt="2021-10-26T06:23:55.522" v="202" actId="26606"/>
          <ac:spMkLst>
            <pc:docMk/>
            <pc:sldMk cId="1698267677" sldId="258"/>
            <ac:spMk id="19" creationId="{856F0283-88F7-4156-A9F2-05A8C088CCDB}"/>
          </ac:spMkLst>
        </pc:spChg>
        <pc:spChg chg="add">
          <ac:chgData name="YuChen Cheng" userId="030cc4e958027c86" providerId="LiveId" clId="{756A808E-EC58-4A83-AA32-B8BA388EA2C9}" dt="2021-10-26T06:23:55.522" v="202" actId="26606"/>
          <ac:spMkLst>
            <pc:docMk/>
            <pc:sldMk cId="1698267677" sldId="258"/>
            <ac:spMk id="21" creationId="{0532B2B2-6094-43C4-9F8C-62F8CCB6483D}"/>
          </ac:spMkLst>
        </pc:spChg>
        <pc:grpChg chg="add">
          <ac:chgData name="YuChen Cheng" userId="030cc4e958027c86" providerId="LiveId" clId="{756A808E-EC58-4A83-AA32-B8BA388EA2C9}" dt="2021-10-26T06:23:55.522" v="202" actId="26606"/>
          <ac:grpSpMkLst>
            <pc:docMk/>
            <pc:sldMk cId="1698267677" sldId="258"/>
            <ac:grpSpMk id="25" creationId="{9875FB44-3446-426C-AA71-B6228AFFD58D}"/>
          </ac:grpSpMkLst>
        </pc:grpChg>
        <pc:picChg chg="del">
          <ac:chgData name="YuChen Cheng" userId="030cc4e958027c86" providerId="LiveId" clId="{756A808E-EC58-4A83-AA32-B8BA388EA2C9}" dt="2021-10-26T06:21:29.975" v="163" actId="478"/>
          <ac:picMkLst>
            <pc:docMk/>
            <pc:sldMk cId="1698267677" sldId="258"/>
            <ac:picMk id="5" creationId="{8462520F-217C-4FFA-A616-0EE364B7492C}"/>
          </ac:picMkLst>
        </pc:picChg>
        <pc:picChg chg="add mod">
          <ac:chgData name="YuChen Cheng" userId="030cc4e958027c86" providerId="LiveId" clId="{756A808E-EC58-4A83-AA32-B8BA388EA2C9}" dt="2021-10-26T06:23:55.522" v="202" actId="26606"/>
          <ac:picMkLst>
            <pc:docMk/>
            <pc:sldMk cId="1698267677" sldId="258"/>
            <ac:picMk id="6" creationId="{D2A45F7A-B3DB-49D5-8A8B-24035BC915CA}"/>
          </ac:picMkLst>
        </pc:picChg>
        <pc:picChg chg="add">
          <ac:chgData name="YuChen Cheng" userId="030cc4e958027c86" providerId="LiveId" clId="{756A808E-EC58-4A83-AA32-B8BA388EA2C9}" dt="2021-10-26T06:23:55.522" v="202" actId="26606"/>
          <ac:picMkLst>
            <pc:docMk/>
            <pc:sldMk cId="1698267677" sldId="258"/>
            <ac:picMk id="13" creationId="{1F5620B8-A2D8-4568-B566-F0453A0D9167}"/>
          </ac:picMkLst>
        </pc:picChg>
        <pc:picChg chg="add">
          <ac:chgData name="YuChen Cheng" userId="030cc4e958027c86" providerId="LiveId" clId="{756A808E-EC58-4A83-AA32-B8BA388EA2C9}" dt="2021-10-26T06:23:55.522" v="202" actId="26606"/>
          <ac:picMkLst>
            <pc:docMk/>
            <pc:sldMk cId="1698267677" sldId="258"/>
            <ac:picMk id="29" creationId="{C5A25AE9-BB09-4E49-9702-B01FB2FE27FE}"/>
          </ac:picMkLst>
        </pc:picChg>
        <pc:cxnChg chg="add">
          <ac:chgData name="YuChen Cheng" userId="030cc4e958027c86" providerId="LiveId" clId="{756A808E-EC58-4A83-AA32-B8BA388EA2C9}" dt="2021-10-26T06:23:55.522" v="202" actId="26606"/>
          <ac:cxnSpMkLst>
            <pc:docMk/>
            <pc:sldMk cId="1698267677" sldId="258"/>
            <ac:cxnSpMk id="15" creationId="{1C7D2BA4-4B7A-4596-8BCC-5CF715423894}"/>
          </ac:cxnSpMkLst>
        </pc:cxnChg>
        <pc:cxnChg chg="add">
          <ac:chgData name="YuChen Cheng" userId="030cc4e958027c86" providerId="LiveId" clId="{756A808E-EC58-4A83-AA32-B8BA388EA2C9}" dt="2021-10-26T06:23:55.522" v="202" actId="26606"/>
          <ac:cxnSpMkLst>
            <pc:docMk/>
            <pc:sldMk cId="1698267677" sldId="258"/>
            <ac:cxnSpMk id="17" creationId="{4977F1E1-2B6F-4BB6-899F-67D8764D83C5}"/>
          </ac:cxnSpMkLst>
        </pc:cxnChg>
        <pc:cxnChg chg="add">
          <ac:chgData name="YuChen Cheng" userId="030cc4e958027c86" providerId="LiveId" clId="{756A808E-EC58-4A83-AA32-B8BA388EA2C9}" dt="2021-10-26T06:23:55.522" v="202" actId="26606"/>
          <ac:cxnSpMkLst>
            <pc:docMk/>
            <pc:sldMk cId="1698267677" sldId="258"/>
            <ac:cxnSpMk id="23" creationId="{C67059AD-6209-40DC-A746-1390D850FBCE}"/>
          </ac:cxnSpMkLst>
        </pc:cxnChg>
        <pc:cxnChg chg="add">
          <ac:chgData name="YuChen Cheng" userId="030cc4e958027c86" providerId="LiveId" clId="{756A808E-EC58-4A83-AA32-B8BA388EA2C9}" dt="2021-10-26T06:23:55.522" v="202" actId="26606"/>
          <ac:cxnSpMkLst>
            <pc:docMk/>
            <pc:sldMk cId="1698267677" sldId="258"/>
            <ac:cxnSpMk id="31" creationId="{97B655F3-9B93-4D27-982D-1145D7144355}"/>
          </ac:cxnSpMkLst>
        </pc:cxnChg>
      </pc:sldChg>
      <pc:sldChg chg="addSp delSp modSp mod">
        <pc:chgData name="YuChen Cheng" userId="030cc4e958027c86" providerId="LiveId" clId="{756A808E-EC58-4A83-AA32-B8BA388EA2C9}" dt="2021-10-26T06:51:21.586" v="776" actId="1076"/>
        <pc:sldMkLst>
          <pc:docMk/>
          <pc:sldMk cId="3396581838" sldId="260"/>
        </pc:sldMkLst>
        <pc:spChg chg="mod">
          <ac:chgData name="YuChen Cheng" userId="030cc4e958027c86" providerId="LiveId" clId="{756A808E-EC58-4A83-AA32-B8BA388EA2C9}" dt="2021-10-26T06:50:18.381" v="744" actId="14100"/>
          <ac:spMkLst>
            <pc:docMk/>
            <pc:sldMk cId="3396581838" sldId="260"/>
            <ac:spMk id="2" creationId="{AE4F7D7E-DC7A-43C1-AC7B-222BF7F9BD90}"/>
          </ac:spMkLst>
        </pc:spChg>
        <pc:spChg chg="del">
          <ac:chgData name="YuChen Cheng" userId="030cc4e958027c86" providerId="LiveId" clId="{756A808E-EC58-4A83-AA32-B8BA388EA2C9}" dt="2021-10-26T06:50:16.198" v="743" actId="478"/>
          <ac:spMkLst>
            <pc:docMk/>
            <pc:sldMk cId="3396581838" sldId="260"/>
            <ac:spMk id="4" creationId="{A8E47D49-7DA4-4C88-A181-2B8CBCA073CE}"/>
          </ac:spMkLst>
        </pc:spChg>
        <pc:picChg chg="del">
          <ac:chgData name="YuChen Cheng" userId="030cc4e958027c86" providerId="LiveId" clId="{756A808E-EC58-4A83-AA32-B8BA388EA2C9}" dt="2021-10-26T06:50:15.024" v="742" actId="478"/>
          <ac:picMkLst>
            <pc:docMk/>
            <pc:sldMk cId="3396581838" sldId="260"/>
            <ac:picMk id="6" creationId="{CFC762E4-D490-4897-A71B-C1A6F2B86104}"/>
          </ac:picMkLst>
        </pc:picChg>
        <pc:picChg chg="add mod">
          <ac:chgData name="YuChen Cheng" userId="030cc4e958027c86" providerId="LiveId" clId="{756A808E-EC58-4A83-AA32-B8BA388EA2C9}" dt="2021-10-26T06:51:21.586" v="776" actId="1076"/>
          <ac:picMkLst>
            <pc:docMk/>
            <pc:sldMk cId="3396581838" sldId="260"/>
            <ac:picMk id="7" creationId="{74F2829F-8BAE-4B2A-91D8-E7A9FDD2DAF8}"/>
          </ac:picMkLst>
        </pc:picChg>
      </pc:sldChg>
      <pc:sldChg chg="addSp delSp modSp mod">
        <pc:chgData name="YuChen Cheng" userId="030cc4e958027c86" providerId="LiveId" clId="{756A808E-EC58-4A83-AA32-B8BA388EA2C9}" dt="2021-10-26T06:48:56.472" v="682" actId="1076"/>
        <pc:sldMkLst>
          <pc:docMk/>
          <pc:sldMk cId="3695774162" sldId="261"/>
        </pc:sldMkLst>
        <pc:spChg chg="mod">
          <ac:chgData name="YuChen Cheng" userId="030cc4e958027c86" providerId="LiveId" clId="{756A808E-EC58-4A83-AA32-B8BA388EA2C9}" dt="2021-10-26T06:48:50.833" v="680" actId="14100"/>
          <ac:spMkLst>
            <pc:docMk/>
            <pc:sldMk cId="3695774162" sldId="261"/>
            <ac:spMk id="2" creationId="{AE4F7D7E-DC7A-43C1-AC7B-222BF7F9BD90}"/>
          </ac:spMkLst>
        </pc:spChg>
        <pc:spChg chg="del">
          <ac:chgData name="YuChen Cheng" userId="030cc4e958027c86" providerId="LiveId" clId="{756A808E-EC58-4A83-AA32-B8BA388EA2C9}" dt="2021-10-26T06:48:04.009" v="575" actId="478"/>
          <ac:spMkLst>
            <pc:docMk/>
            <pc:sldMk cId="3695774162" sldId="261"/>
            <ac:spMk id="4" creationId="{A8E47D49-7DA4-4C88-A181-2B8CBCA073CE}"/>
          </ac:spMkLst>
        </pc:spChg>
        <pc:picChg chg="del mod">
          <ac:chgData name="YuChen Cheng" userId="030cc4e958027c86" providerId="LiveId" clId="{756A808E-EC58-4A83-AA32-B8BA388EA2C9}" dt="2021-10-26T06:48:04.336" v="577" actId="478"/>
          <ac:picMkLst>
            <pc:docMk/>
            <pc:sldMk cId="3695774162" sldId="261"/>
            <ac:picMk id="5" creationId="{93A27324-A819-4BC1-BA9B-D1B2BA33B93D}"/>
          </ac:picMkLst>
        </pc:picChg>
        <pc:picChg chg="add mod">
          <ac:chgData name="YuChen Cheng" userId="030cc4e958027c86" providerId="LiveId" clId="{756A808E-EC58-4A83-AA32-B8BA388EA2C9}" dt="2021-10-26T06:48:56.472" v="682" actId="1076"/>
          <ac:picMkLst>
            <pc:docMk/>
            <pc:sldMk cId="3695774162" sldId="261"/>
            <ac:picMk id="7" creationId="{8EA00CF6-C37B-4E96-B32D-AE0B90D1CABF}"/>
          </ac:picMkLst>
        </pc:picChg>
      </pc:sldChg>
      <pc:sldChg chg="del">
        <pc:chgData name="YuChen Cheng" userId="030cc4e958027c86" providerId="LiveId" clId="{756A808E-EC58-4A83-AA32-B8BA388EA2C9}" dt="2021-10-26T06:50:43.268" v="763" actId="47"/>
        <pc:sldMkLst>
          <pc:docMk/>
          <pc:sldMk cId="724920747" sldId="262"/>
        </pc:sldMkLst>
      </pc:sldChg>
      <pc:sldChg chg="del">
        <pc:chgData name="YuChen Cheng" userId="030cc4e958027c86" providerId="LiveId" clId="{756A808E-EC58-4A83-AA32-B8BA388EA2C9}" dt="2021-10-26T06:50:45.030" v="765" actId="47"/>
        <pc:sldMkLst>
          <pc:docMk/>
          <pc:sldMk cId="2942875952" sldId="263"/>
        </pc:sldMkLst>
      </pc:sldChg>
      <pc:sldChg chg="del">
        <pc:chgData name="YuChen Cheng" userId="030cc4e958027c86" providerId="LiveId" clId="{756A808E-EC58-4A83-AA32-B8BA388EA2C9}" dt="2021-10-26T06:50:50.561" v="767" actId="47"/>
        <pc:sldMkLst>
          <pc:docMk/>
          <pc:sldMk cId="302706184" sldId="264"/>
        </pc:sldMkLst>
      </pc:sldChg>
      <pc:sldChg chg="del">
        <pc:chgData name="YuChen Cheng" userId="030cc4e958027c86" providerId="LiveId" clId="{756A808E-EC58-4A83-AA32-B8BA388EA2C9}" dt="2021-10-26T06:50:50.944" v="768" actId="47"/>
        <pc:sldMkLst>
          <pc:docMk/>
          <pc:sldMk cId="3570777844" sldId="265"/>
        </pc:sldMkLst>
      </pc:sldChg>
      <pc:sldChg chg="del">
        <pc:chgData name="YuChen Cheng" userId="030cc4e958027c86" providerId="LiveId" clId="{756A808E-EC58-4A83-AA32-B8BA388EA2C9}" dt="2021-10-26T06:50:51.305" v="769" actId="47"/>
        <pc:sldMkLst>
          <pc:docMk/>
          <pc:sldMk cId="1261633891" sldId="266"/>
        </pc:sldMkLst>
      </pc:sldChg>
      <pc:sldChg chg="del">
        <pc:chgData name="YuChen Cheng" userId="030cc4e958027c86" providerId="LiveId" clId="{756A808E-EC58-4A83-AA32-B8BA388EA2C9}" dt="2021-10-26T06:50:52.052" v="770" actId="47"/>
        <pc:sldMkLst>
          <pc:docMk/>
          <pc:sldMk cId="3292883869" sldId="267"/>
        </pc:sldMkLst>
      </pc:sldChg>
      <pc:sldChg chg="del">
        <pc:chgData name="YuChen Cheng" userId="030cc4e958027c86" providerId="LiveId" clId="{756A808E-EC58-4A83-AA32-B8BA388EA2C9}" dt="2021-10-26T06:50:52.588" v="771" actId="47"/>
        <pc:sldMkLst>
          <pc:docMk/>
          <pc:sldMk cId="934616299" sldId="268"/>
        </pc:sldMkLst>
      </pc:sldChg>
      <pc:sldChg chg="modSp mod">
        <pc:chgData name="YuChen Cheng" userId="030cc4e958027c86" providerId="LiveId" clId="{756A808E-EC58-4A83-AA32-B8BA388EA2C9}" dt="2021-10-26T06:32:08.678" v="503" actId="113"/>
        <pc:sldMkLst>
          <pc:docMk/>
          <pc:sldMk cId="3874114998" sldId="270"/>
        </pc:sldMkLst>
        <pc:spChg chg="mod">
          <ac:chgData name="YuChen Cheng" userId="030cc4e958027c86" providerId="LiveId" clId="{756A808E-EC58-4A83-AA32-B8BA388EA2C9}" dt="2021-10-26T06:32:08.678" v="503" actId="113"/>
          <ac:spMkLst>
            <pc:docMk/>
            <pc:sldMk cId="3874114998" sldId="270"/>
            <ac:spMk id="2" creationId="{393A9480-F3E4-4EA5-ADFD-CD6E5C746694}"/>
          </ac:spMkLst>
        </pc:spChg>
      </pc:sldChg>
      <pc:sldChg chg="modSp mod">
        <pc:chgData name="YuChen Cheng" userId="030cc4e958027c86" providerId="LiveId" clId="{756A808E-EC58-4A83-AA32-B8BA388EA2C9}" dt="2021-10-26T06:46:42.472" v="511" actId="113"/>
        <pc:sldMkLst>
          <pc:docMk/>
          <pc:sldMk cId="2778875770" sldId="271"/>
        </pc:sldMkLst>
        <pc:spChg chg="mod">
          <ac:chgData name="YuChen Cheng" userId="030cc4e958027c86" providerId="LiveId" clId="{756A808E-EC58-4A83-AA32-B8BA388EA2C9}" dt="2021-10-26T06:46:42.472" v="511" actId="113"/>
          <ac:spMkLst>
            <pc:docMk/>
            <pc:sldMk cId="2778875770" sldId="271"/>
            <ac:spMk id="2" creationId="{393A9480-F3E4-4EA5-ADFD-CD6E5C746694}"/>
          </ac:spMkLst>
        </pc:spChg>
      </pc:sldChg>
      <pc:sldChg chg="del">
        <pc:chgData name="YuChen Cheng" userId="030cc4e958027c86" providerId="LiveId" clId="{756A808E-EC58-4A83-AA32-B8BA388EA2C9}" dt="2021-10-26T06:50:45.552" v="766" actId="47"/>
        <pc:sldMkLst>
          <pc:docMk/>
          <pc:sldMk cId="539096467" sldId="272"/>
        </pc:sldMkLst>
      </pc:sldChg>
      <pc:sldChg chg="addSp delSp modSp mod">
        <pc:chgData name="YuChen Cheng" userId="030cc4e958027c86" providerId="LiveId" clId="{756A808E-EC58-4A83-AA32-B8BA388EA2C9}" dt="2021-10-26T06:47:58.712" v="574" actId="20577"/>
        <pc:sldMkLst>
          <pc:docMk/>
          <pc:sldMk cId="354052067" sldId="273"/>
        </pc:sldMkLst>
        <pc:spChg chg="mod">
          <ac:chgData name="YuChen Cheng" userId="030cc4e958027c86" providerId="LiveId" clId="{756A808E-EC58-4A83-AA32-B8BA388EA2C9}" dt="2021-10-26T06:47:58.712" v="574" actId="20577"/>
          <ac:spMkLst>
            <pc:docMk/>
            <pc:sldMk cId="354052067" sldId="273"/>
            <ac:spMk id="2" creationId="{AE4F7D7E-DC7A-43C1-AC7B-222BF7F9BD90}"/>
          </ac:spMkLst>
        </pc:spChg>
        <pc:spChg chg="del">
          <ac:chgData name="YuChen Cheng" userId="030cc4e958027c86" providerId="LiveId" clId="{756A808E-EC58-4A83-AA32-B8BA388EA2C9}" dt="2021-10-26T06:47:17.638" v="532" actId="478"/>
          <ac:spMkLst>
            <pc:docMk/>
            <pc:sldMk cId="354052067" sldId="273"/>
            <ac:spMk id="4" creationId="{A8E47D49-7DA4-4C88-A181-2B8CBCA073CE}"/>
          </ac:spMkLst>
        </pc:spChg>
        <pc:picChg chg="add mod">
          <ac:chgData name="YuChen Cheng" userId="030cc4e958027c86" providerId="LiveId" clId="{756A808E-EC58-4A83-AA32-B8BA388EA2C9}" dt="2021-10-26T06:47:43.510" v="539" actId="1076"/>
          <ac:picMkLst>
            <pc:docMk/>
            <pc:sldMk cId="354052067" sldId="273"/>
            <ac:picMk id="6" creationId="{5537ED51-4EAB-4768-80C6-1C35A1AC99A8}"/>
          </ac:picMkLst>
        </pc:picChg>
      </pc:sldChg>
      <pc:sldChg chg="modSp mod">
        <pc:chgData name="YuChen Cheng" userId="030cc4e958027c86" providerId="LiveId" clId="{756A808E-EC58-4A83-AA32-B8BA388EA2C9}" dt="2021-10-26T07:48:12.470" v="818" actId="113"/>
        <pc:sldMkLst>
          <pc:docMk/>
          <pc:sldMk cId="2374305504" sldId="274"/>
        </pc:sldMkLst>
        <pc:spChg chg="mod">
          <ac:chgData name="YuChen Cheng" userId="030cc4e958027c86" providerId="LiveId" clId="{756A808E-EC58-4A83-AA32-B8BA388EA2C9}" dt="2021-10-26T07:48:12.470" v="818" actId="113"/>
          <ac:spMkLst>
            <pc:docMk/>
            <pc:sldMk cId="2374305504" sldId="274"/>
            <ac:spMk id="3" creationId="{9B8F59FB-6FE7-41A6-9CE8-DE516B57B92F}"/>
          </ac:spMkLst>
        </pc:spChg>
      </pc:sldChg>
      <pc:sldChg chg="del">
        <pc:chgData name="YuChen Cheng" userId="030cc4e958027c86" providerId="LiveId" clId="{756A808E-EC58-4A83-AA32-B8BA388EA2C9}" dt="2021-10-26T06:50:43.717" v="764" actId="47"/>
        <pc:sldMkLst>
          <pc:docMk/>
          <pc:sldMk cId="2227727521" sldId="275"/>
        </pc:sldMkLst>
      </pc:sldChg>
      <pc:sldChg chg="delSp add del setBg delDesignElem">
        <pc:chgData name="YuChen Cheng" userId="030cc4e958027c86" providerId="LiveId" clId="{756A808E-EC58-4A83-AA32-B8BA388EA2C9}" dt="2021-10-26T06:25:12.438" v="299" actId="47"/>
        <pc:sldMkLst>
          <pc:docMk/>
          <pc:sldMk cId="2466571987" sldId="276"/>
        </pc:sldMkLst>
        <pc:spChg chg="del">
          <ac:chgData name="YuChen Cheng" userId="030cc4e958027c86" providerId="LiveId" clId="{756A808E-EC58-4A83-AA32-B8BA388EA2C9}" dt="2021-10-26T06:25:08.546" v="298"/>
          <ac:spMkLst>
            <pc:docMk/>
            <pc:sldMk cId="2466571987" sldId="276"/>
            <ac:spMk id="11" creationId="{1CE580D1-F917-4567-AFB4-99AA9B52ADF0}"/>
          </ac:spMkLst>
        </pc:spChg>
        <pc:spChg chg="del">
          <ac:chgData name="YuChen Cheng" userId="030cc4e958027c86" providerId="LiveId" clId="{756A808E-EC58-4A83-AA32-B8BA388EA2C9}" dt="2021-10-26T06:25:08.546" v="298"/>
          <ac:spMkLst>
            <pc:docMk/>
            <pc:sldMk cId="2466571987" sldId="276"/>
            <ac:spMk id="19" creationId="{856F0283-88F7-4156-A9F2-05A8C088CCDB}"/>
          </ac:spMkLst>
        </pc:spChg>
        <pc:spChg chg="del">
          <ac:chgData name="YuChen Cheng" userId="030cc4e958027c86" providerId="LiveId" clId="{756A808E-EC58-4A83-AA32-B8BA388EA2C9}" dt="2021-10-26T06:25:08.546" v="298"/>
          <ac:spMkLst>
            <pc:docMk/>
            <pc:sldMk cId="2466571987" sldId="276"/>
            <ac:spMk id="21" creationId="{0532B2B2-6094-43C4-9F8C-62F8CCB6483D}"/>
          </ac:spMkLst>
        </pc:spChg>
        <pc:grpChg chg="del">
          <ac:chgData name="YuChen Cheng" userId="030cc4e958027c86" providerId="LiveId" clId="{756A808E-EC58-4A83-AA32-B8BA388EA2C9}" dt="2021-10-26T06:25:08.546" v="298"/>
          <ac:grpSpMkLst>
            <pc:docMk/>
            <pc:sldMk cId="2466571987" sldId="276"/>
            <ac:grpSpMk id="25" creationId="{9875FB44-3446-426C-AA71-B6228AFFD58D}"/>
          </ac:grpSpMkLst>
        </pc:grpChg>
        <pc:picChg chg="del">
          <ac:chgData name="YuChen Cheng" userId="030cc4e958027c86" providerId="LiveId" clId="{756A808E-EC58-4A83-AA32-B8BA388EA2C9}" dt="2021-10-26T06:25:08.546" v="298"/>
          <ac:picMkLst>
            <pc:docMk/>
            <pc:sldMk cId="2466571987" sldId="276"/>
            <ac:picMk id="13" creationId="{1F5620B8-A2D8-4568-B566-F0453A0D9167}"/>
          </ac:picMkLst>
        </pc:picChg>
        <pc:picChg chg="del">
          <ac:chgData name="YuChen Cheng" userId="030cc4e958027c86" providerId="LiveId" clId="{756A808E-EC58-4A83-AA32-B8BA388EA2C9}" dt="2021-10-26T06:25:08.546" v="298"/>
          <ac:picMkLst>
            <pc:docMk/>
            <pc:sldMk cId="2466571987" sldId="276"/>
            <ac:picMk id="29" creationId="{C5A25AE9-BB09-4E49-9702-B01FB2FE27FE}"/>
          </ac:picMkLst>
        </pc:picChg>
        <pc:cxnChg chg="del">
          <ac:chgData name="YuChen Cheng" userId="030cc4e958027c86" providerId="LiveId" clId="{756A808E-EC58-4A83-AA32-B8BA388EA2C9}" dt="2021-10-26T06:25:08.546" v="298"/>
          <ac:cxnSpMkLst>
            <pc:docMk/>
            <pc:sldMk cId="2466571987" sldId="276"/>
            <ac:cxnSpMk id="15" creationId="{1C7D2BA4-4B7A-4596-8BCC-5CF715423894}"/>
          </ac:cxnSpMkLst>
        </pc:cxnChg>
        <pc:cxnChg chg="del">
          <ac:chgData name="YuChen Cheng" userId="030cc4e958027c86" providerId="LiveId" clId="{756A808E-EC58-4A83-AA32-B8BA388EA2C9}" dt="2021-10-26T06:25:08.546" v="298"/>
          <ac:cxnSpMkLst>
            <pc:docMk/>
            <pc:sldMk cId="2466571987" sldId="276"/>
            <ac:cxnSpMk id="17" creationId="{4977F1E1-2B6F-4BB6-899F-67D8764D83C5}"/>
          </ac:cxnSpMkLst>
        </pc:cxnChg>
        <pc:cxnChg chg="del">
          <ac:chgData name="YuChen Cheng" userId="030cc4e958027c86" providerId="LiveId" clId="{756A808E-EC58-4A83-AA32-B8BA388EA2C9}" dt="2021-10-26T06:25:08.546" v="298"/>
          <ac:cxnSpMkLst>
            <pc:docMk/>
            <pc:sldMk cId="2466571987" sldId="276"/>
            <ac:cxnSpMk id="23" creationId="{C67059AD-6209-40DC-A746-1390D850FBCE}"/>
          </ac:cxnSpMkLst>
        </pc:cxnChg>
        <pc:cxnChg chg="del">
          <ac:chgData name="YuChen Cheng" userId="030cc4e958027c86" providerId="LiveId" clId="{756A808E-EC58-4A83-AA32-B8BA388EA2C9}" dt="2021-10-26T06:25:08.546" v="298"/>
          <ac:cxnSpMkLst>
            <pc:docMk/>
            <pc:sldMk cId="2466571987" sldId="276"/>
            <ac:cxnSpMk id="31" creationId="{97B655F3-9B93-4D27-982D-1145D7144355}"/>
          </ac:cxnSpMkLst>
        </pc:cxnChg>
      </pc:sldChg>
      <pc:sldChg chg="addSp delSp modSp add mod setBg addAnim delAnim modAnim delDesignElem">
        <pc:chgData name="YuChen Cheng" userId="030cc4e958027c86" providerId="LiveId" clId="{756A808E-EC58-4A83-AA32-B8BA388EA2C9}" dt="2021-10-26T06:30:42.458" v="489" actId="255"/>
        <pc:sldMkLst>
          <pc:docMk/>
          <pc:sldMk cId="3942177920" sldId="276"/>
        </pc:sldMkLst>
        <pc:spChg chg="mod">
          <ac:chgData name="YuChen Cheng" userId="030cc4e958027c86" providerId="LiveId" clId="{756A808E-EC58-4A83-AA32-B8BA388EA2C9}" dt="2021-10-26T06:30:42.458" v="489" actId="255"/>
          <ac:spMkLst>
            <pc:docMk/>
            <pc:sldMk cId="3942177920" sldId="276"/>
            <ac:spMk id="2" creationId="{4255CD90-E6B1-41B1-86E7-B88D4D60A51D}"/>
          </ac:spMkLst>
        </pc:spChg>
        <pc:spChg chg="mod">
          <ac:chgData name="YuChen Cheng" userId="030cc4e958027c86" providerId="LiveId" clId="{756A808E-EC58-4A83-AA32-B8BA388EA2C9}" dt="2021-10-26T06:25:49.074" v="314" actId="26606"/>
          <ac:spMkLst>
            <pc:docMk/>
            <pc:sldMk cId="3942177920" sldId="276"/>
            <ac:spMk id="3" creationId="{9E6189D7-F0E0-40FC-97C5-97FF98B725F6}"/>
          </ac:spMkLst>
        </pc:spChg>
        <pc:spChg chg="add mod">
          <ac:chgData name="YuChen Cheng" userId="030cc4e958027c86" providerId="LiveId" clId="{756A808E-EC58-4A83-AA32-B8BA388EA2C9}" dt="2021-10-26T06:27:06.560" v="386" actId="1076"/>
          <ac:spMkLst>
            <pc:docMk/>
            <pc:sldMk cId="3942177920" sldId="276"/>
            <ac:spMk id="9" creationId="{BF165C6A-7C67-4618-BA92-7DD0027774A6}"/>
          </ac:spMkLst>
        </pc:spChg>
        <pc:spChg chg="add del">
          <ac:chgData name="YuChen Cheng" userId="030cc4e958027c86" providerId="LiveId" clId="{756A808E-EC58-4A83-AA32-B8BA388EA2C9}" dt="2021-10-26T06:25:45.181" v="311" actId="26606"/>
          <ac:spMkLst>
            <pc:docMk/>
            <pc:sldMk cId="3942177920" sldId="276"/>
            <ac:spMk id="10" creationId="{E02DA677-C58A-4FCE-A9A0-E66A42EBD9A5}"/>
          </ac:spMkLst>
        </pc:spChg>
        <pc:spChg chg="del">
          <ac:chgData name="YuChen Cheng" userId="030cc4e958027c86" providerId="LiveId" clId="{756A808E-EC58-4A83-AA32-B8BA388EA2C9}" dt="2021-10-26T06:25:14.439" v="301"/>
          <ac:spMkLst>
            <pc:docMk/>
            <pc:sldMk cId="3942177920" sldId="276"/>
            <ac:spMk id="11" creationId="{1CE580D1-F917-4567-AFB4-99AA9B52ADF0}"/>
          </ac:spMkLst>
        </pc:spChg>
        <pc:spChg chg="add del">
          <ac:chgData name="YuChen Cheng" userId="030cc4e958027c86" providerId="LiveId" clId="{756A808E-EC58-4A83-AA32-B8BA388EA2C9}" dt="2021-10-26T06:25:45.181" v="311" actId="26606"/>
          <ac:spMkLst>
            <pc:docMk/>
            <pc:sldMk cId="3942177920" sldId="276"/>
            <ac:spMk id="18" creationId="{FD31DF5F-EDD4-42F0-B539-A7919D31972D}"/>
          </ac:spMkLst>
        </pc:spChg>
        <pc:spChg chg="del">
          <ac:chgData name="YuChen Cheng" userId="030cc4e958027c86" providerId="LiveId" clId="{756A808E-EC58-4A83-AA32-B8BA388EA2C9}" dt="2021-10-26T06:25:14.439" v="301"/>
          <ac:spMkLst>
            <pc:docMk/>
            <pc:sldMk cId="3942177920" sldId="276"/>
            <ac:spMk id="19" creationId="{856F0283-88F7-4156-A9F2-05A8C088CCDB}"/>
          </ac:spMkLst>
        </pc:spChg>
        <pc:spChg chg="add del">
          <ac:chgData name="YuChen Cheng" userId="030cc4e958027c86" providerId="LiveId" clId="{756A808E-EC58-4A83-AA32-B8BA388EA2C9}" dt="2021-10-26T06:25:45.181" v="311" actId="26606"/>
          <ac:spMkLst>
            <pc:docMk/>
            <pc:sldMk cId="3942177920" sldId="276"/>
            <ac:spMk id="20" creationId="{E42BCEC9-2CA3-44A0-8830-DA25C04423C8}"/>
          </ac:spMkLst>
        </pc:spChg>
        <pc:spChg chg="del">
          <ac:chgData name="YuChen Cheng" userId="030cc4e958027c86" providerId="LiveId" clId="{756A808E-EC58-4A83-AA32-B8BA388EA2C9}" dt="2021-10-26T06:25:14.439" v="301"/>
          <ac:spMkLst>
            <pc:docMk/>
            <pc:sldMk cId="3942177920" sldId="276"/>
            <ac:spMk id="21" creationId="{0532B2B2-6094-43C4-9F8C-62F8CCB6483D}"/>
          </ac:spMkLst>
        </pc:spChg>
        <pc:spChg chg="add del">
          <ac:chgData name="YuChen Cheng" userId="030cc4e958027c86" providerId="LiveId" clId="{756A808E-EC58-4A83-AA32-B8BA388EA2C9}" dt="2021-10-26T06:25:49.043" v="313" actId="26606"/>
          <ac:spMkLst>
            <pc:docMk/>
            <pc:sldMk cId="3942177920" sldId="276"/>
            <ac:spMk id="36" creationId="{EEA869E1-F851-4A52-92F5-77E592B76A5B}"/>
          </ac:spMkLst>
        </pc:spChg>
        <pc:spChg chg="add del">
          <ac:chgData name="YuChen Cheng" userId="030cc4e958027c86" providerId="LiveId" clId="{756A808E-EC58-4A83-AA32-B8BA388EA2C9}" dt="2021-10-26T06:25:49.043" v="313" actId="26606"/>
          <ac:spMkLst>
            <pc:docMk/>
            <pc:sldMk cId="3942177920" sldId="276"/>
            <ac:spMk id="40" creationId="{BD89ECFB-8421-4BB8-A23D-8B8D151F8959}"/>
          </ac:spMkLst>
        </pc:spChg>
        <pc:spChg chg="add del">
          <ac:chgData name="YuChen Cheng" userId="030cc4e958027c86" providerId="LiveId" clId="{756A808E-EC58-4A83-AA32-B8BA388EA2C9}" dt="2021-10-26T06:25:49.043" v="313" actId="26606"/>
          <ac:spMkLst>
            <pc:docMk/>
            <pc:sldMk cId="3942177920" sldId="276"/>
            <ac:spMk id="41" creationId="{44911EB7-93CE-44FF-973F-B25ECF5DF58C}"/>
          </ac:spMkLst>
        </pc:spChg>
        <pc:spChg chg="add del">
          <ac:chgData name="YuChen Cheng" userId="030cc4e958027c86" providerId="LiveId" clId="{756A808E-EC58-4A83-AA32-B8BA388EA2C9}" dt="2021-10-26T06:25:49.043" v="313" actId="26606"/>
          <ac:spMkLst>
            <pc:docMk/>
            <pc:sldMk cId="3942177920" sldId="276"/>
            <ac:spMk id="46" creationId="{4E4C1088-922B-4744-BB37-5D47AEA43D4D}"/>
          </ac:spMkLst>
        </pc:spChg>
        <pc:spChg chg="add">
          <ac:chgData name="YuChen Cheng" userId="030cc4e958027c86" providerId="LiveId" clId="{756A808E-EC58-4A83-AA32-B8BA388EA2C9}" dt="2021-10-26T06:25:49.074" v="314" actId="26606"/>
          <ac:spMkLst>
            <pc:docMk/>
            <pc:sldMk cId="3942177920" sldId="276"/>
            <ac:spMk id="49" creationId="{E02DA677-C58A-4FCE-A9A0-E66A42EBD9A5}"/>
          </ac:spMkLst>
        </pc:spChg>
        <pc:spChg chg="add">
          <ac:chgData name="YuChen Cheng" userId="030cc4e958027c86" providerId="LiveId" clId="{756A808E-EC58-4A83-AA32-B8BA388EA2C9}" dt="2021-10-26T06:25:49.074" v="314" actId="26606"/>
          <ac:spMkLst>
            <pc:docMk/>
            <pc:sldMk cId="3942177920" sldId="276"/>
            <ac:spMk id="53" creationId="{FD31DF5F-EDD4-42F0-B539-A7919D31972D}"/>
          </ac:spMkLst>
        </pc:spChg>
        <pc:spChg chg="add">
          <ac:chgData name="YuChen Cheng" userId="030cc4e958027c86" providerId="LiveId" clId="{756A808E-EC58-4A83-AA32-B8BA388EA2C9}" dt="2021-10-26T06:25:49.074" v="314" actId="26606"/>
          <ac:spMkLst>
            <pc:docMk/>
            <pc:sldMk cId="3942177920" sldId="276"/>
            <ac:spMk id="54" creationId="{E42BCEC9-2CA3-44A0-8830-DA25C04423C8}"/>
          </ac:spMkLst>
        </pc:spChg>
        <pc:grpChg chg="del">
          <ac:chgData name="YuChen Cheng" userId="030cc4e958027c86" providerId="LiveId" clId="{756A808E-EC58-4A83-AA32-B8BA388EA2C9}" dt="2021-10-26T06:25:14.439" v="301"/>
          <ac:grpSpMkLst>
            <pc:docMk/>
            <pc:sldMk cId="3942177920" sldId="276"/>
            <ac:grpSpMk id="25" creationId="{9875FB44-3446-426C-AA71-B6228AFFD58D}"/>
          </ac:grpSpMkLst>
        </pc:grpChg>
        <pc:grpChg chg="add del">
          <ac:chgData name="YuChen Cheng" userId="030cc4e958027c86" providerId="LiveId" clId="{756A808E-EC58-4A83-AA32-B8BA388EA2C9}" dt="2021-10-26T06:25:45.181" v="311" actId="26606"/>
          <ac:grpSpMkLst>
            <pc:docMk/>
            <pc:sldMk cId="3942177920" sldId="276"/>
            <ac:grpSpMk id="27" creationId="{C8139A8F-A07A-40ED-843E-77B6C19606FF}"/>
          </ac:grpSpMkLst>
        </pc:grpChg>
        <pc:grpChg chg="add del">
          <ac:chgData name="YuChen Cheng" userId="030cc4e958027c86" providerId="LiveId" clId="{756A808E-EC58-4A83-AA32-B8BA388EA2C9}" dt="2021-10-26T06:25:49.043" v="313" actId="26606"/>
          <ac:grpSpMkLst>
            <pc:docMk/>
            <pc:sldMk cId="3942177920" sldId="276"/>
            <ac:grpSpMk id="43" creationId="{34B79B4F-74AA-4B58-BBD2-2C3804928DFD}"/>
          </ac:grpSpMkLst>
        </pc:grpChg>
        <pc:grpChg chg="add">
          <ac:chgData name="YuChen Cheng" userId="030cc4e958027c86" providerId="LiveId" clId="{756A808E-EC58-4A83-AA32-B8BA388EA2C9}" dt="2021-10-26T06:25:49.074" v="314" actId="26606"/>
          <ac:grpSpMkLst>
            <pc:docMk/>
            <pc:sldMk cId="3942177920" sldId="276"/>
            <ac:grpSpMk id="56" creationId="{C8139A8F-A07A-40ED-843E-77B6C19606FF}"/>
          </ac:grpSpMkLst>
        </pc:grpChg>
        <pc:picChg chg="add mod ord">
          <ac:chgData name="YuChen Cheng" userId="030cc4e958027c86" providerId="LiveId" clId="{756A808E-EC58-4A83-AA32-B8BA388EA2C9}" dt="2021-10-26T06:25:58.147" v="318" actId="1076"/>
          <ac:picMkLst>
            <pc:docMk/>
            <pc:sldMk cId="3942177920" sldId="276"/>
            <ac:picMk id="5" creationId="{25DD6D28-6D9C-48F6-A864-2C1623E96AD5}"/>
          </ac:picMkLst>
        </pc:picChg>
        <pc:picChg chg="del">
          <ac:chgData name="YuChen Cheng" userId="030cc4e958027c86" providerId="LiveId" clId="{756A808E-EC58-4A83-AA32-B8BA388EA2C9}" dt="2021-10-26T06:25:18.944" v="302" actId="478"/>
          <ac:picMkLst>
            <pc:docMk/>
            <pc:sldMk cId="3942177920" sldId="276"/>
            <ac:picMk id="6" creationId="{D2A45F7A-B3DB-49D5-8A8B-24035BC915CA}"/>
          </ac:picMkLst>
        </pc:picChg>
        <pc:picChg chg="add mod">
          <ac:chgData name="YuChen Cheng" userId="030cc4e958027c86" providerId="LiveId" clId="{756A808E-EC58-4A83-AA32-B8BA388EA2C9}" dt="2021-10-26T06:25:55.610" v="317" actId="1076"/>
          <ac:picMkLst>
            <pc:docMk/>
            <pc:sldMk cId="3942177920" sldId="276"/>
            <ac:picMk id="8" creationId="{FB631637-8E35-41D0-A0A3-C79DBEF71DD3}"/>
          </ac:picMkLst>
        </pc:picChg>
        <pc:picChg chg="add del">
          <ac:chgData name="YuChen Cheng" userId="030cc4e958027c86" providerId="LiveId" clId="{756A808E-EC58-4A83-AA32-B8BA388EA2C9}" dt="2021-10-26T06:25:45.181" v="311" actId="26606"/>
          <ac:picMkLst>
            <pc:docMk/>
            <pc:sldMk cId="3942177920" sldId="276"/>
            <ac:picMk id="12" creationId="{9D85B319-9C30-4D92-B664-CA444ECD79BA}"/>
          </ac:picMkLst>
        </pc:picChg>
        <pc:picChg chg="del">
          <ac:chgData name="YuChen Cheng" userId="030cc4e958027c86" providerId="LiveId" clId="{756A808E-EC58-4A83-AA32-B8BA388EA2C9}" dt="2021-10-26T06:25:14.439" v="301"/>
          <ac:picMkLst>
            <pc:docMk/>
            <pc:sldMk cId="3942177920" sldId="276"/>
            <ac:picMk id="13" creationId="{1F5620B8-A2D8-4568-B566-F0453A0D9167}"/>
          </ac:picMkLst>
        </pc:picChg>
        <pc:picChg chg="add del">
          <ac:chgData name="YuChen Cheng" userId="030cc4e958027c86" providerId="LiveId" clId="{756A808E-EC58-4A83-AA32-B8BA388EA2C9}" dt="2021-10-26T06:25:45.181" v="311" actId="26606"/>
          <ac:picMkLst>
            <pc:docMk/>
            <pc:sldMk cId="3942177920" sldId="276"/>
            <ac:picMk id="26" creationId="{6079AB70-86CA-4BFC-9505-60CD7D172FC0}"/>
          </ac:picMkLst>
        </pc:picChg>
        <pc:picChg chg="del">
          <ac:chgData name="YuChen Cheng" userId="030cc4e958027c86" providerId="LiveId" clId="{756A808E-EC58-4A83-AA32-B8BA388EA2C9}" dt="2021-10-26T06:25:14.439" v="301"/>
          <ac:picMkLst>
            <pc:docMk/>
            <pc:sldMk cId="3942177920" sldId="276"/>
            <ac:picMk id="29" creationId="{C5A25AE9-BB09-4E49-9702-B01FB2FE27FE}"/>
          </ac:picMkLst>
        </pc:picChg>
        <pc:picChg chg="add del">
          <ac:chgData name="YuChen Cheng" userId="030cc4e958027c86" providerId="LiveId" clId="{756A808E-EC58-4A83-AA32-B8BA388EA2C9}" dt="2021-10-26T06:25:49.043" v="313" actId="26606"/>
          <ac:picMkLst>
            <pc:docMk/>
            <pc:sldMk cId="3942177920" sldId="276"/>
            <ac:picMk id="37" creationId="{B083AD55-8296-44BD-8E14-DD2DDBC351B0}"/>
          </ac:picMkLst>
        </pc:picChg>
        <pc:picChg chg="add del">
          <ac:chgData name="YuChen Cheng" userId="030cc4e958027c86" providerId="LiveId" clId="{756A808E-EC58-4A83-AA32-B8BA388EA2C9}" dt="2021-10-26T06:25:49.043" v="313" actId="26606"/>
          <ac:picMkLst>
            <pc:docMk/>
            <pc:sldMk cId="3942177920" sldId="276"/>
            <ac:picMk id="47" creationId="{15621CD7-6951-4B76-949B-6D851A2BE4D4}"/>
          </ac:picMkLst>
        </pc:picChg>
        <pc:picChg chg="add">
          <ac:chgData name="YuChen Cheng" userId="030cc4e958027c86" providerId="LiveId" clId="{756A808E-EC58-4A83-AA32-B8BA388EA2C9}" dt="2021-10-26T06:25:49.074" v="314" actId="26606"/>
          <ac:picMkLst>
            <pc:docMk/>
            <pc:sldMk cId="3942177920" sldId="276"/>
            <ac:picMk id="50" creationId="{9D85B319-9C30-4D92-B664-CA444ECD79BA}"/>
          </ac:picMkLst>
        </pc:picChg>
        <pc:picChg chg="add">
          <ac:chgData name="YuChen Cheng" userId="030cc4e958027c86" providerId="LiveId" clId="{756A808E-EC58-4A83-AA32-B8BA388EA2C9}" dt="2021-10-26T06:25:49.074" v="314" actId="26606"/>
          <ac:picMkLst>
            <pc:docMk/>
            <pc:sldMk cId="3942177920" sldId="276"/>
            <ac:picMk id="58" creationId="{6079AB70-86CA-4BFC-9505-60CD7D172FC0}"/>
          </ac:picMkLst>
        </pc:picChg>
        <pc:cxnChg chg="add del">
          <ac:chgData name="YuChen Cheng" userId="030cc4e958027c86" providerId="LiveId" clId="{756A808E-EC58-4A83-AA32-B8BA388EA2C9}" dt="2021-10-26T06:25:45.181" v="311" actId="26606"/>
          <ac:cxnSpMkLst>
            <pc:docMk/>
            <pc:sldMk cId="3942177920" sldId="276"/>
            <ac:cxnSpMk id="14" creationId="{D7573C1E-3785-43C9-A262-1DA9DF97F85C}"/>
          </ac:cxnSpMkLst>
        </pc:cxnChg>
        <pc:cxnChg chg="del">
          <ac:chgData name="YuChen Cheng" userId="030cc4e958027c86" providerId="LiveId" clId="{756A808E-EC58-4A83-AA32-B8BA388EA2C9}" dt="2021-10-26T06:25:14.439" v="301"/>
          <ac:cxnSpMkLst>
            <pc:docMk/>
            <pc:sldMk cId="3942177920" sldId="276"/>
            <ac:cxnSpMk id="15" creationId="{1C7D2BA4-4B7A-4596-8BCC-5CF715423894}"/>
          </ac:cxnSpMkLst>
        </pc:cxnChg>
        <pc:cxnChg chg="add del">
          <ac:chgData name="YuChen Cheng" userId="030cc4e958027c86" providerId="LiveId" clId="{756A808E-EC58-4A83-AA32-B8BA388EA2C9}" dt="2021-10-26T06:25:45.181" v="311" actId="26606"/>
          <ac:cxnSpMkLst>
            <pc:docMk/>
            <pc:sldMk cId="3942177920" sldId="276"/>
            <ac:cxnSpMk id="16" creationId="{548C4394-BE4E-4302-AF74-4781C6C66E4C}"/>
          </ac:cxnSpMkLst>
        </pc:cxnChg>
        <pc:cxnChg chg="del">
          <ac:chgData name="YuChen Cheng" userId="030cc4e958027c86" providerId="LiveId" clId="{756A808E-EC58-4A83-AA32-B8BA388EA2C9}" dt="2021-10-26T06:25:14.439" v="301"/>
          <ac:cxnSpMkLst>
            <pc:docMk/>
            <pc:sldMk cId="3942177920" sldId="276"/>
            <ac:cxnSpMk id="17" creationId="{4977F1E1-2B6F-4BB6-899F-67D8764D83C5}"/>
          </ac:cxnSpMkLst>
        </pc:cxnChg>
        <pc:cxnChg chg="add del">
          <ac:chgData name="YuChen Cheng" userId="030cc4e958027c86" providerId="LiveId" clId="{756A808E-EC58-4A83-AA32-B8BA388EA2C9}" dt="2021-10-26T06:25:45.181" v="311" actId="26606"/>
          <ac:cxnSpMkLst>
            <pc:docMk/>
            <pc:sldMk cId="3942177920" sldId="276"/>
            <ac:cxnSpMk id="22" creationId="{17A887C3-690B-4858-A6B1-19C93D6C79B6}"/>
          </ac:cxnSpMkLst>
        </pc:cxnChg>
        <pc:cxnChg chg="del">
          <ac:chgData name="YuChen Cheng" userId="030cc4e958027c86" providerId="LiveId" clId="{756A808E-EC58-4A83-AA32-B8BA388EA2C9}" dt="2021-10-26T06:25:14.439" v="301"/>
          <ac:cxnSpMkLst>
            <pc:docMk/>
            <pc:sldMk cId="3942177920" sldId="276"/>
            <ac:cxnSpMk id="23" creationId="{C67059AD-6209-40DC-A746-1390D850FBCE}"/>
          </ac:cxnSpMkLst>
        </pc:cxnChg>
        <pc:cxnChg chg="del">
          <ac:chgData name="YuChen Cheng" userId="030cc4e958027c86" providerId="LiveId" clId="{756A808E-EC58-4A83-AA32-B8BA388EA2C9}" dt="2021-10-26T06:25:14.439" v="301"/>
          <ac:cxnSpMkLst>
            <pc:docMk/>
            <pc:sldMk cId="3942177920" sldId="276"/>
            <ac:cxnSpMk id="31" creationId="{97B655F3-9B93-4D27-982D-1145D7144355}"/>
          </ac:cxnSpMkLst>
        </pc:cxnChg>
        <pc:cxnChg chg="add del">
          <ac:chgData name="YuChen Cheng" userId="030cc4e958027c86" providerId="LiveId" clId="{756A808E-EC58-4A83-AA32-B8BA388EA2C9}" dt="2021-10-26T06:25:45.181" v="311" actId="26606"/>
          <ac:cxnSpMkLst>
            <pc:docMk/>
            <pc:sldMk cId="3942177920" sldId="276"/>
            <ac:cxnSpMk id="33" creationId="{6C0DB027-013B-48E2-B164-DD510158E5F0}"/>
          </ac:cxnSpMkLst>
        </pc:cxnChg>
        <pc:cxnChg chg="add del">
          <ac:chgData name="YuChen Cheng" userId="030cc4e958027c86" providerId="LiveId" clId="{756A808E-EC58-4A83-AA32-B8BA388EA2C9}" dt="2021-10-26T06:25:49.043" v="313" actId="26606"/>
          <ac:cxnSpMkLst>
            <pc:docMk/>
            <pc:sldMk cId="3942177920" sldId="276"/>
            <ac:cxnSpMk id="35" creationId="{7AD09E24-F963-4867-8AA6-3D2F8D3C8AAF}"/>
          </ac:cxnSpMkLst>
        </pc:cxnChg>
        <pc:cxnChg chg="add del">
          <ac:chgData name="YuChen Cheng" userId="030cc4e958027c86" providerId="LiveId" clId="{756A808E-EC58-4A83-AA32-B8BA388EA2C9}" dt="2021-10-26T06:25:49.043" v="313" actId="26606"/>
          <ac:cxnSpMkLst>
            <pc:docMk/>
            <pc:sldMk cId="3942177920" sldId="276"/>
            <ac:cxnSpMk id="38" creationId="{2BF46B26-15FC-4C5A-94FA-AE9ED64B5C20}"/>
          </ac:cxnSpMkLst>
        </pc:cxnChg>
        <pc:cxnChg chg="add del">
          <ac:chgData name="YuChen Cheng" userId="030cc4e958027c86" providerId="LiveId" clId="{756A808E-EC58-4A83-AA32-B8BA388EA2C9}" dt="2021-10-26T06:25:49.043" v="313" actId="26606"/>
          <ac:cxnSpMkLst>
            <pc:docMk/>
            <pc:sldMk cId="3942177920" sldId="276"/>
            <ac:cxnSpMk id="39" creationId="{912F6065-5345-44BD-B66E-5487CCD7A9B9}"/>
          </ac:cxnSpMkLst>
        </pc:cxnChg>
        <pc:cxnChg chg="add del">
          <ac:chgData name="YuChen Cheng" userId="030cc4e958027c86" providerId="LiveId" clId="{756A808E-EC58-4A83-AA32-B8BA388EA2C9}" dt="2021-10-26T06:25:49.043" v="313" actId="26606"/>
          <ac:cxnSpMkLst>
            <pc:docMk/>
            <pc:sldMk cId="3942177920" sldId="276"/>
            <ac:cxnSpMk id="42" creationId="{72870A17-34CA-4FF4-8777-CE7D7B986B76}"/>
          </ac:cxnSpMkLst>
        </pc:cxnChg>
        <pc:cxnChg chg="add">
          <ac:chgData name="YuChen Cheng" userId="030cc4e958027c86" providerId="LiveId" clId="{756A808E-EC58-4A83-AA32-B8BA388EA2C9}" dt="2021-10-26T06:25:49.074" v="314" actId="26606"/>
          <ac:cxnSpMkLst>
            <pc:docMk/>
            <pc:sldMk cId="3942177920" sldId="276"/>
            <ac:cxnSpMk id="51" creationId="{D7573C1E-3785-43C9-A262-1DA9DF97F85C}"/>
          </ac:cxnSpMkLst>
        </pc:cxnChg>
        <pc:cxnChg chg="add">
          <ac:chgData name="YuChen Cheng" userId="030cc4e958027c86" providerId="LiveId" clId="{756A808E-EC58-4A83-AA32-B8BA388EA2C9}" dt="2021-10-26T06:25:49.074" v="314" actId="26606"/>
          <ac:cxnSpMkLst>
            <pc:docMk/>
            <pc:sldMk cId="3942177920" sldId="276"/>
            <ac:cxnSpMk id="52" creationId="{548C4394-BE4E-4302-AF74-4781C6C66E4C}"/>
          </ac:cxnSpMkLst>
        </pc:cxnChg>
        <pc:cxnChg chg="add">
          <ac:chgData name="YuChen Cheng" userId="030cc4e958027c86" providerId="LiveId" clId="{756A808E-EC58-4A83-AA32-B8BA388EA2C9}" dt="2021-10-26T06:25:49.074" v="314" actId="26606"/>
          <ac:cxnSpMkLst>
            <pc:docMk/>
            <pc:sldMk cId="3942177920" sldId="276"/>
            <ac:cxnSpMk id="55" creationId="{17A887C3-690B-4858-A6B1-19C93D6C79B6}"/>
          </ac:cxnSpMkLst>
        </pc:cxnChg>
        <pc:cxnChg chg="add">
          <ac:chgData name="YuChen Cheng" userId="030cc4e958027c86" providerId="LiveId" clId="{756A808E-EC58-4A83-AA32-B8BA388EA2C9}" dt="2021-10-26T06:25:49.074" v="314" actId="26606"/>
          <ac:cxnSpMkLst>
            <pc:docMk/>
            <pc:sldMk cId="3942177920" sldId="276"/>
            <ac:cxnSpMk id="59" creationId="{6C0DB027-013B-48E2-B164-DD510158E5F0}"/>
          </ac:cxnSpMkLst>
        </pc:cxnChg>
      </pc:sldChg>
      <pc:sldChg chg="addSp delSp modSp add mod setBg modAnim delDesignElem">
        <pc:chgData name="YuChen Cheng" userId="030cc4e958027c86" providerId="LiveId" clId="{756A808E-EC58-4A83-AA32-B8BA388EA2C9}" dt="2021-10-26T06:29:36.530" v="430" actId="26606"/>
        <pc:sldMkLst>
          <pc:docMk/>
          <pc:sldMk cId="2230518021" sldId="277"/>
        </pc:sldMkLst>
        <pc:spChg chg="mod">
          <ac:chgData name="YuChen Cheng" userId="030cc4e958027c86" providerId="LiveId" clId="{756A808E-EC58-4A83-AA32-B8BA388EA2C9}" dt="2021-10-26T06:29:36.530" v="430" actId="26606"/>
          <ac:spMkLst>
            <pc:docMk/>
            <pc:sldMk cId="2230518021" sldId="277"/>
            <ac:spMk id="2" creationId="{4255CD90-E6B1-41B1-86E7-B88D4D60A51D}"/>
          </ac:spMkLst>
        </pc:spChg>
        <pc:spChg chg="mod">
          <ac:chgData name="YuChen Cheng" userId="030cc4e958027c86" providerId="LiveId" clId="{756A808E-EC58-4A83-AA32-B8BA388EA2C9}" dt="2021-10-26T06:29:36.530" v="430" actId="26606"/>
          <ac:spMkLst>
            <pc:docMk/>
            <pc:sldMk cId="2230518021" sldId="277"/>
            <ac:spMk id="3" creationId="{9E6189D7-F0E0-40FC-97C5-97FF98B725F6}"/>
          </ac:spMkLst>
        </pc:spChg>
        <pc:spChg chg="del">
          <ac:chgData name="YuChen Cheng" userId="030cc4e958027c86" providerId="LiveId" clId="{756A808E-EC58-4A83-AA32-B8BA388EA2C9}" dt="2021-10-26T06:29:26.202" v="424" actId="478"/>
          <ac:spMkLst>
            <pc:docMk/>
            <pc:sldMk cId="2230518021" sldId="277"/>
            <ac:spMk id="9" creationId="{BF165C6A-7C67-4618-BA92-7DD0027774A6}"/>
          </ac:spMkLst>
        </pc:spChg>
        <pc:spChg chg="add del">
          <ac:chgData name="YuChen Cheng" userId="030cc4e958027c86" providerId="LiveId" clId="{756A808E-EC58-4A83-AA32-B8BA388EA2C9}" dt="2021-10-26T06:29:36.496" v="429" actId="26606"/>
          <ac:spMkLst>
            <pc:docMk/>
            <pc:sldMk cId="2230518021" sldId="277"/>
            <ac:spMk id="11" creationId="{1CE580D1-F917-4567-AFB4-99AA9B52ADF0}"/>
          </ac:spMkLst>
        </pc:spChg>
        <pc:spChg chg="add del">
          <ac:chgData name="YuChen Cheng" userId="030cc4e958027c86" providerId="LiveId" clId="{756A808E-EC58-4A83-AA32-B8BA388EA2C9}" dt="2021-10-26T06:29:36.496" v="429" actId="26606"/>
          <ac:spMkLst>
            <pc:docMk/>
            <pc:sldMk cId="2230518021" sldId="277"/>
            <ac:spMk id="19" creationId="{856F0283-88F7-4156-A9F2-05A8C088CCDB}"/>
          </ac:spMkLst>
        </pc:spChg>
        <pc:spChg chg="add del">
          <ac:chgData name="YuChen Cheng" userId="030cc4e958027c86" providerId="LiveId" clId="{756A808E-EC58-4A83-AA32-B8BA388EA2C9}" dt="2021-10-26T06:29:36.496" v="429" actId="26606"/>
          <ac:spMkLst>
            <pc:docMk/>
            <pc:sldMk cId="2230518021" sldId="277"/>
            <ac:spMk id="21" creationId="{0532B2B2-6094-43C4-9F8C-62F8CCB6483D}"/>
          </ac:spMkLst>
        </pc:spChg>
        <pc:spChg chg="add">
          <ac:chgData name="YuChen Cheng" userId="030cc4e958027c86" providerId="LiveId" clId="{756A808E-EC58-4A83-AA32-B8BA388EA2C9}" dt="2021-10-26T06:29:36.530" v="430" actId="26606"/>
          <ac:spMkLst>
            <pc:docMk/>
            <pc:sldMk cId="2230518021" sldId="277"/>
            <ac:spMk id="34" creationId="{0CABCAE3-64FC-4149-819F-2C1812824154}"/>
          </ac:spMkLst>
        </pc:spChg>
        <pc:spChg chg="add">
          <ac:chgData name="YuChen Cheng" userId="030cc4e958027c86" providerId="LiveId" clId="{756A808E-EC58-4A83-AA32-B8BA388EA2C9}" dt="2021-10-26T06:29:36.530" v="430" actId="26606"/>
          <ac:spMkLst>
            <pc:docMk/>
            <pc:sldMk cId="2230518021" sldId="277"/>
            <ac:spMk id="38" creationId="{7F0FC757-0FB0-43DC-8A8C-A60D5517549D}"/>
          </ac:spMkLst>
        </pc:spChg>
        <pc:spChg chg="add">
          <ac:chgData name="YuChen Cheng" userId="030cc4e958027c86" providerId="LiveId" clId="{756A808E-EC58-4A83-AA32-B8BA388EA2C9}" dt="2021-10-26T06:29:36.530" v="430" actId="26606"/>
          <ac:spMkLst>
            <pc:docMk/>
            <pc:sldMk cId="2230518021" sldId="277"/>
            <ac:spMk id="39" creationId="{B078FCAE-E8BE-4215-8F37-55B5EE72FAB4}"/>
          </ac:spMkLst>
        </pc:spChg>
        <pc:spChg chg="add">
          <ac:chgData name="YuChen Cheng" userId="030cc4e958027c86" providerId="LiveId" clId="{756A808E-EC58-4A83-AA32-B8BA388EA2C9}" dt="2021-10-26T06:29:36.530" v="430" actId="26606"/>
          <ac:spMkLst>
            <pc:docMk/>
            <pc:sldMk cId="2230518021" sldId="277"/>
            <ac:spMk id="44" creationId="{A88BBAE4-1AA8-4249-AB11-FEFFDB51A7C1}"/>
          </ac:spMkLst>
        </pc:spChg>
        <pc:spChg chg="del">
          <ac:chgData name="YuChen Cheng" userId="030cc4e958027c86" providerId="LiveId" clId="{756A808E-EC58-4A83-AA32-B8BA388EA2C9}" dt="2021-10-26T06:27:15.316" v="388"/>
          <ac:spMkLst>
            <pc:docMk/>
            <pc:sldMk cId="2230518021" sldId="277"/>
            <ac:spMk id="49" creationId="{E02DA677-C58A-4FCE-A9A0-E66A42EBD9A5}"/>
          </ac:spMkLst>
        </pc:spChg>
        <pc:spChg chg="del">
          <ac:chgData name="YuChen Cheng" userId="030cc4e958027c86" providerId="LiveId" clId="{756A808E-EC58-4A83-AA32-B8BA388EA2C9}" dt="2021-10-26T06:27:15.316" v="388"/>
          <ac:spMkLst>
            <pc:docMk/>
            <pc:sldMk cId="2230518021" sldId="277"/>
            <ac:spMk id="53" creationId="{FD31DF5F-EDD4-42F0-B539-A7919D31972D}"/>
          </ac:spMkLst>
        </pc:spChg>
        <pc:spChg chg="del">
          <ac:chgData name="YuChen Cheng" userId="030cc4e958027c86" providerId="LiveId" clId="{756A808E-EC58-4A83-AA32-B8BA388EA2C9}" dt="2021-10-26T06:27:15.316" v="388"/>
          <ac:spMkLst>
            <pc:docMk/>
            <pc:sldMk cId="2230518021" sldId="277"/>
            <ac:spMk id="54" creationId="{E42BCEC9-2CA3-44A0-8830-DA25C04423C8}"/>
          </ac:spMkLst>
        </pc:spChg>
        <pc:grpChg chg="add del">
          <ac:chgData name="YuChen Cheng" userId="030cc4e958027c86" providerId="LiveId" clId="{756A808E-EC58-4A83-AA32-B8BA388EA2C9}" dt="2021-10-26T06:29:36.496" v="429" actId="26606"/>
          <ac:grpSpMkLst>
            <pc:docMk/>
            <pc:sldMk cId="2230518021" sldId="277"/>
            <ac:grpSpMk id="25" creationId="{9875FB44-3446-426C-AA71-B6228AFFD58D}"/>
          </ac:grpSpMkLst>
        </pc:grpChg>
        <pc:grpChg chg="add">
          <ac:chgData name="YuChen Cheng" userId="030cc4e958027c86" providerId="LiveId" clId="{756A808E-EC58-4A83-AA32-B8BA388EA2C9}" dt="2021-10-26T06:29:36.530" v="430" actId="26606"/>
          <ac:grpSpMkLst>
            <pc:docMk/>
            <pc:sldMk cId="2230518021" sldId="277"/>
            <ac:grpSpMk id="41" creationId="{4907A2B9-67D8-42FB-A373-67076DE4D30F}"/>
          </ac:grpSpMkLst>
        </pc:grpChg>
        <pc:grpChg chg="del">
          <ac:chgData name="YuChen Cheng" userId="030cc4e958027c86" providerId="LiveId" clId="{756A808E-EC58-4A83-AA32-B8BA388EA2C9}" dt="2021-10-26T06:27:15.316" v="388"/>
          <ac:grpSpMkLst>
            <pc:docMk/>
            <pc:sldMk cId="2230518021" sldId="277"/>
            <ac:grpSpMk id="56" creationId="{C8139A8F-A07A-40ED-843E-77B6C19606FF}"/>
          </ac:grpSpMkLst>
        </pc:grpChg>
        <pc:picChg chg="del">
          <ac:chgData name="YuChen Cheng" userId="030cc4e958027c86" providerId="LiveId" clId="{756A808E-EC58-4A83-AA32-B8BA388EA2C9}" dt="2021-10-26T06:29:18.950" v="422" actId="478"/>
          <ac:picMkLst>
            <pc:docMk/>
            <pc:sldMk cId="2230518021" sldId="277"/>
            <ac:picMk id="5" creationId="{25DD6D28-6D9C-48F6-A864-2C1623E96AD5}"/>
          </ac:picMkLst>
        </pc:picChg>
        <pc:picChg chg="add mod">
          <ac:chgData name="YuChen Cheng" userId="030cc4e958027c86" providerId="LiveId" clId="{756A808E-EC58-4A83-AA32-B8BA388EA2C9}" dt="2021-10-26T06:29:36.530" v="430" actId="26606"/>
          <ac:picMkLst>
            <pc:docMk/>
            <pc:sldMk cId="2230518021" sldId="277"/>
            <ac:picMk id="6" creationId="{3C04F995-27A9-49D5-AA40-69EE0D454DE1}"/>
          </ac:picMkLst>
        </pc:picChg>
        <pc:picChg chg="del">
          <ac:chgData name="YuChen Cheng" userId="030cc4e958027c86" providerId="LiveId" clId="{756A808E-EC58-4A83-AA32-B8BA388EA2C9}" dt="2021-10-26T06:29:19.601" v="423" actId="478"/>
          <ac:picMkLst>
            <pc:docMk/>
            <pc:sldMk cId="2230518021" sldId="277"/>
            <ac:picMk id="8" creationId="{FB631637-8E35-41D0-A0A3-C79DBEF71DD3}"/>
          </ac:picMkLst>
        </pc:picChg>
        <pc:picChg chg="add del">
          <ac:chgData name="YuChen Cheng" userId="030cc4e958027c86" providerId="LiveId" clId="{756A808E-EC58-4A83-AA32-B8BA388EA2C9}" dt="2021-10-26T06:29:36.496" v="429" actId="26606"/>
          <ac:picMkLst>
            <pc:docMk/>
            <pc:sldMk cId="2230518021" sldId="277"/>
            <ac:picMk id="13" creationId="{1F5620B8-A2D8-4568-B566-F0453A0D9167}"/>
          </ac:picMkLst>
        </pc:picChg>
        <pc:picChg chg="add del">
          <ac:chgData name="YuChen Cheng" userId="030cc4e958027c86" providerId="LiveId" clId="{756A808E-EC58-4A83-AA32-B8BA388EA2C9}" dt="2021-10-26T06:29:36.496" v="429" actId="26606"/>
          <ac:picMkLst>
            <pc:docMk/>
            <pc:sldMk cId="2230518021" sldId="277"/>
            <ac:picMk id="29" creationId="{C5A25AE9-BB09-4E49-9702-B01FB2FE27FE}"/>
          </ac:picMkLst>
        </pc:picChg>
        <pc:picChg chg="add">
          <ac:chgData name="YuChen Cheng" userId="030cc4e958027c86" providerId="LiveId" clId="{756A808E-EC58-4A83-AA32-B8BA388EA2C9}" dt="2021-10-26T06:29:36.530" v="430" actId="26606"/>
          <ac:picMkLst>
            <pc:docMk/>
            <pc:sldMk cId="2230518021" sldId="277"/>
            <ac:picMk id="35" creationId="{012FDCFE-9AD2-4D8A-8CBF-B3AA37EBF6DD}"/>
          </ac:picMkLst>
        </pc:picChg>
        <pc:picChg chg="add">
          <ac:chgData name="YuChen Cheng" userId="030cc4e958027c86" providerId="LiveId" clId="{756A808E-EC58-4A83-AA32-B8BA388EA2C9}" dt="2021-10-26T06:29:36.530" v="430" actId="26606"/>
          <ac:picMkLst>
            <pc:docMk/>
            <pc:sldMk cId="2230518021" sldId="277"/>
            <ac:picMk id="45" creationId="{FF48ABDD-EC14-4852-8085-531535B95FB1}"/>
          </ac:picMkLst>
        </pc:picChg>
        <pc:picChg chg="del">
          <ac:chgData name="YuChen Cheng" userId="030cc4e958027c86" providerId="LiveId" clId="{756A808E-EC58-4A83-AA32-B8BA388EA2C9}" dt="2021-10-26T06:27:15.316" v="388"/>
          <ac:picMkLst>
            <pc:docMk/>
            <pc:sldMk cId="2230518021" sldId="277"/>
            <ac:picMk id="50" creationId="{9D85B319-9C30-4D92-B664-CA444ECD79BA}"/>
          </ac:picMkLst>
        </pc:picChg>
        <pc:picChg chg="del">
          <ac:chgData name="YuChen Cheng" userId="030cc4e958027c86" providerId="LiveId" clId="{756A808E-EC58-4A83-AA32-B8BA388EA2C9}" dt="2021-10-26T06:27:15.316" v="388"/>
          <ac:picMkLst>
            <pc:docMk/>
            <pc:sldMk cId="2230518021" sldId="277"/>
            <ac:picMk id="58" creationId="{6079AB70-86CA-4BFC-9505-60CD7D172FC0}"/>
          </ac:picMkLst>
        </pc:picChg>
        <pc:cxnChg chg="add del">
          <ac:chgData name="YuChen Cheng" userId="030cc4e958027c86" providerId="LiveId" clId="{756A808E-EC58-4A83-AA32-B8BA388EA2C9}" dt="2021-10-26T06:29:36.496" v="429" actId="26606"/>
          <ac:cxnSpMkLst>
            <pc:docMk/>
            <pc:sldMk cId="2230518021" sldId="277"/>
            <ac:cxnSpMk id="15" creationId="{1C7D2BA4-4B7A-4596-8BCC-5CF715423894}"/>
          </ac:cxnSpMkLst>
        </pc:cxnChg>
        <pc:cxnChg chg="add del">
          <ac:chgData name="YuChen Cheng" userId="030cc4e958027c86" providerId="LiveId" clId="{756A808E-EC58-4A83-AA32-B8BA388EA2C9}" dt="2021-10-26T06:29:36.496" v="429" actId="26606"/>
          <ac:cxnSpMkLst>
            <pc:docMk/>
            <pc:sldMk cId="2230518021" sldId="277"/>
            <ac:cxnSpMk id="17" creationId="{4977F1E1-2B6F-4BB6-899F-67D8764D83C5}"/>
          </ac:cxnSpMkLst>
        </pc:cxnChg>
        <pc:cxnChg chg="add del">
          <ac:chgData name="YuChen Cheng" userId="030cc4e958027c86" providerId="LiveId" clId="{756A808E-EC58-4A83-AA32-B8BA388EA2C9}" dt="2021-10-26T06:29:36.496" v="429" actId="26606"/>
          <ac:cxnSpMkLst>
            <pc:docMk/>
            <pc:sldMk cId="2230518021" sldId="277"/>
            <ac:cxnSpMk id="23" creationId="{C67059AD-6209-40DC-A746-1390D850FBCE}"/>
          </ac:cxnSpMkLst>
        </pc:cxnChg>
        <pc:cxnChg chg="add del">
          <ac:chgData name="YuChen Cheng" userId="030cc4e958027c86" providerId="LiveId" clId="{756A808E-EC58-4A83-AA32-B8BA388EA2C9}" dt="2021-10-26T06:29:36.496" v="429" actId="26606"/>
          <ac:cxnSpMkLst>
            <pc:docMk/>
            <pc:sldMk cId="2230518021" sldId="277"/>
            <ac:cxnSpMk id="31" creationId="{97B655F3-9B93-4D27-982D-1145D7144355}"/>
          </ac:cxnSpMkLst>
        </pc:cxnChg>
        <pc:cxnChg chg="add">
          <ac:chgData name="YuChen Cheng" userId="030cc4e958027c86" providerId="LiveId" clId="{756A808E-EC58-4A83-AA32-B8BA388EA2C9}" dt="2021-10-26T06:29:36.530" v="430" actId="26606"/>
          <ac:cxnSpMkLst>
            <pc:docMk/>
            <pc:sldMk cId="2230518021" sldId="277"/>
            <ac:cxnSpMk id="33" creationId="{AF4E9326-7C69-4A33-9A45-62F659E4AE65}"/>
          </ac:cxnSpMkLst>
        </pc:cxnChg>
        <pc:cxnChg chg="add">
          <ac:chgData name="YuChen Cheng" userId="030cc4e958027c86" providerId="LiveId" clId="{756A808E-EC58-4A83-AA32-B8BA388EA2C9}" dt="2021-10-26T06:29:36.530" v="430" actId="26606"/>
          <ac:cxnSpMkLst>
            <pc:docMk/>
            <pc:sldMk cId="2230518021" sldId="277"/>
            <ac:cxnSpMk id="36" creationId="{FBD463FC-4CA8-4FF4-85A3-AF9F4B98D210}"/>
          </ac:cxnSpMkLst>
        </pc:cxnChg>
        <pc:cxnChg chg="add">
          <ac:chgData name="YuChen Cheng" userId="030cc4e958027c86" providerId="LiveId" clId="{756A808E-EC58-4A83-AA32-B8BA388EA2C9}" dt="2021-10-26T06:29:36.530" v="430" actId="26606"/>
          <ac:cxnSpMkLst>
            <pc:docMk/>
            <pc:sldMk cId="2230518021" sldId="277"/>
            <ac:cxnSpMk id="37" creationId="{BECF35C3-8B44-4F4B-BD25-4C01823DB22A}"/>
          </ac:cxnSpMkLst>
        </pc:cxnChg>
        <pc:cxnChg chg="add">
          <ac:chgData name="YuChen Cheng" userId="030cc4e958027c86" providerId="LiveId" clId="{756A808E-EC58-4A83-AA32-B8BA388EA2C9}" dt="2021-10-26T06:29:36.530" v="430" actId="26606"/>
          <ac:cxnSpMkLst>
            <pc:docMk/>
            <pc:sldMk cId="2230518021" sldId="277"/>
            <ac:cxnSpMk id="40" creationId="{3AAF1CF6-A2E3-40FC-975A-E8E573D23299}"/>
          </ac:cxnSpMkLst>
        </pc:cxnChg>
        <pc:cxnChg chg="del">
          <ac:chgData name="YuChen Cheng" userId="030cc4e958027c86" providerId="LiveId" clId="{756A808E-EC58-4A83-AA32-B8BA388EA2C9}" dt="2021-10-26T06:27:15.316" v="388"/>
          <ac:cxnSpMkLst>
            <pc:docMk/>
            <pc:sldMk cId="2230518021" sldId="277"/>
            <ac:cxnSpMk id="51" creationId="{D7573C1E-3785-43C9-A262-1DA9DF97F85C}"/>
          </ac:cxnSpMkLst>
        </pc:cxnChg>
        <pc:cxnChg chg="del">
          <ac:chgData name="YuChen Cheng" userId="030cc4e958027c86" providerId="LiveId" clId="{756A808E-EC58-4A83-AA32-B8BA388EA2C9}" dt="2021-10-26T06:27:15.316" v="388"/>
          <ac:cxnSpMkLst>
            <pc:docMk/>
            <pc:sldMk cId="2230518021" sldId="277"/>
            <ac:cxnSpMk id="52" creationId="{548C4394-BE4E-4302-AF74-4781C6C66E4C}"/>
          </ac:cxnSpMkLst>
        </pc:cxnChg>
        <pc:cxnChg chg="del">
          <ac:chgData name="YuChen Cheng" userId="030cc4e958027c86" providerId="LiveId" clId="{756A808E-EC58-4A83-AA32-B8BA388EA2C9}" dt="2021-10-26T06:27:15.316" v="388"/>
          <ac:cxnSpMkLst>
            <pc:docMk/>
            <pc:sldMk cId="2230518021" sldId="277"/>
            <ac:cxnSpMk id="55" creationId="{17A887C3-690B-4858-A6B1-19C93D6C79B6}"/>
          </ac:cxnSpMkLst>
        </pc:cxnChg>
        <pc:cxnChg chg="del">
          <ac:chgData name="YuChen Cheng" userId="030cc4e958027c86" providerId="LiveId" clId="{756A808E-EC58-4A83-AA32-B8BA388EA2C9}" dt="2021-10-26T06:27:15.316" v="388"/>
          <ac:cxnSpMkLst>
            <pc:docMk/>
            <pc:sldMk cId="2230518021" sldId="277"/>
            <ac:cxnSpMk id="59" creationId="{6C0DB027-013B-48E2-B164-DD510158E5F0}"/>
          </ac:cxnSpMkLst>
        </pc:cxnChg>
      </pc:sldChg>
      <pc:sldChg chg="addSp delSp modSp add mod setBg modAnim delDesignElem">
        <pc:chgData name="YuChen Cheng" userId="030cc4e958027c86" providerId="LiveId" clId="{756A808E-EC58-4A83-AA32-B8BA388EA2C9}" dt="2021-10-26T06:31:37.354" v="502" actId="478"/>
        <pc:sldMkLst>
          <pc:docMk/>
          <pc:sldMk cId="552037431" sldId="278"/>
        </pc:sldMkLst>
        <pc:spChg chg="mod">
          <ac:chgData name="YuChen Cheng" userId="030cc4e958027c86" providerId="LiveId" clId="{756A808E-EC58-4A83-AA32-B8BA388EA2C9}" dt="2021-10-26T06:30:48.659" v="490" actId="255"/>
          <ac:spMkLst>
            <pc:docMk/>
            <pc:sldMk cId="552037431" sldId="278"/>
            <ac:spMk id="2" creationId="{4255CD90-E6B1-41B1-86E7-B88D4D60A51D}"/>
          </ac:spMkLst>
        </pc:spChg>
        <pc:spChg chg="mod">
          <ac:chgData name="YuChen Cheng" userId="030cc4e958027c86" providerId="LiveId" clId="{756A808E-EC58-4A83-AA32-B8BA388EA2C9}" dt="2021-10-26T06:30:13.736" v="488" actId="26606"/>
          <ac:spMkLst>
            <pc:docMk/>
            <pc:sldMk cId="552037431" sldId="278"/>
            <ac:spMk id="3" creationId="{9E6189D7-F0E0-40FC-97C5-97FF98B725F6}"/>
          </ac:spMkLst>
        </pc:spChg>
        <pc:spChg chg="add mod">
          <ac:chgData name="YuChen Cheng" userId="030cc4e958027c86" providerId="LiveId" clId="{756A808E-EC58-4A83-AA32-B8BA388EA2C9}" dt="2021-10-26T06:31:17.310" v="496" actId="1076"/>
          <ac:spMkLst>
            <pc:docMk/>
            <pc:sldMk cId="552037431" sldId="278"/>
            <ac:spMk id="9" creationId="{DE8D47B8-DD6A-4081-882B-182285A5A2DE}"/>
          </ac:spMkLst>
        </pc:spChg>
        <pc:spChg chg="add">
          <ac:chgData name="YuChen Cheng" userId="030cc4e958027c86" providerId="LiveId" clId="{756A808E-EC58-4A83-AA32-B8BA388EA2C9}" dt="2021-10-26T06:30:13.736" v="488" actId="26606"/>
          <ac:spMkLst>
            <pc:docMk/>
            <pc:sldMk cId="552037431" sldId="278"/>
            <ac:spMk id="13" creationId="{E02DA677-C58A-4FCE-A9A0-E66A42EBD9A5}"/>
          </ac:spMkLst>
        </pc:spChg>
        <pc:spChg chg="add">
          <ac:chgData name="YuChen Cheng" userId="030cc4e958027c86" providerId="LiveId" clId="{756A808E-EC58-4A83-AA32-B8BA388EA2C9}" dt="2021-10-26T06:30:13.736" v="488" actId="26606"/>
          <ac:spMkLst>
            <pc:docMk/>
            <pc:sldMk cId="552037431" sldId="278"/>
            <ac:spMk id="21" creationId="{FD31DF5F-EDD4-42F0-B539-A7919D31972D}"/>
          </ac:spMkLst>
        </pc:spChg>
        <pc:spChg chg="add">
          <ac:chgData name="YuChen Cheng" userId="030cc4e958027c86" providerId="LiveId" clId="{756A808E-EC58-4A83-AA32-B8BA388EA2C9}" dt="2021-10-26T06:30:13.736" v="488" actId="26606"/>
          <ac:spMkLst>
            <pc:docMk/>
            <pc:sldMk cId="552037431" sldId="278"/>
            <ac:spMk id="23" creationId="{E42BCEC9-2CA3-44A0-8830-DA25C04423C8}"/>
          </ac:spMkLst>
        </pc:spChg>
        <pc:spChg chg="del">
          <ac:chgData name="YuChen Cheng" userId="030cc4e958027c86" providerId="LiveId" clId="{756A808E-EC58-4A83-AA32-B8BA388EA2C9}" dt="2021-10-26T06:29:44.126" v="432"/>
          <ac:spMkLst>
            <pc:docMk/>
            <pc:sldMk cId="552037431" sldId="278"/>
            <ac:spMk id="34" creationId="{0CABCAE3-64FC-4149-819F-2C1812824154}"/>
          </ac:spMkLst>
        </pc:spChg>
        <pc:spChg chg="del">
          <ac:chgData name="YuChen Cheng" userId="030cc4e958027c86" providerId="LiveId" clId="{756A808E-EC58-4A83-AA32-B8BA388EA2C9}" dt="2021-10-26T06:29:44.126" v="432"/>
          <ac:spMkLst>
            <pc:docMk/>
            <pc:sldMk cId="552037431" sldId="278"/>
            <ac:spMk id="38" creationId="{7F0FC757-0FB0-43DC-8A8C-A60D5517549D}"/>
          </ac:spMkLst>
        </pc:spChg>
        <pc:spChg chg="del">
          <ac:chgData name="YuChen Cheng" userId="030cc4e958027c86" providerId="LiveId" clId="{756A808E-EC58-4A83-AA32-B8BA388EA2C9}" dt="2021-10-26T06:29:44.126" v="432"/>
          <ac:spMkLst>
            <pc:docMk/>
            <pc:sldMk cId="552037431" sldId="278"/>
            <ac:spMk id="39" creationId="{B078FCAE-E8BE-4215-8F37-55B5EE72FAB4}"/>
          </ac:spMkLst>
        </pc:spChg>
        <pc:spChg chg="del">
          <ac:chgData name="YuChen Cheng" userId="030cc4e958027c86" providerId="LiveId" clId="{756A808E-EC58-4A83-AA32-B8BA388EA2C9}" dt="2021-10-26T06:29:44.126" v="432"/>
          <ac:spMkLst>
            <pc:docMk/>
            <pc:sldMk cId="552037431" sldId="278"/>
            <ac:spMk id="44" creationId="{A88BBAE4-1AA8-4249-AB11-FEFFDB51A7C1}"/>
          </ac:spMkLst>
        </pc:spChg>
        <pc:spChg chg="add mod">
          <ac:chgData name="YuChen Cheng" userId="030cc4e958027c86" providerId="LiveId" clId="{756A808E-EC58-4A83-AA32-B8BA388EA2C9}" dt="2021-10-26T06:31:26.018" v="500" actId="1076"/>
          <ac:spMkLst>
            <pc:docMk/>
            <pc:sldMk cId="552037431" sldId="278"/>
            <ac:spMk id="46" creationId="{D3119E6D-F376-4967-9538-54F50793FD5A}"/>
          </ac:spMkLst>
        </pc:spChg>
        <pc:grpChg chg="add">
          <ac:chgData name="YuChen Cheng" userId="030cc4e958027c86" providerId="LiveId" clId="{756A808E-EC58-4A83-AA32-B8BA388EA2C9}" dt="2021-10-26T06:30:13.736" v="488" actId="26606"/>
          <ac:grpSpMkLst>
            <pc:docMk/>
            <pc:sldMk cId="552037431" sldId="278"/>
            <ac:grpSpMk id="27" creationId="{C8139A8F-A07A-40ED-843E-77B6C19606FF}"/>
          </ac:grpSpMkLst>
        </pc:grpChg>
        <pc:grpChg chg="del">
          <ac:chgData name="YuChen Cheng" userId="030cc4e958027c86" providerId="LiveId" clId="{756A808E-EC58-4A83-AA32-B8BA388EA2C9}" dt="2021-10-26T06:29:44.126" v="432"/>
          <ac:grpSpMkLst>
            <pc:docMk/>
            <pc:sldMk cId="552037431" sldId="278"/>
            <ac:grpSpMk id="41" creationId="{4907A2B9-67D8-42FB-A373-67076DE4D30F}"/>
          </ac:grpSpMkLst>
        </pc:grpChg>
        <pc:picChg chg="add mod">
          <ac:chgData name="YuChen Cheng" userId="030cc4e958027c86" providerId="LiveId" clId="{756A808E-EC58-4A83-AA32-B8BA388EA2C9}" dt="2021-10-26T06:30:13.736" v="488" actId="26606"/>
          <ac:picMkLst>
            <pc:docMk/>
            <pc:sldMk cId="552037431" sldId="278"/>
            <ac:picMk id="5" creationId="{62A0EDF2-189C-4EDB-81F8-DBB56E334158}"/>
          </ac:picMkLst>
        </pc:picChg>
        <pc:picChg chg="del">
          <ac:chgData name="YuChen Cheng" userId="030cc4e958027c86" providerId="LiveId" clId="{756A808E-EC58-4A83-AA32-B8BA388EA2C9}" dt="2021-10-26T06:30:01.346" v="481" actId="478"/>
          <ac:picMkLst>
            <pc:docMk/>
            <pc:sldMk cId="552037431" sldId="278"/>
            <ac:picMk id="6" creationId="{3C04F995-27A9-49D5-AA40-69EE0D454DE1}"/>
          </ac:picMkLst>
        </pc:picChg>
        <pc:picChg chg="add mod">
          <ac:chgData name="YuChen Cheng" userId="030cc4e958027c86" providerId="LiveId" clId="{756A808E-EC58-4A83-AA32-B8BA388EA2C9}" dt="2021-10-26T06:30:13.736" v="488" actId="26606"/>
          <ac:picMkLst>
            <pc:docMk/>
            <pc:sldMk cId="552037431" sldId="278"/>
            <ac:picMk id="8" creationId="{AD201FDB-94FD-4BF5-91C0-1489F76D72DB}"/>
          </ac:picMkLst>
        </pc:picChg>
        <pc:picChg chg="add">
          <ac:chgData name="YuChen Cheng" userId="030cc4e958027c86" providerId="LiveId" clId="{756A808E-EC58-4A83-AA32-B8BA388EA2C9}" dt="2021-10-26T06:30:13.736" v="488" actId="26606"/>
          <ac:picMkLst>
            <pc:docMk/>
            <pc:sldMk cId="552037431" sldId="278"/>
            <ac:picMk id="15" creationId="{9D85B319-9C30-4D92-B664-CA444ECD79BA}"/>
          </ac:picMkLst>
        </pc:picChg>
        <pc:picChg chg="add">
          <ac:chgData name="YuChen Cheng" userId="030cc4e958027c86" providerId="LiveId" clId="{756A808E-EC58-4A83-AA32-B8BA388EA2C9}" dt="2021-10-26T06:30:13.736" v="488" actId="26606"/>
          <ac:picMkLst>
            <pc:docMk/>
            <pc:sldMk cId="552037431" sldId="278"/>
            <ac:picMk id="31" creationId="{6079AB70-86CA-4BFC-9505-60CD7D172FC0}"/>
          </ac:picMkLst>
        </pc:picChg>
        <pc:picChg chg="del">
          <ac:chgData name="YuChen Cheng" userId="030cc4e958027c86" providerId="LiveId" clId="{756A808E-EC58-4A83-AA32-B8BA388EA2C9}" dt="2021-10-26T06:29:44.126" v="432"/>
          <ac:picMkLst>
            <pc:docMk/>
            <pc:sldMk cId="552037431" sldId="278"/>
            <ac:picMk id="35" creationId="{012FDCFE-9AD2-4D8A-8CBF-B3AA37EBF6DD}"/>
          </ac:picMkLst>
        </pc:picChg>
        <pc:picChg chg="del">
          <ac:chgData name="YuChen Cheng" userId="030cc4e958027c86" providerId="LiveId" clId="{756A808E-EC58-4A83-AA32-B8BA388EA2C9}" dt="2021-10-26T06:29:44.126" v="432"/>
          <ac:picMkLst>
            <pc:docMk/>
            <pc:sldMk cId="552037431" sldId="278"/>
            <ac:picMk id="45" creationId="{FF48ABDD-EC14-4852-8085-531535B95FB1}"/>
          </ac:picMkLst>
        </pc:picChg>
        <pc:cxnChg chg="add">
          <ac:chgData name="YuChen Cheng" userId="030cc4e958027c86" providerId="LiveId" clId="{756A808E-EC58-4A83-AA32-B8BA388EA2C9}" dt="2021-10-26T06:30:13.736" v="488" actId="26606"/>
          <ac:cxnSpMkLst>
            <pc:docMk/>
            <pc:sldMk cId="552037431" sldId="278"/>
            <ac:cxnSpMk id="10" creationId="{6C0DB027-013B-48E2-B164-DD510158E5F0}"/>
          </ac:cxnSpMkLst>
        </pc:cxnChg>
        <pc:cxnChg chg="add del mod">
          <ac:chgData name="YuChen Cheng" userId="030cc4e958027c86" providerId="LiveId" clId="{756A808E-EC58-4A83-AA32-B8BA388EA2C9}" dt="2021-10-26T06:31:37.354" v="502" actId="478"/>
          <ac:cxnSpMkLst>
            <pc:docMk/>
            <pc:sldMk cId="552037431" sldId="278"/>
            <ac:cxnSpMk id="12" creationId="{39E13D7F-6C37-4ADA-AAE9-EC946FAC813A}"/>
          </ac:cxnSpMkLst>
        </pc:cxnChg>
        <pc:cxnChg chg="add">
          <ac:chgData name="YuChen Cheng" userId="030cc4e958027c86" providerId="LiveId" clId="{756A808E-EC58-4A83-AA32-B8BA388EA2C9}" dt="2021-10-26T06:30:13.736" v="488" actId="26606"/>
          <ac:cxnSpMkLst>
            <pc:docMk/>
            <pc:sldMk cId="552037431" sldId="278"/>
            <ac:cxnSpMk id="17" creationId="{D7573C1E-3785-43C9-A262-1DA9DF97F85C}"/>
          </ac:cxnSpMkLst>
        </pc:cxnChg>
        <pc:cxnChg chg="add">
          <ac:chgData name="YuChen Cheng" userId="030cc4e958027c86" providerId="LiveId" clId="{756A808E-EC58-4A83-AA32-B8BA388EA2C9}" dt="2021-10-26T06:30:13.736" v="488" actId="26606"/>
          <ac:cxnSpMkLst>
            <pc:docMk/>
            <pc:sldMk cId="552037431" sldId="278"/>
            <ac:cxnSpMk id="19" creationId="{548C4394-BE4E-4302-AF74-4781C6C66E4C}"/>
          </ac:cxnSpMkLst>
        </pc:cxnChg>
        <pc:cxnChg chg="add">
          <ac:chgData name="YuChen Cheng" userId="030cc4e958027c86" providerId="LiveId" clId="{756A808E-EC58-4A83-AA32-B8BA388EA2C9}" dt="2021-10-26T06:30:13.736" v="488" actId="26606"/>
          <ac:cxnSpMkLst>
            <pc:docMk/>
            <pc:sldMk cId="552037431" sldId="278"/>
            <ac:cxnSpMk id="25" creationId="{17A887C3-690B-4858-A6B1-19C93D6C79B6}"/>
          </ac:cxnSpMkLst>
        </pc:cxnChg>
        <pc:cxnChg chg="del">
          <ac:chgData name="YuChen Cheng" userId="030cc4e958027c86" providerId="LiveId" clId="{756A808E-EC58-4A83-AA32-B8BA388EA2C9}" dt="2021-10-26T06:29:44.126" v="432"/>
          <ac:cxnSpMkLst>
            <pc:docMk/>
            <pc:sldMk cId="552037431" sldId="278"/>
            <ac:cxnSpMk id="33" creationId="{AF4E9326-7C69-4A33-9A45-62F659E4AE65}"/>
          </ac:cxnSpMkLst>
        </pc:cxnChg>
        <pc:cxnChg chg="del">
          <ac:chgData name="YuChen Cheng" userId="030cc4e958027c86" providerId="LiveId" clId="{756A808E-EC58-4A83-AA32-B8BA388EA2C9}" dt="2021-10-26T06:29:44.126" v="432"/>
          <ac:cxnSpMkLst>
            <pc:docMk/>
            <pc:sldMk cId="552037431" sldId="278"/>
            <ac:cxnSpMk id="36" creationId="{FBD463FC-4CA8-4FF4-85A3-AF9F4B98D210}"/>
          </ac:cxnSpMkLst>
        </pc:cxnChg>
        <pc:cxnChg chg="del">
          <ac:chgData name="YuChen Cheng" userId="030cc4e958027c86" providerId="LiveId" clId="{756A808E-EC58-4A83-AA32-B8BA388EA2C9}" dt="2021-10-26T06:29:44.126" v="432"/>
          <ac:cxnSpMkLst>
            <pc:docMk/>
            <pc:sldMk cId="552037431" sldId="278"/>
            <ac:cxnSpMk id="37" creationId="{BECF35C3-8B44-4F4B-BD25-4C01823DB22A}"/>
          </ac:cxnSpMkLst>
        </pc:cxnChg>
        <pc:cxnChg chg="del">
          <ac:chgData name="YuChen Cheng" userId="030cc4e958027c86" providerId="LiveId" clId="{756A808E-EC58-4A83-AA32-B8BA388EA2C9}" dt="2021-10-26T06:29:44.126" v="432"/>
          <ac:cxnSpMkLst>
            <pc:docMk/>
            <pc:sldMk cId="552037431" sldId="278"/>
            <ac:cxnSpMk id="40" creationId="{3AAF1CF6-A2E3-40FC-975A-E8E573D23299}"/>
          </ac:cxnSpMkLst>
        </pc:cxnChg>
      </pc:sldChg>
      <pc:sldChg chg="addSp delSp modSp add mod setBg delDesignElem">
        <pc:chgData name="YuChen Cheng" userId="030cc4e958027c86" providerId="LiveId" clId="{756A808E-EC58-4A83-AA32-B8BA388EA2C9}" dt="2021-10-26T06:49:52.827" v="724" actId="14100"/>
        <pc:sldMkLst>
          <pc:docMk/>
          <pc:sldMk cId="3488553888" sldId="279"/>
        </pc:sldMkLst>
        <pc:spChg chg="mod">
          <ac:chgData name="YuChen Cheng" userId="030cc4e958027c86" providerId="LiveId" clId="{756A808E-EC58-4A83-AA32-B8BA388EA2C9}" dt="2021-10-26T06:49:52.827" v="724" actId="14100"/>
          <ac:spMkLst>
            <pc:docMk/>
            <pc:sldMk cId="3488553888" sldId="279"/>
            <ac:spMk id="2" creationId="{4255CD90-E6B1-41B1-86E7-B88D4D60A51D}"/>
          </ac:spMkLst>
        </pc:spChg>
        <pc:spChg chg="mod">
          <ac:chgData name="YuChen Cheng" userId="030cc4e958027c86" providerId="LiveId" clId="{756A808E-EC58-4A83-AA32-B8BA388EA2C9}" dt="2021-10-26T06:49:24.985" v="692" actId="26606"/>
          <ac:spMkLst>
            <pc:docMk/>
            <pc:sldMk cId="3488553888" sldId="279"/>
            <ac:spMk id="3" creationId="{9E6189D7-F0E0-40FC-97C5-97FF98B725F6}"/>
          </ac:spMkLst>
        </pc:spChg>
        <pc:spChg chg="del">
          <ac:chgData name="YuChen Cheng" userId="030cc4e958027c86" providerId="LiveId" clId="{756A808E-EC58-4A83-AA32-B8BA388EA2C9}" dt="2021-10-26T06:49:17.456" v="687" actId="478"/>
          <ac:spMkLst>
            <pc:docMk/>
            <pc:sldMk cId="3488553888" sldId="279"/>
            <ac:spMk id="9" creationId="{DE8D47B8-DD6A-4081-882B-182285A5A2DE}"/>
          </ac:spMkLst>
        </pc:spChg>
        <pc:spChg chg="add">
          <ac:chgData name="YuChen Cheng" userId="030cc4e958027c86" providerId="LiveId" clId="{756A808E-EC58-4A83-AA32-B8BA388EA2C9}" dt="2021-10-26T06:49:24.985" v="692" actId="26606"/>
          <ac:spMkLst>
            <pc:docMk/>
            <pc:sldMk cId="3488553888" sldId="279"/>
            <ac:spMk id="11" creationId="{1CE580D1-F917-4567-AFB4-99AA9B52ADF0}"/>
          </ac:spMkLst>
        </pc:spChg>
        <pc:spChg chg="del">
          <ac:chgData name="YuChen Cheng" userId="030cc4e958027c86" providerId="LiveId" clId="{756A808E-EC58-4A83-AA32-B8BA388EA2C9}" dt="2021-10-26T06:49:13.103" v="684"/>
          <ac:spMkLst>
            <pc:docMk/>
            <pc:sldMk cId="3488553888" sldId="279"/>
            <ac:spMk id="13" creationId="{E02DA677-C58A-4FCE-A9A0-E66A42EBD9A5}"/>
          </ac:spMkLst>
        </pc:spChg>
        <pc:spChg chg="add">
          <ac:chgData name="YuChen Cheng" userId="030cc4e958027c86" providerId="LiveId" clId="{756A808E-EC58-4A83-AA32-B8BA388EA2C9}" dt="2021-10-26T06:49:24.985" v="692" actId="26606"/>
          <ac:spMkLst>
            <pc:docMk/>
            <pc:sldMk cId="3488553888" sldId="279"/>
            <ac:spMk id="18" creationId="{EC17D08F-2133-44A9-B28C-CB29928FA8D9}"/>
          </ac:spMkLst>
        </pc:spChg>
        <pc:spChg chg="add">
          <ac:chgData name="YuChen Cheng" userId="030cc4e958027c86" providerId="LiveId" clId="{756A808E-EC58-4A83-AA32-B8BA388EA2C9}" dt="2021-10-26T06:49:24.985" v="692" actId="26606"/>
          <ac:spMkLst>
            <pc:docMk/>
            <pc:sldMk cId="3488553888" sldId="279"/>
            <ac:spMk id="20" creationId="{0CC36881-E309-4C41-8B5B-203AADC15FF6}"/>
          </ac:spMkLst>
        </pc:spChg>
        <pc:spChg chg="del">
          <ac:chgData name="YuChen Cheng" userId="030cc4e958027c86" providerId="LiveId" clId="{756A808E-EC58-4A83-AA32-B8BA388EA2C9}" dt="2021-10-26T06:49:13.103" v="684"/>
          <ac:spMkLst>
            <pc:docMk/>
            <pc:sldMk cId="3488553888" sldId="279"/>
            <ac:spMk id="21" creationId="{FD31DF5F-EDD4-42F0-B539-A7919D31972D}"/>
          </ac:spMkLst>
        </pc:spChg>
        <pc:spChg chg="del">
          <ac:chgData name="YuChen Cheng" userId="030cc4e958027c86" providerId="LiveId" clId="{756A808E-EC58-4A83-AA32-B8BA388EA2C9}" dt="2021-10-26T06:49:13.103" v="684"/>
          <ac:spMkLst>
            <pc:docMk/>
            <pc:sldMk cId="3488553888" sldId="279"/>
            <ac:spMk id="23" creationId="{E42BCEC9-2CA3-44A0-8830-DA25C04423C8}"/>
          </ac:spMkLst>
        </pc:spChg>
        <pc:spChg chg="del">
          <ac:chgData name="YuChen Cheng" userId="030cc4e958027c86" providerId="LiveId" clId="{756A808E-EC58-4A83-AA32-B8BA388EA2C9}" dt="2021-10-26T06:49:18.113" v="688" actId="478"/>
          <ac:spMkLst>
            <pc:docMk/>
            <pc:sldMk cId="3488553888" sldId="279"/>
            <ac:spMk id="46" creationId="{D3119E6D-F376-4967-9538-54F50793FD5A}"/>
          </ac:spMkLst>
        </pc:spChg>
        <pc:grpChg chg="add">
          <ac:chgData name="YuChen Cheng" userId="030cc4e958027c86" providerId="LiveId" clId="{756A808E-EC58-4A83-AA32-B8BA388EA2C9}" dt="2021-10-26T06:49:24.985" v="692" actId="26606"/>
          <ac:grpSpMkLst>
            <pc:docMk/>
            <pc:sldMk cId="3488553888" sldId="279"/>
            <ac:grpSpMk id="24" creationId="{AED92372-F778-4E96-9E90-4E63BAF3CAD3}"/>
          </ac:grpSpMkLst>
        </pc:grpChg>
        <pc:grpChg chg="del">
          <ac:chgData name="YuChen Cheng" userId="030cc4e958027c86" providerId="LiveId" clId="{756A808E-EC58-4A83-AA32-B8BA388EA2C9}" dt="2021-10-26T06:49:13.103" v="684"/>
          <ac:grpSpMkLst>
            <pc:docMk/>
            <pc:sldMk cId="3488553888" sldId="279"/>
            <ac:grpSpMk id="27" creationId="{C8139A8F-A07A-40ED-843E-77B6C19606FF}"/>
          </ac:grpSpMkLst>
        </pc:grpChg>
        <pc:picChg chg="del">
          <ac:chgData name="YuChen Cheng" userId="030cc4e958027c86" providerId="LiveId" clId="{756A808E-EC58-4A83-AA32-B8BA388EA2C9}" dt="2021-10-26T06:49:16.054" v="685" actId="478"/>
          <ac:picMkLst>
            <pc:docMk/>
            <pc:sldMk cId="3488553888" sldId="279"/>
            <ac:picMk id="5" creationId="{62A0EDF2-189C-4EDB-81F8-DBB56E334158}"/>
          </ac:picMkLst>
        </pc:picChg>
        <pc:picChg chg="add mod">
          <ac:chgData name="YuChen Cheng" userId="030cc4e958027c86" providerId="LiveId" clId="{756A808E-EC58-4A83-AA32-B8BA388EA2C9}" dt="2021-10-26T06:49:24.985" v="692" actId="26606"/>
          <ac:picMkLst>
            <pc:docMk/>
            <pc:sldMk cId="3488553888" sldId="279"/>
            <ac:picMk id="6" creationId="{133508EA-8FC5-4546-A6F9-A151B9A96E1D}"/>
          </ac:picMkLst>
        </pc:picChg>
        <pc:picChg chg="del">
          <ac:chgData name="YuChen Cheng" userId="030cc4e958027c86" providerId="LiveId" clId="{756A808E-EC58-4A83-AA32-B8BA388EA2C9}" dt="2021-10-26T06:49:16.385" v="686" actId="478"/>
          <ac:picMkLst>
            <pc:docMk/>
            <pc:sldMk cId="3488553888" sldId="279"/>
            <ac:picMk id="8" creationId="{AD201FDB-94FD-4BF5-91C0-1489F76D72DB}"/>
          </ac:picMkLst>
        </pc:picChg>
        <pc:picChg chg="add">
          <ac:chgData name="YuChen Cheng" userId="030cc4e958027c86" providerId="LiveId" clId="{756A808E-EC58-4A83-AA32-B8BA388EA2C9}" dt="2021-10-26T06:49:24.985" v="692" actId="26606"/>
          <ac:picMkLst>
            <pc:docMk/>
            <pc:sldMk cId="3488553888" sldId="279"/>
            <ac:picMk id="12" creationId="{1F5620B8-A2D8-4568-B566-F0453A0D9167}"/>
          </ac:picMkLst>
        </pc:picChg>
        <pc:picChg chg="del">
          <ac:chgData name="YuChen Cheng" userId="030cc4e958027c86" providerId="LiveId" clId="{756A808E-EC58-4A83-AA32-B8BA388EA2C9}" dt="2021-10-26T06:49:13.103" v="684"/>
          <ac:picMkLst>
            <pc:docMk/>
            <pc:sldMk cId="3488553888" sldId="279"/>
            <ac:picMk id="15" creationId="{9D85B319-9C30-4D92-B664-CA444ECD79BA}"/>
          </ac:picMkLst>
        </pc:picChg>
        <pc:picChg chg="add">
          <ac:chgData name="YuChen Cheng" userId="030cc4e958027c86" providerId="LiveId" clId="{756A808E-EC58-4A83-AA32-B8BA388EA2C9}" dt="2021-10-26T06:49:24.985" v="692" actId="26606"/>
          <ac:picMkLst>
            <pc:docMk/>
            <pc:sldMk cId="3488553888" sldId="279"/>
            <ac:picMk id="29" creationId="{4B61EBEC-D0CA-456C-98A6-EDA1AC9FB0D6}"/>
          </ac:picMkLst>
        </pc:picChg>
        <pc:picChg chg="del">
          <ac:chgData name="YuChen Cheng" userId="030cc4e958027c86" providerId="LiveId" clId="{756A808E-EC58-4A83-AA32-B8BA388EA2C9}" dt="2021-10-26T06:49:13.103" v="684"/>
          <ac:picMkLst>
            <pc:docMk/>
            <pc:sldMk cId="3488553888" sldId="279"/>
            <ac:picMk id="31" creationId="{6079AB70-86CA-4BFC-9505-60CD7D172FC0}"/>
          </ac:picMkLst>
        </pc:picChg>
        <pc:cxnChg chg="del">
          <ac:chgData name="YuChen Cheng" userId="030cc4e958027c86" providerId="LiveId" clId="{756A808E-EC58-4A83-AA32-B8BA388EA2C9}" dt="2021-10-26T06:49:13.103" v="684"/>
          <ac:cxnSpMkLst>
            <pc:docMk/>
            <pc:sldMk cId="3488553888" sldId="279"/>
            <ac:cxnSpMk id="10" creationId="{6C0DB027-013B-48E2-B164-DD510158E5F0}"/>
          </ac:cxnSpMkLst>
        </pc:cxnChg>
        <pc:cxnChg chg="add">
          <ac:chgData name="YuChen Cheng" userId="030cc4e958027c86" providerId="LiveId" clId="{756A808E-EC58-4A83-AA32-B8BA388EA2C9}" dt="2021-10-26T06:49:24.985" v="692" actId="26606"/>
          <ac:cxnSpMkLst>
            <pc:docMk/>
            <pc:sldMk cId="3488553888" sldId="279"/>
            <ac:cxnSpMk id="14" creationId="{1C7D2BA4-4B7A-4596-8BCC-5CF715423894}"/>
          </ac:cxnSpMkLst>
        </pc:cxnChg>
        <pc:cxnChg chg="add">
          <ac:chgData name="YuChen Cheng" userId="030cc4e958027c86" providerId="LiveId" clId="{756A808E-EC58-4A83-AA32-B8BA388EA2C9}" dt="2021-10-26T06:49:24.985" v="692" actId="26606"/>
          <ac:cxnSpMkLst>
            <pc:docMk/>
            <pc:sldMk cId="3488553888" sldId="279"/>
            <ac:cxnSpMk id="16" creationId="{4977F1E1-2B6F-4BB6-899F-67D8764D83C5}"/>
          </ac:cxnSpMkLst>
        </pc:cxnChg>
        <pc:cxnChg chg="del">
          <ac:chgData name="YuChen Cheng" userId="030cc4e958027c86" providerId="LiveId" clId="{756A808E-EC58-4A83-AA32-B8BA388EA2C9}" dt="2021-10-26T06:49:13.103" v="684"/>
          <ac:cxnSpMkLst>
            <pc:docMk/>
            <pc:sldMk cId="3488553888" sldId="279"/>
            <ac:cxnSpMk id="17" creationId="{D7573C1E-3785-43C9-A262-1DA9DF97F85C}"/>
          </ac:cxnSpMkLst>
        </pc:cxnChg>
        <pc:cxnChg chg="del">
          <ac:chgData name="YuChen Cheng" userId="030cc4e958027c86" providerId="LiveId" clId="{756A808E-EC58-4A83-AA32-B8BA388EA2C9}" dt="2021-10-26T06:49:13.103" v="684"/>
          <ac:cxnSpMkLst>
            <pc:docMk/>
            <pc:sldMk cId="3488553888" sldId="279"/>
            <ac:cxnSpMk id="19" creationId="{548C4394-BE4E-4302-AF74-4781C6C66E4C}"/>
          </ac:cxnSpMkLst>
        </pc:cxnChg>
        <pc:cxnChg chg="add">
          <ac:chgData name="YuChen Cheng" userId="030cc4e958027c86" providerId="LiveId" clId="{756A808E-EC58-4A83-AA32-B8BA388EA2C9}" dt="2021-10-26T06:49:24.985" v="692" actId="26606"/>
          <ac:cxnSpMkLst>
            <pc:docMk/>
            <pc:sldMk cId="3488553888" sldId="279"/>
            <ac:cxnSpMk id="22" creationId="{84F2C6A8-7D46-49EA-860B-0F0B0208436C}"/>
          </ac:cxnSpMkLst>
        </pc:cxnChg>
        <pc:cxnChg chg="del">
          <ac:chgData name="YuChen Cheng" userId="030cc4e958027c86" providerId="LiveId" clId="{756A808E-EC58-4A83-AA32-B8BA388EA2C9}" dt="2021-10-26T06:49:13.103" v="684"/>
          <ac:cxnSpMkLst>
            <pc:docMk/>
            <pc:sldMk cId="3488553888" sldId="279"/>
            <ac:cxnSpMk id="25" creationId="{17A887C3-690B-4858-A6B1-19C93D6C79B6}"/>
          </ac:cxnSpMkLst>
        </pc:cxnChg>
        <pc:cxnChg chg="add">
          <ac:chgData name="YuChen Cheng" userId="030cc4e958027c86" providerId="LiveId" clId="{756A808E-EC58-4A83-AA32-B8BA388EA2C9}" dt="2021-10-26T06:49:24.985" v="692" actId="26606"/>
          <ac:cxnSpMkLst>
            <pc:docMk/>
            <pc:sldMk cId="3488553888" sldId="279"/>
            <ac:cxnSpMk id="30" creationId="{718A71EB-D327-4458-85FB-26336B2BA01B}"/>
          </ac:cxnSpMkLst>
        </pc:cxnChg>
      </pc:sldChg>
      <pc:sldChg chg="addSp delSp modSp add mod">
        <pc:chgData name="YuChen Cheng" userId="030cc4e958027c86" providerId="LiveId" clId="{756A808E-EC58-4A83-AA32-B8BA388EA2C9}" dt="2021-10-26T06:51:24.183" v="777" actId="1076"/>
        <pc:sldMkLst>
          <pc:docMk/>
          <pc:sldMk cId="4072793289" sldId="280"/>
        </pc:sldMkLst>
        <pc:spChg chg="mod">
          <ac:chgData name="YuChen Cheng" userId="030cc4e958027c86" providerId="LiveId" clId="{756A808E-EC58-4A83-AA32-B8BA388EA2C9}" dt="2021-10-26T06:50:35.405" v="758" actId="20577"/>
          <ac:spMkLst>
            <pc:docMk/>
            <pc:sldMk cId="4072793289" sldId="280"/>
            <ac:spMk id="2" creationId="{AE4F7D7E-DC7A-43C1-AC7B-222BF7F9BD90}"/>
          </ac:spMkLst>
        </pc:spChg>
        <pc:picChg chg="add mod">
          <ac:chgData name="YuChen Cheng" userId="030cc4e958027c86" providerId="LiveId" clId="{756A808E-EC58-4A83-AA32-B8BA388EA2C9}" dt="2021-10-26T06:51:24.183" v="777" actId="1076"/>
          <ac:picMkLst>
            <pc:docMk/>
            <pc:sldMk cId="4072793289" sldId="280"/>
            <ac:picMk id="5" creationId="{620EE6F4-CD7F-4A7A-B103-949B6DA0C207}"/>
          </ac:picMkLst>
        </pc:picChg>
        <pc:picChg chg="del">
          <ac:chgData name="YuChen Cheng" userId="030cc4e958027c86" providerId="LiveId" clId="{756A808E-EC58-4A83-AA32-B8BA388EA2C9}" dt="2021-10-26T06:50:36.184" v="759" actId="478"/>
          <ac:picMkLst>
            <pc:docMk/>
            <pc:sldMk cId="4072793289" sldId="280"/>
            <ac:picMk id="7" creationId="{74F2829F-8BAE-4B2A-91D8-E7A9FDD2DAF8}"/>
          </ac:picMkLst>
        </pc:picChg>
      </pc:sldChg>
      <pc:sldChg chg="addSp delSp modSp new mod">
        <pc:chgData name="YuChen Cheng" userId="030cc4e958027c86" providerId="LiveId" clId="{756A808E-EC58-4A83-AA32-B8BA388EA2C9}" dt="2021-10-26T07:47:50.406" v="817" actId="1076"/>
        <pc:sldMkLst>
          <pc:docMk/>
          <pc:sldMk cId="3514039385" sldId="281"/>
        </pc:sldMkLst>
        <pc:spChg chg="mod">
          <ac:chgData name="YuChen Cheng" userId="030cc4e958027c86" providerId="LiveId" clId="{756A808E-EC58-4A83-AA32-B8BA388EA2C9}" dt="2021-10-26T07:47:07.543" v="808" actId="14100"/>
          <ac:spMkLst>
            <pc:docMk/>
            <pc:sldMk cId="3514039385" sldId="281"/>
            <ac:spMk id="2" creationId="{AE9E73F3-B734-4F11-B2A0-0F07B97793BD}"/>
          </ac:spMkLst>
        </pc:spChg>
        <pc:spChg chg="del">
          <ac:chgData name="YuChen Cheng" userId="030cc4e958027c86" providerId="LiveId" clId="{756A808E-EC58-4A83-AA32-B8BA388EA2C9}" dt="2021-10-26T07:47:04.661" v="807" actId="478"/>
          <ac:spMkLst>
            <pc:docMk/>
            <pc:sldMk cId="3514039385" sldId="281"/>
            <ac:spMk id="3" creationId="{78ADD499-4D1A-4E56-A626-757A3BDB3462}"/>
          </ac:spMkLst>
        </pc:spChg>
        <pc:spChg chg="add mod">
          <ac:chgData name="YuChen Cheng" userId="030cc4e958027c86" providerId="LiveId" clId="{756A808E-EC58-4A83-AA32-B8BA388EA2C9}" dt="2021-10-26T07:47:50.406" v="817" actId="1076"/>
          <ac:spMkLst>
            <pc:docMk/>
            <pc:sldMk cId="3514039385" sldId="281"/>
            <ac:spMk id="6" creationId="{6AB99783-99F9-4792-85DD-8929ED1A86E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5A0BF1-7C3F-4527-AAD5-26BC07B54F06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458CCCB-3F70-417E-8FA2-C7FFB44BD72C}">
      <dgm:prSet/>
      <dgm:spPr/>
      <dgm:t>
        <a:bodyPr/>
        <a:lstStyle/>
        <a:p>
          <a:r>
            <a:rPr lang="en-US" b="1"/>
            <a:t>LED</a:t>
          </a:r>
          <a:r>
            <a:rPr lang="zh-TW" b="1"/>
            <a:t>實作</a:t>
          </a:r>
        </a:p>
      </dgm:t>
    </dgm:pt>
    <dgm:pt modelId="{B1A5FFE2-70F2-4798-8224-1CDE79E46DBF}" type="parTrans" cxnId="{5C6F8DEC-FD4A-4047-A566-A4A6A90D04C3}">
      <dgm:prSet/>
      <dgm:spPr/>
      <dgm:t>
        <a:bodyPr/>
        <a:lstStyle/>
        <a:p>
          <a:endParaRPr lang="en-US"/>
        </a:p>
      </dgm:t>
    </dgm:pt>
    <dgm:pt modelId="{2B9B3926-0AEC-4303-82E9-467E28AFF8B4}" type="sibTrans" cxnId="{5C6F8DEC-FD4A-4047-A566-A4A6A90D04C3}">
      <dgm:prSet/>
      <dgm:spPr/>
      <dgm:t>
        <a:bodyPr/>
        <a:lstStyle/>
        <a:p>
          <a:endParaRPr lang="en-US"/>
        </a:p>
      </dgm:t>
    </dgm:pt>
    <dgm:pt modelId="{7B7666C5-7DCF-48B2-BD35-456C4B92EACE}">
      <dgm:prSet/>
      <dgm:spPr/>
      <dgm:t>
        <a:bodyPr/>
        <a:lstStyle/>
        <a:p>
          <a:r>
            <a:rPr lang="en-US" b="1"/>
            <a:t>BUTTON</a:t>
          </a:r>
          <a:r>
            <a:rPr lang="zh-TW" b="1"/>
            <a:t>實作</a:t>
          </a:r>
          <a:endParaRPr lang="en-US"/>
        </a:p>
      </dgm:t>
    </dgm:pt>
    <dgm:pt modelId="{250825FC-7998-40DF-B37E-0DC034D97A16}" type="parTrans" cxnId="{C07AD3F9-2962-4AA0-8467-60709040497E}">
      <dgm:prSet/>
      <dgm:spPr/>
      <dgm:t>
        <a:bodyPr/>
        <a:lstStyle/>
        <a:p>
          <a:endParaRPr lang="en-US"/>
        </a:p>
      </dgm:t>
    </dgm:pt>
    <dgm:pt modelId="{B34A1D99-C802-49D0-A486-548D5E318323}" type="sibTrans" cxnId="{C07AD3F9-2962-4AA0-8467-60709040497E}">
      <dgm:prSet/>
      <dgm:spPr/>
      <dgm:t>
        <a:bodyPr/>
        <a:lstStyle/>
        <a:p>
          <a:endParaRPr lang="en-US"/>
        </a:p>
      </dgm:t>
    </dgm:pt>
    <dgm:pt modelId="{97829EBC-7F04-4E2B-9773-1940EB9B2E5F}" type="pres">
      <dgm:prSet presAssocID="{905A0BF1-7C3F-4527-AAD5-26BC07B54F0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E4A581-3FBD-4D23-8AD9-B6EF087B2219}" type="pres">
      <dgm:prSet presAssocID="{7458CCCB-3F70-417E-8FA2-C7FFB44BD72C}" presName="root" presStyleCnt="0"/>
      <dgm:spPr/>
    </dgm:pt>
    <dgm:pt modelId="{134CD932-C390-4B28-8668-AA836F874272}" type="pres">
      <dgm:prSet presAssocID="{7458CCCB-3F70-417E-8FA2-C7FFB44BD72C}" presName="rootComposite" presStyleCnt="0"/>
      <dgm:spPr/>
    </dgm:pt>
    <dgm:pt modelId="{88BACFAE-8EAA-4060-A166-C66FECB1CD8F}" type="pres">
      <dgm:prSet presAssocID="{7458CCCB-3F70-417E-8FA2-C7FFB44BD72C}" presName="rootText" presStyleLbl="node1" presStyleIdx="0" presStyleCnt="2"/>
      <dgm:spPr/>
    </dgm:pt>
    <dgm:pt modelId="{D22EB0C8-4275-40DC-9E0C-6B74B5B54E68}" type="pres">
      <dgm:prSet presAssocID="{7458CCCB-3F70-417E-8FA2-C7FFB44BD72C}" presName="rootConnector" presStyleLbl="node1" presStyleIdx="0" presStyleCnt="2"/>
      <dgm:spPr/>
    </dgm:pt>
    <dgm:pt modelId="{DE9337A6-8764-4DAA-B291-F1015512B85A}" type="pres">
      <dgm:prSet presAssocID="{7458CCCB-3F70-417E-8FA2-C7FFB44BD72C}" presName="childShape" presStyleCnt="0"/>
      <dgm:spPr/>
    </dgm:pt>
    <dgm:pt modelId="{022C9EDA-C3ED-4BF3-8B49-F6E83D44A55A}" type="pres">
      <dgm:prSet presAssocID="{7B7666C5-7DCF-48B2-BD35-456C4B92EACE}" presName="root" presStyleCnt="0"/>
      <dgm:spPr/>
    </dgm:pt>
    <dgm:pt modelId="{725CDF0F-AE01-447A-899B-060283B87B59}" type="pres">
      <dgm:prSet presAssocID="{7B7666C5-7DCF-48B2-BD35-456C4B92EACE}" presName="rootComposite" presStyleCnt="0"/>
      <dgm:spPr/>
    </dgm:pt>
    <dgm:pt modelId="{83389EE1-297C-4D24-8D68-6BBA8197487D}" type="pres">
      <dgm:prSet presAssocID="{7B7666C5-7DCF-48B2-BD35-456C4B92EACE}" presName="rootText" presStyleLbl="node1" presStyleIdx="1" presStyleCnt="2"/>
      <dgm:spPr/>
    </dgm:pt>
    <dgm:pt modelId="{4F16DDBA-206E-40A6-AD27-8780B2F02AAF}" type="pres">
      <dgm:prSet presAssocID="{7B7666C5-7DCF-48B2-BD35-456C4B92EACE}" presName="rootConnector" presStyleLbl="node1" presStyleIdx="1" presStyleCnt="2"/>
      <dgm:spPr/>
    </dgm:pt>
    <dgm:pt modelId="{39B64878-4D98-409E-A87B-97BF1FFF5161}" type="pres">
      <dgm:prSet presAssocID="{7B7666C5-7DCF-48B2-BD35-456C4B92EACE}" presName="childShape" presStyleCnt="0"/>
      <dgm:spPr/>
    </dgm:pt>
  </dgm:ptLst>
  <dgm:cxnLst>
    <dgm:cxn modelId="{6BA94E2B-7C0B-4F52-851D-87F65423E29A}" type="presOf" srcId="{7458CCCB-3F70-417E-8FA2-C7FFB44BD72C}" destId="{D22EB0C8-4275-40DC-9E0C-6B74B5B54E68}" srcOrd="1" destOrd="0" presId="urn:microsoft.com/office/officeart/2005/8/layout/hierarchy3"/>
    <dgm:cxn modelId="{9E325C75-064C-4A2E-B027-83C66C394A71}" type="presOf" srcId="{905A0BF1-7C3F-4527-AAD5-26BC07B54F06}" destId="{97829EBC-7F04-4E2B-9773-1940EB9B2E5F}" srcOrd="0" destOrd="0" presId="urn:microsoft.com/office/officeart/2005/8/layout/hierarchy3"/>
    <dgm:cxn modelId="{D0AEB48F-4450-4CC8-9901-0F85CCEB0E4E}" type="presOf" srcId="{7458CCCB-3F70-417E-8FA2-C7FFB44BD72C}" destId="{88BACFAE-8EAA-4060-A166-C66FECB1CD8F}" srcOrd="0" destOrd="0" presId="urn:microsoft.com/office/officeart/2005/8/layout/hierarchy3"/>
    <dgm:cxn modelId="{4537DFD0-8271-4258-8BF2-CC54C40747FB}" type="presOf" srcId="{7B7666C5-7DCF-48B2-BD35-456C4B92EACE}" destId="{4F16DDBA-206E-40A6-AD27-8780B2F02AAF}" srcOrd="1" destOrd="0" presId="urn:microsoft.com/office/officeart/2005/8/layout/hierarchy3"/>
    <dgm:cxn modelId="{A7A9A9D9-03F0-47FF-87F0-542821153C92}" type="presOf" srcId="{7B7666C5-7DCF-48B2-BD35-456C4B92EACE}" destId="{83389EE1-297C-4D24-8D68-6BBA8197487D}" srcOrd="0" destOrd="0" presId="urn:microsoft.com/office/officeart/2005/8/layout/hierarchy3"/>
    <dgm:cxn modelId="{5C6F8DEC-FD4A-4047-A566-A4A6A90D04C3}" srcId="{905A0BF1-7C3F-4527-AAD5-26BC07B54F06}" destId="{7458CCCB-3F70-417E-8FA2-C7FFB44BD72C}" srcOrd="0" destOrd="0" parTransId="{B1A5FFE2-70F2-4798-8224-1CDE79E46DBF}" sibTransId="{2B9B3926-0AEC-4303-82E9-467E28AFF8B4}"/>
    <dgm:cxn modelId="{C07AD3F9-2962-4AA0-8467-60709040497E}" srcId="{905A0BF1-7C3F-4527-AAD5-26BC07B54F06}" destId="{7B7666C5-7DCF-48B2-BD35-456C4B92EACE}" srcOrd="1" destOrd="0" parTransId="{250825FC-7998-40DF-B37E-0DC034D97A16}" sibTransId="{B34A1D99-C802-49D0-A486-548D5E318323}"/>
    <dgm:cxn modelId="{CE0A8F80-5354-4CAA-8161-2404DF655C1B}" type="presParOf" srcId="{97829EBC-7F04-4E2B-9773-1940EB9B2E5F}" destId="{B9E4A581-3FBD-4D23-8AD9-B6EF087B2219}" srcOrd="0" destOrd="0" presId="urn:microsoft.com/office/officeart/2005/8/layout/hierarchy3"/>
    <dgm:cxn modelId="{BAAF2055-3080-48A7-B689-249C665DD096}" type="presParOf" srcId="{B9E4A581-3FBD-4D23-8AD9-B6EF087B2219}" destId="{134CD932-C390-4B28-8668-AA836F874272}" srcOrd="0" destOrd="0" presId="urn:microsoft.com/office/officeart/2005/8/layout/hierarchy3"/>
    <dgm:cxn modelId="{17BF4242-5BF8-4728-8A2A-8B0EAF45311E}" type="presParOf" srcId="{134CD932-C390-4B28-8668-AA836F874272}" destId="{88BACFAE-8EAA-4060-A166-C66FECB1CD8F}" srcOrd="0" destOrd="0" presId="urn:microsoft.com/office/officeart/2005/8/layout/hierarchy3"/>
    <dgm:cxn modelId="{5BBD42CA-F0AE-4E7C-9452-144F99E9A0A4}" type="presParOf" srcId="{134CD932-C390-4B28-8668-AA836F874272}" destId="{D22EB0C8-4275-40DC-9E0C-6B74B5B54E68}" srcOrd="1" destOrd="0" presId="urn:microsoft.com/office/officeart/2005/8/layout/hierarchy3"/>
    <dgm:cxn modelId="{0E892F76-28B4-438C-916E-B1D6E72D0A4D}" type="presParOf" srcId="{B9E4A581-3FBD-4D23-8AD9-B6EF087B2219}" destId="{DE9337A6-8764-4DAA-B291-F1015512B85A}" srcOrd="1" destOrd="0" presId="urn:microsoft.com/office/officeart/2005/8/layout/hierarchy3"/>
    <dgm:cxn modelId="{EDFECD7D-FC6B-4DBE-9A09-7E6809441B52}" type="presParOf" srcId="{97829EBC-7F04-4E2B-9773-1940EB9B2E5F}" destId="{022C9EDA-C3ED-4BF3-8B49-F6E83D44A55A}" srcOrd="1" destOrd="0" presId="urn:microsoft.com/office/officeart/2005/8/layout/hierarchy3"/>
    <dgm:cxn modelId="{4134BD8C-7E30-4D69-BE95-006AD30173CE}" type="presParOf" srcId="{022C9EDA-C3ED-4BF3-8B49-F6E83D44A55A}" destId="{725CDF0F-AE01-447A-899B-060283B87B59}" srcOrd="0" destOrd="0" presId="urn:microsoft.com/office/officeart/2005/8/layout/hierarchy3"/>
    <dgm:cxn modelId="{2AC86345-78AF-48E8-800E-F1982BA6C98E}" type="presParOf" srcId="{725CDF0F-AE01-447A-899B-060283B87B59}" destId="{83389EE1-297C-4D24-8D68-6BBA8197487D}" srcOrd="0" destOrd="0" presId="urn:microsoft.com/office/officeart/2005/8/layout/hierarchy3"/>
    <dgm:cxn modelId="{B568A25E-E425-4B8C-BE42-0955EB51BE94}" type="presParOf" srcId="{725CDF0F-AE01-447A-899B-060283B87B59}" destId="{4F16DDBA-206E-40A6-AD27-8780B2F02AAF}" srcOrd="1" destOrd="0" presId="urn:microsoft.com/office/officeart/2005/8/layout/hierarchy3"/>
    <dgm:cxn modelId="{64B5702B-BC73-41F3-A952-B90C915D21EF}" type="presParOf" srcId="{022C9EDA-C3ED-4BF3-8B49-F6E83D44A55A}" destId="{39B64878-4D98-409E-A87B-97BF1FFF516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BACFAE-8EAA-4060-A166-C66FECB1CD8F}">
      <dsp:nvSpPr>
        <dsp:cNvPr id="0" name=""/>
        <dsp:cNvSpPr/>
      </dsp:nvSpPr>
      <dsp:spPr>
        <a:xfrm>
          <a:off x="1172" y="370902"/>
          <a:ext cx="4266156" cy="21330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/>
            <a:t>LED</a:t>
          </a:r>
          <a:r>
            <a:rPr lang="zh-TW" sz="6500" b="1" kern="1200"/>
            <a:t>實作</a:t>
          </a:r>
        </a:p>
      </dsp:txBody>
      <dsp:txXfrm>
        <a:off x="63648" y="433378"/>
        <a:ext cx="4141204" cy="2008126"/>
      </dsp:txXfrm>
    </dsp:sp>
    <dsp:sp modelId="{83389EE1-297C-4D24-8D68-6BBA8197487D}">
      <dsp:nvSpPr>
        <dsp:cNvPr id="0" name=""/>
        <dsp:cNvSpPr/>
      </dsp:nvSpPr>
      <dsp:spPr>
        <a:xfrm>
          <a:off x="5333868" y="370902"/>
          <a:ext cx="4266156" cy="21330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/>
            <a:t>BUTTON</a:t>
          </a:r>
          <a:r>
            <a:rPr lang="zh-TW" sz="6500" b="1" kern="1200"/>
            <a:t>實作</a:t>
          </a:r>
          <a:endParaRPr lang="en-US" sz="6500" kern="1200"/>
        </a:p>
      </dsp:txBody>
      <dsp:txXfrm>
        <a:off x="5396344" y="433378"/>
        <a:ext cx="4141204" cy="2008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C50AA-4F83-4B52-AE37-80072C885063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28C00-FA64-419F-A6B5-AB35C1B8E2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67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28C00-FA64-419F-A6B5-AB35C1B8E24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57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481B7DD-6922-48CB-B7A5-BCCA89039B04}" type="datetime1">
              <a:rPr lang="en-US" altLang="zh-TW" smtClean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81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5514-87C3-46A4-AFD2-478253A7A727}" type="datetime1">
              <a:rPr lang="en-US" altLang="zh-TW" smtClean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7353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5514-87C3-46A4-AFD2-478253A7A727}" type="datetime1">
              <a:rPr lang="en-US" altLang="zh-TW" smtClean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2498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5514-87C3-46A4-AFD2-478253A7A727}" type="datetime1">
              <a:rPr lang="en-US" altLang="zh-TW" smtClean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84766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5514-87C3-46A4-AFD2-478253A7A727}" type="datetime1">
              <a:rPr lang="en-US" altLang="zh-TW" smtClean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32562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5514-87C3-46A4-AFD2-478253A7A727}" type="datetime1">
              <a:rPr lang="en-US" altLang="zh-TW" smtClean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52905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5514-87C3-46A4-AFD2-478253A7A727}" type="datetime1">
              <a:rPr lang="en-US" altLang="zh-TW" smtClean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99662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C195-212F-41DD-816B-486AE32FD921}" type="datetime1">
              <a:rPr lang="en-US" altLang="zh-TW" smtClean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251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8C68-0B74-4EE0-898F-0749976AB3AD}" type="datetime1">
              <a:rPr lang="en-US" altLang="zh-TW" smtClean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38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BF47-13A2-4E76-9836-44D873870BDA}" type="datetime1">
              <a:rPr lang="en-US" altLang="zh-TW" smtClean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DF31-2648-4668-8266-D90C6BA765F5}" type="datetime1">
              <a:rPr lang="en-US" altLang="zh-TW" smtClean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72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F776-ADEC-467B-B094-F037F62DE025}" type="datetime1">
              <a:rPr lang="en-US" altLang="zh-TW" smtClean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85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7B17-FA70-4F68-AF6E-F477272639AC}" type="datetime1">
              <a:rPr lang="en-US" altLang="zh-TW" smtClean="0"/>
              <a:t>11/3/2021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48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9FE4-1DF4-4A4A-B129-F04435916270}" type="datetime1">
              <a:rPr lang="en-US" altLang="zh-TW" smtClean="0"/>
              <a:t>11/3/2021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59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DBD1-964A-4325-8CBA-9BDE0A42B8C0}" type="datetime1">
              <a:rPr lang="en-US" altLang="zh-TW" smtClean="0"/>
              <a:t>11/3/2021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01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9D2C-BDA2-4501-886E-AEBD7646DFFD}" type="datetime1">
              <a:rPr lang="en-US" altLang="zh-TW" smtClean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C8A83-44B8-4645-B452-C00B31603F55}" type="datetime1">
              <a:rPr lang="en-US" altLang="zh-TW" smtClean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19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FA5514-87C3-46A4-AFD2-478253A7A727}" type="datetime1">
              <a:rPr lang="en-US" altLang="zh-TW" smtClean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8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3A9480-F3E4-4EA5-ADFD-CD6E5C746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96580"/>
            <a:ext cx="6815669" cy="10964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sz="3600" b="1" dirty="0"/>
              <a:t>人工智慧</a:t>
            </a:r>
            <a:r>
              <a:rPr lang="en-US" altLang="zh-TW" sz="3600" b="1" dirty="0"/>
              <a:t>ROS2.0</a:t>
            </a:r>
            <a:r>
              <a:rPr lang="zh-TW" altLang="en-US" sz="3600" b="1" dirty="0"/>
              <a:t>機器人實作</a:t>
            </a:r>
            <a:br>
              <a:rPr lang="en-US" altLang="zh-TW" sz="3600" b="1" dirty="0"/>
            </a:br>
            <a:r>
              <a:rPr lang="en-US" altLang="zh-TW" sz="3600" b="1" dirty="0"/>
              <a:t>	LESSON 2</a:t>
            </a:r>
            <a:endParaRPr lang="zh-TW" altLang="en-US" sz="36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346D97F-7DBC-40A2-A967-2324814448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b="1" dirty="0"/>
              <a:t>Advisor</a:t>
            </a:r>
            <a:r>
              <a:rPr lang="zh-TW" altLang="en-US" b="1" dirty="0"/>
              <a:t>：</a:t>
            </a:r>
            <a:r>
              <a:rPr lang="en-US" altLang="zh-TW" b="1" dirty="0"/>
              <a:t>Prof. </a:t>
            </a:r>
            <a:r>
              <a:rPr lang="en-US" altLang="zh-TW" b="1" dirty="0" err="1"/>
              <a:t>Chuin</a:t>
            </a:r>
            <a:r>
              <a:rPr lang="en-US" altLang="zh-TW" b="1" dirty="0"/>
              <a:t>-Mu Wang</a:t>
            </a:r>
          </a:p>
          <a:p>
            <a:pPr>
              <a:lnSpc>
                <a:spcPct val="90000"/>
              </a:lnSpc>
            </a:pPr>
            <a:r>
              <a:rPr lang="en-US" altLang="zh-TW" b="1" dirty="0"/>
              <a:t>Reporter</a:t>
            </a:r>
            <a:r>
              <a:rPr lang="zh-TW" altLang="en-US" b="1" dirty="0"/>
              <a:t>：</a:t>
            </a:r>
            <a:r>
              <a:rPr lang="en-US" altLang="zh-TW" b="1" dirty="0"/>
              <a:t>Yu-Chen Cheng</a:t>
            </a:r>
            <a:r>
              <a:rPr lang="zh-TW" altLang="en-US" b="1" dirty="0"/>
              <a:t>；</a:t>
            </a:r>
            <a:r>
              <a:rPr lang="en-US" altLang="zh-TW" b="1" dirty="0"/>
              <a:t>Yu-Quan Xu</a:t>
            </a:r>
            <a:endParaRPr lang="en-US" altLang="zh-TW" b="1" i="0" u="none" dirty="0">
              <a:effectLst/>
              <a:uFillTx/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altLang="zh-TW" b="1" i="0" u="none" dirty="0">
                <a:effectLst/>
                <a:uFillTx/>
                <a:latin typeface="+mn-lt"/>
              </a:rPr>
              <a:t>DATE</a:t>
            </a:r>
            <a:r>
              <a:rPr lang="zh-TW" altLang="en-US" b="1" i="0" u="none" dirty="0">
                <a:effectLst/>
                <a:uFillTx/>
                <a:latin typeface="+mn-lt"/>
              </a:rPr>
              <a:t>：</a:t>
            </a:r>
            <a:r>
              <a:rPr lang="en-US" altLang="zh-TW" b="1" i="0" u="none" dirty="0">
                <a:effectLst/>
                <a:uFillTx/>
                <a:latin typeface="+mn-lt"/>
              </a:rPr>
              <a:t>2021/11/03</a:t>
            </a:r>
            <a:endParaRPr lang="zh-TW" altLang="en-US" b="1" i="0" u="none" dirty="0">
              <a:effectLst/>
              <a:uFillTx/>
              <a:latin typeface="+mn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AF266A-B7BA-4F70-87C0-47A5D2B1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81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D6DABB5-1FC3-4E21-AC84-4685B03C9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3">
              <a:alphaModFix amt="8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5790B5-250E-45E6-A05D-C3D1D459B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158C4B-1BFE-4F6D-B2C1-0066FA119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28" name="Rounded Rectangle 17">
              <a:extLst>
                <a:ext uri="{FF2B5EF4-FFF2-40B4-BE49-F238E27FC236}">
                  <a16:creationId xmlns:a16="http://schemas.microsoft.com/office/drawing/2014/main" id="{4A8E3562-03A2-4AF3-89BB-B227ED326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D9DF111-5BF8-4312-BECB-94BBCF29E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30" name="Rounded Rectangle 20">
              <a:extLst>
                <a:ext uri="{FF2B5EF4-FFF2-40B4-BE49-F238E27FC236}">
                  <a16:creationId xmlns:a16="http://schemas.microsoft.com/office/drawing/2014/main" id="{9EEB3A31-82B4-41D6-BEAB-3CC49BBC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8C66B30-E9F1-40DD-A809-6A1282E23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93A9480-F3E4-4EA5-ADFD-CD6E5C746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n-US" altLang="zh-TW" b="1" dirty="0"/>
              <a:t>BUTTON</a:t>
            </a:r>
            <a:r>
              <a:rPr lang="zh-TW" altLang="en-US" b="1" dirty="0"/>
              <a:t>實作</a:t>
            </a:r>
            <a:endParaRPr lang="en-US" altLang="zh-TW" b="1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4319AF2-886A-4C5D-B34C-17FCB0267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C5BC825-B9B3-4AB7-8603-9F46FA26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7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0EF7D-470A-40AC-B039-1311178D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/>
              <a:t>按鈕開關</a:t>
            </a:r>
            <a:endParaRPr lang="zh-TW" altLang="en-US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7961D9-24CD-40B8-951D-AD3D0C35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1ADFCF-04D4-4590-90C9-B17D39BB4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666" y="2892020"/>
            <a:ext cx="4266667" cy="2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20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0EF7D-470A-40AC-B039-1311178D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按鈕控制</a:t>
            </a:r>
            <a:r>
              <a:rPr lang="en-US" altLang="zh-TW" b="1" dirty="0"/>
              <a:t>-</a:t>
            </a:r>
            <a:r>
              <a:rPr lang="zh-TW" altLang="en-US" b="1" dirty="0"/>
              <a:t>數位讀取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7961D9-24CD-40B8-951D-AD3D0C35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3FFA06E-BF88-49BE-8F86-0EAA6B924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630" y="2508700"/>
            <a:ext cx="535473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51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0EF7D-470A-40AC-B039-1311178D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按鈕控制</a:t>
            </a:r>
            <a:r>
              <a:rPr lang="en-US" altLang="zh-TW" b="1" dirty="0"/>
              <a:t>-</a:t>
            </a:r>
            <a:r>
              <a:rPr lang="zh-TW" altLang="en-US" b="1" dirty="0"/>
              <a:t>數位讀取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7961D9-24CD-40B8-951D-AD3D0C35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圖片 4" descr="一張含有 電子用品 的圖片&#10;&#10;自動產生的描述">
            <a:extLst>
              <a:ext uri="{FF2B5EF4-FFF2-40B4-BE49-F238E27FC236}">
                <a16:creationId xmlns:a16="http://schemas.microsoft.com/office/drawing/2014/main" id="{7B6E6D28-E39C-4BCD-84D5-49177E5AC9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33" b="14321"/>
          <a:stretch/>
        </p:blipFill>
        <p:spPr>
          <a:xfrm>
            <a:off x="3525410" y="2518830"/>
            <a:ext cx="5141180" cy="358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22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5A313D-3796-4781-A947-3FE70449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執行</a:t>
            </a:r>
            <a:r>
              <a:rPr lang="en-US" altLang="zh-TW" b="1" dirty="0"/>
              <a:t>Python</a:t>
            </a:r>
            <a:r>
              <a:rPr lang="zh-TW" altLang="en-US" b="1" dirty="0"/>
              <a:t>程式</a:t>
            </a:r>
            <a:r>
              <a:rPr lang="en-US" altLang="zh-TW" b="1" dirty="0"/>
              <a:t>: Button.py</a:t>
            </a:r>
            <a:endParaRPr lang="zh-TW" altLang="en-US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EACC0A-0B2F-4C4E-8247-EBD49F78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1D2CB9-EB1D-44D0-9048-942EBF8E2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44" y="2508700"/>
            <a:ext cx="4323712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36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0EF7D-470A-40AC-B039-1311178D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按鈕改成訂閱節點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7961D9-24CD-40B8-951D-AD3D0C35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7A4389-37E7-4C8A-BBF6-65E38F2EE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571" y="2473762"/>
            <a:ext cx="7342857" cy="3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25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0EF7D-470A-40AC-B039-1311178D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執行</a:t>
            </a:r>
            <a:r>
              <a:rPr lang="en-US" altLang="zh-TW" b="1" dirty="0"/>
              <a:t>Python</a:t>
            </a:r>
            <a:r>
              <a:rPr lang="zh-TW" altLang="en-US" b="1" dirty="0"/>
              <a:t>程式</a:t>
            </a:r>
            <a:r>
              <a:rPr lang="en-US" altLang="zh-TW" b="1" dirty="0"/>
              <a:t>: buttonPub_ROS2.py</a:t>
            </a:r>
            <a:endParaRPr lang="zh-TW" altLang="en-US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7961D9-24CD-40B8-951D-AD3D0C35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B425B6B-A1CD-4E53-A63F-5672BA4313E5}"/>
              </a:ext>
            </a:extLst>
          </p:cNvPr>
          <p:cNvSpPr txBox="1"/>
          <p:nvPr/>
        </p:nvSpPr>
        <p:spPr>
          <a:xfrm>
            <a:off x="1776522" y="2746820"/>
            <a:ext cx="8638955" cy="2256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步驟</a:t>
            </a:r>
            <a:r>
              <a:rPr lang="en-US" altLang="zh-TW" sz="2400" dirty="0"/>
              <a:t>1</a:t>
            </a:r>
            <a:r>
              <a:rPr lang="zh-TW" altLang="en-US" sz="2400" dirty="0"/>
              <a:t>：執行程式碼。</a:t>
            </a:r>
            <a:endParaRPr lang="en-US" altLang="zh-TW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步驟</a:t>
            </a:r>
            <a:r>
              <a:rPr lang="en-US" altLang="zh-TW" sz="2400" dirty="0"/>
              <a:t>2</a:t>
            </a:r>
            <a:r>
              <a:rPr lang="zh-TW" altLang="en-US" sz="2400" dirty="0"/>
              <a:t>：開啟另一個命令列視窗，輸入</a:t>
            </a:r>
            <a:r>
              <a:rPr lang="en-US" altLang="zh-TW" sz="2400" dirty="0"/>
              <a:t>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b="1" dirty="0"/>
              <a:t>ros2 topic echo /chatter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dirty="0"/>
              <a:t>觀察按下按鈕時， 是否有正常發佈訊息。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231176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D6DABB5-1FC3-4E21-AC84-4685B03C9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3">
              <a:alphaModFix amt="8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5790B5-250E-45E6-A05D-C3D1D459B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158C4B-1BFE-4F6D-B2C1-0066FA119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3" name="Rounded Rectangle 17">
              <a:extLst>
                <a:ext uri="{FF2B5EF4-FFF2-40B4-BE49-F238E27FC236}">
                  <a16:creationId xmlns:a16="http://schemas.microsoft.com/office/drawing/2014/main" id="{4A8E3562-03A2-4AF3-89BB-B227ED326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D9DF111-5BF8-4312-BECB-94BBCF29E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5" name="Rounded Rectangle 20">
              <a:extLst>
                <a:ext uri="{FF2B5EF4-FFF2-40B4-BE49-F238E27FC236}">
                  <a16:creationId xmlns:a16="http://schemas.microsoft.com/office/drawing/2014/main" id="{9EEB3A31-82B4-41D6-BEAB-3CC49BBC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8C66B30-E9F1-40DD-A809-6A1282E23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93A9480-F3E4-4EA5-ADFD-CD6E5C746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n-US" altLang="zh-TW" sz="5000" b="1" dirty="0"/>
              <a:t>Thank You for Listening!</a:t>
            </a:r>
            <a:endParaRPr lang="zh-TW" altLang="en-US" sz="5000" b="1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319AF2-886A-4C5D-B34C-17FCB0267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7D6C18-E52D-4CB3-971F-804FB4CD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2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F95A7-17FC-43A3-9892-A4A5078D7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262626"/>
                </a:solidFill>
              </a:rPr>
              <a:t>目錄</a:t>
            </a:r>
          </a:p>
        </p:txBody>
      </p:sp>
      <p:graphicFrame>
        <p:nvGraphicFramePr>
          <p:cNvPr id="6" name="內容版面配置區 2">
            <a:extLst>
              <a:ext uri="{FF2B5EF4-FFF2-40B4-BE49-F238E27FC236}">
                <a16:creationId xmlns:a16="http://schemas.microsoft.com/office/drawing/2014/main" id="{EECA9F07-3EBE-4D38-99E7-B704B5C154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533717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0F5119-5EB7-44EE-9B11-C96D7902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30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3A9480-F3E4-4EA5-ADFD-CD6E5C7466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LED</a:t>
            </a:r>
            <a:r>
              <a:rPr lang="zh-TW" altLang="en-US" b="1" dirty="0"/>
              <a:t>實作</a:t>
            </a:r>
            <a:endParaRPr lang="en-US" altLang="zh-TW" b="1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C4BF611-4767-4487-9CDF-36D9FFCC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1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9E73F3-B734-4F11-B2A0-0F07B977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302551"/>
            <a:ext cx="9603275" cy="551203"/>
          </a:xfrm>
        </p:spPr>
        <p:txBody>
          <a:bodyPr>
            <a:noAutofit/>
          </a:bodyPr>
          <a:lstStyle/>
          <a:p>
            <a:r>
              <a:rPr lang="en-US" altLang="zh-TW" b="1" dirty="0"/>
              <a:t>GITHUB</a:t>
            </a:r>
            <a:r>
              <a:rPr lang="zh-TW" altLang="en-US" b="1" dirty="0"/>
              <a:t>網址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766185-A91C-44D0-B0B8-288A4833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AB99783-99F9-4792-85DD-8929ED1A86E0}"/>
              </a:ext>
            </a:extLst>
          </p:cNvPr>
          <p:cNvSpPr txBox="1"/>
          <p:nvPr/>
        </p:nvSpPr>
        <p:spPr>
          <a:xfrm>
            <a:off x="1294362" y="2941880"/>
            <a:ext cx="9603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600" dirty="0"/>
              <a:t>https://github.com/YuQuang/Ros2_Base_Course</a:t>
            </a:r>
          </a:p>
        </p:txBody>
      </p:sp>
    </p:spTree>
    <p:extLst>
      <p:ext uri="{BB962C8B-B14F-4D97-AF65-F5344CB8AC3E}">
        <p14:creationId xmlns:p14="http://schemas.microsoft.com/office/powerpoint/2010/main" val="212494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3ECDD-F64F-4817-8183-79A9B348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262626"/>
                </a:solidFill>
              </a:rPr>
              <a:t>模組腳位</a:t>
            </a:r>
            <a:r>
              <a:rPr lang="en-US" altLang="zh-TW" b="1" dirty="0">
                <a:solidFill>
                  <a:srgbClr val="262626"/>
                </a:solidFill>
              </a:rPr>
              <a:t>/</a:t>
            </a:r>
            <a:r>
              <a:rPr lang="zh-TW" altLang="en-US" b="1" dirty="0">
                <a:solidFill>
                  <a:srgbClr val="262626"/>
                </a:solidFill>
              </a:rPr>
              <a:t>接腳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B6151E-A96F-4E22-A9BF-B3240A42E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dirty="0">
                <a:solidFill>
                  <a:srgbClr val="262626"/>
                </a:solidFill>
              </a:rPr>
              <a:t>訊號源腳位</a:t>
            </a:r>
            <a:r>
              <a:rPr lang="en-US" altLang="zh-TW" dirty="0">
                <a:solidFill>
                  <a:srgbClr val="262626"/>
                </a:solidFill>
              </a:rPr>
              <a:t>IN/OUT</a:t>
            </a:r>
            <a:r>
              <a:rPr lang="zh-TW" altLang="en-US" dirty="0">
                <a:solidFill>
                  <a:srgbClr val="262626"/>
                </a:solidFill>
              </a:rPr>
              <a:t>：接收或輸出電壓訊號。</a:t>
            </a:r>
          </a:p>
          <a:p>
            <a:pPr algn="just">
              <a:lnSpc>
                <a:spcPct val="150000"/>
              </a:lnSpc>
            </a:pPr>
            <a:r>
              <a:rPr lang="zh-TW" altLang="en-US" dirty="0">
                <a:solidFill>
                  <a:srgbClr val="262626"/>
                </a:solidFill>
              </a:rPr>
              <a:t>供電源腳位</a:t>
            </a:r>
            <a:r>
              <a:rPr lang="en-US" altLang="zh-TW" dirty="0">
                <a:solidFill>
                  <a:srgbClr val="262626"/>
                </a:solidFill>
              </a:rPr>
              <a:t>V</a:t>
            </a:r>
            <a:r>
              <a:rPr lang="zh-TW" altLang="en-US" dirty="0">
                <a:solidFill>
                  <a:srgbClr val="262626"/>
                </a:solidFill>
              </a:rPr>
              <a:t>：供電給模組的電源。</a:t>
            </a:r>
          </a:p>
          <a:p>
            <a:pPr algn="just">
              <a:lnSpc>
                <a:spcPct val="150000"/>
              </a:lnSpc>
            </a:pPr>
            <a:r>
              <a:rPr lang="zh-TW" altLang="en-US" dirty="0">
                <a:solidFill>
                  <a:srgbClr val="262626"/>
                </a:solidFill>
              </a:rPr>
              <a:t>接地源腳位</a:t>
            </a:r>
            <a:r>
              <a:rPr lang="en-US" altLang="zh-TW" dirty="0">
                <a:solidFill>
                  <a:srgbClr val="262626"/>
                </a:solidFill>
              </a:rPr>
              <a:t>GND</a:t>
            </a:r>
            <a:r>
              <a:rPr lang="zh-TW" altLang="en-US" dirty="0">
                <a:solidFill>
                  <a:srgbClr val="262626"/>
                </a:solidFill>
              </a:rPr>
              <a:t>：參考電位，類似於坐標系的原點，在電路中其它各點的電壓高低都是以參考電位為基準。</a:t>
            </a: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9EFC9AF7-9B0D-4359-9F55-1A4B6B6E2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870" y="3661662"/>
            <a:ext cx="2739728" cy="1109476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12D72A-CF7C-4D49-B35A-0CA76FC7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95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3ECDD-F64F-4817-8183-79A9B348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262626"/>
                </a:solidFill>
              </a:rPr>
              <a:t>LED</a:t>
            </a:r>
            <a:r>
              <a:rPr lang="zh-TW" altLang="en-US" b="1" dirty="0">
                <a:solidFill>
                  <a:srgbClr val="262626"/>
                </a:solidFill>
              </a:rPr>
              <a:t>開關控制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12D72A-CF7C-4D49-B35A-0CA76FC7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04CF65F-7AE1-42B4-8120-2D38D032D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668992"/>
            <a:ext cx="4828571" cy="234285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FAEB262F-B169-415D-BF12-B2DF63ACF8A3}"/>
              </a:ext>
            </a:extLst>
          </p:cNvPr>
          <p:cNvSpPr txBox="1"/>
          <p:nvPr/>
        </p:nvSpPr>
        <p:spPr>
          <a:xfrm>
            <a:off x="1436978" y="5011849"/>
            <a:ext cx="4545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請將LED模組連接至第17腳位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1D0DF716-A1A4-4C64-9578-AE640FFFB0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41" t="23385" r="17256" b="35795"/>
          <a:stretch/>
        </p:blipFill>
        <p:spPr>
          <a:xfrm>
            <a:off x="7433616" y="2597499"/>
            <a:ext cx="3321406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2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5A313D-3796-4781-A947-3FE70449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執行</a:t>
            </a:r>
            <a:r>
              <a:rPr lang="en-US" altLang="zh-TW" b="1" dirty="0"/>
              <a:t>Python</a:t>
            </a:r>
            <a:r>
              <a:rPr lang="zh-TW" altLang="en-US" b="1" dirty="0"/>
              <a:t>程式</a:t>
            </a:r>
            <a:r>
              <a:rPr lang="en-US" altLang="zh-TW" b="1" dirty="0"/>
              <a:t>: Led.py</a:t>
            </a:r>
            <a:endParaRPr lang="zh-TW" altLang="en-US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EACC0A-0B2F-4C4E-8247-EBD49F78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80CAF4C-7803-4330-9F90-503AC2F36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295" y="2508700"/>
            <a:ext cx="419340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5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0EF7D-470A-40AC-B039-1311178D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LED</a:t>
            </a:r>
            <a:r>
              <a:rPr lang="zh-TW" altLang="en-US" b="1" dirty="0"/>
              <a:t>改成訂閱節點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7961D9-24CD-40B8-951D-AD3D0C35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AE3C1BE-1729-42FE-90FF-3437E373D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014" y="2765100"/>
            <a:ext cx="3171429" cy="114285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543A1F0-7632-4EA4-AE62-DA0D380FF13A}"/>
              </a:ext>
            </a:extLst>
          </p:cNvPr>
          <p:cNvSpPr txBox="1"/>
          <p:nvPr/>
        </p:nvSpPr>
        <p:spPr>
          <a:xfrm>
            <a:off x="3233523" y="4248834"/>
            <a:ext cx="6112412" cy="1699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印出msg.data換成判斷其訊息，如果接收到的訊息為“pressed”，則執行LED 閃爍一次的動作。</a:t>
            </a:r>
          </a:p>
        </p:txBody>
      </p:sp>
    </p:spTree>
    <p:extLst>
      <p:ext uri="{BB962C8B-B14F-4D97-AF65-F5344CB8AC3E}">
        <p14:creationId xmlns:p14="http://schemas.microsoft.com/office/powerpoint/2010/main" val="2158807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0EF7D-470A-40AC-B039-1311178D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執行</a:t>
            </a:r>
            <a:r>
              <a:rPr lang="en-US" altLang="zh-TW" b="1" dirty="0"/>
              <a:t>Python</a:t>
            </a:r>
            <a:r>
              <a:rPr lang="zh-TW" altLang="en-US" b="1" dirty="0"/>
              <a:t>程式</a:t>
            </a:r>
            <a:r>
              <a:rPr lang="en-US" altLang="zh-TW" b="1" dirty="0"/>
              <a:t>: LEDSub_ROS2.py</a:t>
            </a:r>
            <a:endParaRPr lang="zh-TW" altLang="en-US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7961D9-24CD-40B8-951D-AD3D0C35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B425B6B-A1CD-4E53-A63F-5672BA4313E5}"/>
              </a:ext>
            </a:extLst>
          </p:cNvPr>
          <p:cNvSpPr txBox="1"/>
          <p:nvPr/>
        </p:nvSpPr>
        <p:spPr>
          <a:xfrm>
            <a:off x="1776522" y="2765870"/>
            <a:ext cx="8638955" cy="2256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步驟</a:t>
            </a:r>
            <a:r>
              <a:rPr lang="en-US" altLang="zh-TW" sz="2400" dirty="0"/>
              <a:t>1</a:t>
            </a:r>
            <a:r>
              <a:rPr lang="zh-TW" altLang="en-US" sz="2400" dirty="0"/>
              <a:t>：執行程式碼。</a:t>
            </a:r>
            <a:endParaRPr lang="en-US" altLang="zh-TW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步驟</a:t>
            </a:r>
            <a:r>
              <a:rPr lang="en-US" altLang="zh-TW" sz="2400" dirty="0"/>
              <a:t>2</a:t>
            </a:r>
            <a:r>
              <a:rPr lang="zh-TW" altLang="en-US" sz="2400" dirty="0"/>
              <a:t>：開啟另一個命令列視窗，輸入</a:t>
            </a:r>
            <a:r>
              <a:rPr lang="en-US" altLang="zh-TW" sz="2400" dirty="0"/>
              <a:t>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b="1" dirty="0"/>
              <a:t>ros2 topic pub /chatter </a:t>
            </a:r>
            <a:r>
              <a:rPr lang="en-US" altLang="zh-TW" sz="2400" b="1" dirty="0" err="1"/>
              <a:t>std_msgs</a:t>
            </a:r>
            <a:r>
              <a:rPr lang="en-US" altLang="zh-TW" sz="2400" b="1" dirty="0"/>
              <a:t>/String "data: pressed“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dirty="0"/>
              <a:t>觀察收到訊息時，是否為恆亮。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473532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TM02900743[[fn=有機]]</Template>
  <TotalTime>469</TotalTime>
  <Words>328</Words>
  <Application>Microsoft Office PowerPoint</Application>
  <PresentationFormat>寬螢幕</PresentationFormat>
  <Paragraphs>54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Arial</vt:lpstr>
      <vt:lpstr>Calibri</vt:lpstr>
      <vt:lpstr>Garamond</vt:lpstr>
      <vt:lpstr>Wingdings</vt:lpstr>
      <vt:lpstr>有機</vt:lpstr>
      <vt:lpstr>人工智慧ROS2.0機器人實作  LESSON 2</vt:lpstr>
      <vt:lpstr>目錄</vt:lpstr>
      <vt:lpstr>LED實作</vt:lpstr>
      <vt:lpstr>GITHUB網址</vt:lpstr>
      <vt:lpstr>模組腳位/接腳</vt:lpstr>
      <vt:lpstr>LED開關控制</vt:lpstr>
      <vt:lpstr>執行Python程式: Led.py</vt:lpstr>
      <vt:lpstr>LED改成訂閱節點</vt:lpstr>
      <vt:lpstr>執行Python程式: LEDSub_ROS2.py</vt:lpstr>
      <vt:lpstr>BUTTON實作</vt:lpstr>
      <vt:lpstr>按鈕開關</vt:lpstr>
      <vt:lpstr>按鈕控制-數位讀取</vt:lpstr>
      <vt:lpstr>按鈕控制-數位讀取</vt:lpstr>
      <vt:lpstr>執行Python程式: Button.py</vt:lpstr>
      <vt:lpstr>按鈕改成訂閱節點</vt:lpstr>
      <vt:lpstr>執行Python程式: buttonPub_ROS2.py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智慧機器人 (aiot+ros 2.0)</dc:title>
  <dc:creator>鄭宇辰</dc:creator>
  <cp:lastModifiedBy>鄭宇辰</cp:lastModifiedBy>
  <cp:revision>3</cp:revision>
  <dcterms:created xsi:type="dcterms:W3CDTF">2021-10-12T08:20:14Z</dcterms:created>
  <dcterms:modified xsi:type="dcterms:W3CDTF">2021-11-03T01:02:47Z</dcterms:modified>
</cp:coreProperties>
</file>