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Level单击此处编辑母版文本样式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54000" y="746760"/>
            <a:ext cx="5836285" cy="621982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fontAlgn="auto">
              <a:lnSpc>
                <a:spcPts val="336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Git是一款免费、开源的分布式版本控制系统，最初应用在Linux上的，现在Windows下也可以用，而且Windows下有图形用户界面操作更简单更容易上手。
github是一个基于git的项目托管平台，它提供了web界面，你可以在上面创建资源仓库来存放你的项目。
在本地或服务器创建一个资源仓库通过shell命令或图形用户界面可以和远端的github进行项目同步更新，实现对项目的管理。</a:t>
            </a: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
。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79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0285" y="1163820"/>
            <a:ext cx="6062040" cy="501804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2627170" y="0"/>
            <a:ext cx="7272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Git 跟 GitHub 是什么关系？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remote命令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715" y="881280"/>
            <a:ext cx="10515240" cy="561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 克隆版本库的时候，所使用的远程主机自动被Git命名为origin。如果想用其他的主机名，需要用git clone命令的-o选项指定。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上面命令表示，克隆的时候，指定远程主机叫做jQuery。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 git remote show命令加上主机名，可以查看该主机的详细信息。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</a:t>
            </a:r>
            <a:r>
              <a:rPr lang="zh-C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git remote add命令用于添加远程主机。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06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11800" y="1691520"/>
            <a:ext cx="8318880" cy="1401120"/>
          </a:xfrm>
          <a:prstGeom prst="rect">
            <a:avLst/>
          </a:prstGeom>
          <a:ln>
            <a:noFill/>
          </a:ln>
        </p:spPr>
      </p:pic>
      <p:pic>
        <p:nvPicPr>
          <p:cNvPr id="107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69325" y="4123105"/>
            <a:ext cx="4101840" cy="893160"/>
          </a:xfrm>
          <a:prstGeom prst="rect">
            <a:avLst/>
          </a:prstGeom>
          <a:ln>
            <a:noFill/>
          </a:ln>
        </p:spPr>
      </p:pic>
      <p:pic>
        <p:nvPicPr>
          <p:cNvPr id="111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1860" y="5575340"/>
            <a:ext cx="4871880" cy="84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remote命令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22960" y="972360"/>
            <a:ext cx="10530360" cy="522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6 </a:t>
            </a:r>
            <a:r>
              <a:rPr lang="zh-C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git remote rm命令用于删除远程主机。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7 git remote rename命令用于远程主机的改名。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12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956155" y="3587700"/>
            <a:ext cx="5772600" cy="796680"/>
          </a:xfrm>
          <a:prstGeom prst="rect">
            <a:avLst/>
          </a:prstGeom>
          <a:ln>
            <a:noFill/>
          </a:ln>
        </p:spPr>
      </p:pic>
      <p:pic>
        <p:nvPicPr>
          <p:cNvPr id="108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56565" y="1701670"/>
            <a:ext cx="3972240" cy="7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branch命令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64960" y="917700"/>
            <a:ext cx="10743840" cy="43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 git branch命令的-r选项，可以用来查看远程分支，-a选项查看所有分支。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上面命令表示，本地主机的当前分支是master，远程分支是origin/master。</a:t>
            </a: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2 创建分支     git branch xxxxx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1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70" y="1760335"/>
            <a:ext cx="4181040" cy="264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2"/>
          <p:cNvSpPr txBox="1"/>
          <p:nvPr/>
        </p:nvSpPr>
        <p:spPr>
          <a:xfrm>
            <a:off x="698730" y="912615"/>
            <a:ext cx="5112000" cy="115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6889340" y="2678040"/>
            <a:ext cx="3450240" cy="75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1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906145" y="1267460"/>
            <a:ext cx="10914380" cy="39897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3 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删除本地分支   </a:t>
            </a:r>
            <a:endParaRPr lang="en-US" sz="28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git branch -d xxxxx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4 git 删除远程分支的track     </a:t>
            </a:r>
            <a:endParaRPr lang="en-US" sz="28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git branch -r -d origin/branch-name</a:t>
            </a:r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28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endParaRPr lang="en-US" sz="2800" b="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endParaRPr lang="en-US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5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branch命令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checkout命令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18760" y="987480"/>
            <a:ext cx="10834560" cy="518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1取回远程主机的更新以后，可以在它的基础上，使用git checkout命令创建一个新的分支。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2使用git checkout命令可以切换分支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23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8760" y="1803960"/>
            <a:ext cx="6662160" cy="673920"/>
          </a:xfrm>
          <a:prstGeom prst="rect">
            <a:avLst/>
          </a:prstGeom>
          <a:ln>
            <a:noFill/>
          </a:ln>
        </p:spPr>
      </p:pic>
      <p:pic>
        <p:nvPicPr>
          <p:cNvPr id="124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8760" y="3459600"/>
            <a:ext cx="4264200" cy="76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fetch命令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7682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 一旦远程主机的版本库有了更新（Git术语叫做commit），需要将这些更新取回本地，这时就要用到git fetch命令。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上面命令将某个远程主机的更新，全部取回本地。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git fetch命令通常用来查看其他人的进程，因为它取回的代码对你本地的开发代码没有影响。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 默认情况下，git fetch取回所有分支（branch）的更新。如果只想取回特定分支的更新，可以指定分支名。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2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23805" y="1720955"/>
            <a:ext cx="4088880" cy="841680"/>
          </a:xfrm>
          <a:prstGeom prst="rect">
            <a:avLst/>
          </a:prstGeom>
          <a:ln>
            <a:noFill/>
          </a:ln>
        </p:spPr>
      </p:pic>
      <p:pic>
        <p:nvPicPr>
          <p:cNvPr id="128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320" y="5328200"/>
            <a:ext cx="5227560" cy="73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fetch命令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911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 比如，取回origin主机的master分支。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所取回的更新，在本地主机上要用"远程主机名/分支名"的形式读取。比如origin主机的master，就要用origin/master读取。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 此外，也可以使用git merge命令或者git rebase命令，在本地分支上合并远程分支。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31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7145" y="1474435"/>
            <a:ext cx="4992480" cy="835920"/>
          </a:xfrm>
          <a:prstGeom prst="rect">
            <a:avLst/>
          </a:prstGeom>
          <a:ln>
            <a:noFill/>
          </a:ln>
        </p:spPr>
      </p:pic>
      <p:pic>
        <p:nvPicPr>
          <p:cNvPr id="132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7145" y="4613770"/>
            <a:ext cx="5270040" cy="161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push命令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27320" y="1048320"/>
            <a:ext cx="10834560" cy="549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 git push命令用于将本地分支的更新，推送到远程主机。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 如果省略远程分支名，则表示将本地分支推送与之存在"追踪关系"的远程分支（通常两者同名），如果该远程分支不存在，则会被新建。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 上面命令表示，将本地的master分支推送到origin主机的master分支。如果后者不存在，则会被新建。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35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7320" y="1600710"/>
            <a:ext cx="9415440" cy="691920"/>
          </a:xfrm>
          <a:prstGeom prst="rect">
            <a:avLst/>
          </a:prstGeom>
          <a:ln>
            <a:noFill/>
          </a:ln>
        </p:spPr>
      </p:pic>
      <p:pic>
        <p:nvPicPr>
          <p:cNvPr id="136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" y="3905795"/>
            <a:ext cx="5851800" cy="7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push命令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0680" y="768240"/>
            <a:ext cx="10683000" cy="540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 如果省略本地分支名，则表示删除指定的远程分支，因为这等同于推送一个空的本地分支到远程分支。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上面命令表示删除origin主机的master分支。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 如果当前分支与远程分支之间存在追踪关系，则本地分支和远程分支都可以省略。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6 如果当前分支只有一个追踪分支，那么主机名都可以省略。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39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83795" y="1670850"/>
            <a:ext cx="5437800" cy="1329480"/>
          </a:xfrm>
          <a:prstGeom prst="rect">
            <a:avLst/>
          </a:prstGeom>
          <a:ln>
            <a:noFill/>
          </a:ln>
        </p:spPr>
      </p:pic>
      <p:pic>
        <p:nvPicPr>
          <p:cNvPr id="140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0325" y="4485055"/>
            <a:ext cx="3439440" cy="756720"/>
          </a:xfrm>
          <a:prstGeom prst="rect">
            <a:avLst/>
          </a:prstGeom>
          <a:ln>
            <a:noFill/>
          </a:ln>
        </p:spPr>
      </p:pic>
      <p:pic>
        <p:nvPicPr>
          <p:cNvPr id="141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03040" y="5946375"/>
            <a:ext cx="2315520" cy="6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push命令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20090" y="975415"/>
            <a:ext cx="10621800" cy="518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7 如果当前分支与多个主机存在追踪关系，则可以使用-u选项指定一个默认主机，这样后面就可以不加任何参数使用git push。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上面命令将本地的master分支推送到origin主机，同时指定origin为默认主机，后面就可以不加任何参数使用git push了。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8 不带任何参数的git push，默认只推送当前分支，这叫做simple方式。此外，还有一种matching方式，会推送所有有对应的远程分支的本地分支。Git 2.0版本之前，默认采用matching方法，现在改为默认采用simple方式。如果要修改这个设置，可以采用git config命令。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4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1783625"/>
            <a:ext cx="5319720" cy="647280"/>
          </a:xfrm>
          <a:prstGeom prst="rect">
            <a:avLst/>
          </a:prstGeom>
          <a:ln>
            <a:noFill/>
          </a:ln>
        </p:spPr>
      </p:pic>
      <p:pic>
        <p:nvPicPr>
          <p:cNvPr id="14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5301575"/>
            <a:ext cx="6768000" cy="148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1480" y="4797360"/>
            <a:ext cx="9978840" cy="1858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要托管到github，那你就应该要有一个属于你自己的github帐号，所以你应该先到github.com注册打开浏览器在地栏输入地址：github.com填写用户名、邮箱、密码点击Sign up即可简单地注册。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428120" y="84600"/>
            <a:ext cx="9143640" cy="47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开源项目托管GitHub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3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50080" y="1550520"/>
            <a:ext cx="7116120" cy="324648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3552480" y="851040"/>
            <a:ext cx="4727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https://github.com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push命令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70680" y="972360"/>
            <a:ext cx="10683000" cy="576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8 还有一种情况，就是不管是否存在对应的远程分支，将本地的所有分支都推送到远程主机，这时需要使用--all选项。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上面命令表示，将所有本地分支都推送到origin主机。</a:t>
            </a: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9 如果远程主机的版本比本地版本更新，推送时Git会报错，要求先在本地做git pull合并差异，然后再推送到远程主机。这时，如果你一定要推送，可以使用--force选项。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上面命令使用--force选项，结果导致远程主机上更新的版本被覆盖。除非你很确定要这样做，否则应该尽量避免使用--force选项。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48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70680" y="1861920"/>
            <a:ext cx="5435280" cy="678960"/>
          </a:xfrm>
          <a:prstGeom prst="rect">
            <a:avLst/>
          </a:prstGeom>
          <a:ln>
            <a:noFill/>
          </a:ln>
        </p:spPr>
      </p:pic>
      <p:pic>
        <p:nvPicPr>
          <p:cNvPr id="149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3885" y="4668365"/>
            <a:ext cx="5188320" cy="85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pull命令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920" y="891720"/>
            <a:ext cx="10712880" cy="596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 git pull命令的作用是，取回远程主机某个分支的更新，再与本地的指定分支合并。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 比如，取回origin主机的master分支，与本地的master分支合并，需要写成下面这样。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$ git pull origin master:master</a:t>
            </a: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 如果远程分支是与当前分支合并，则冒号后面的部分可以省略。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$ git pull origin master</a:t>
            </a: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 上面命令表示，取回origin/next分支，再与当前分支合并。实质上，这等同于先做git fetch，再做git merge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$ git fetch origin                           $ git merge origin/master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52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55095" y="1740700"/>
            <a:ext cx="8119440" cy="67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pull命令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16400" y="911160"/>
            <a:ext cx="10515240" cy="5692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 Git也允许手动建立追踪关系。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git branch --set-upstream master origin/next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上面命令指定master分支追踪origin/next分支。</a:t>
            </a: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6如果当前分支与远程分支存在追踪关系，git pull就可以省略远程分支名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$ git pull origin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上面命令表示，本地的当前分支自动与对应的origin主机"追踪分支"（remote-tracking branch）进行合并。</a:t>
            </a:r>
            <a:endParaRPr lang="zh-CN" sz="2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7如果当前分支只有一个追踪分支，连远程主机名都可以省略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$ git pull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上面命令表示，当前分支自动与唯一一个追踪分支进行合并。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hg版本控制工具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hg版本控制工具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https://bitbucket.org/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315960" y="364320"/>
            <a:ext cx="6124320" cy="731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开源项目托管GitHub
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86" name="内容占位符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75600" y="1095840"/>
            <a:ext cx="5807520" cy="28400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984960" y="4300920"/>
            <a:ext cx="998316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完成注册，进入github平台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点击new repositories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新建一个新项目（你也可以加入到一个已有的项目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591720" y="97200"/>
            <a:ext cx="8163720" cy="789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开源项目托管GitHub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89" name="内容占位符 5"/>
          <p:cNvPicPr/>
          <p:nvPr/>
        </p:nvPicPr>
        <p:blipFill>
          <a:blip r:embed="rId1"/>
          <a:stretch>
            <a:fillRect/>
          </a:stretch>
        </p:blipFill>
        <p:spPr>
          <a:xfrm>
            <a:off x="3878640" y="716760"/>
            <a:ext cx="8190000" cy="60415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203760" y="1390680"/>
            <a:ext cx="349164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新建项目的操作，其实很简单。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输入项目名就可以直接Create了。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如图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576960" y="186840"/>
            <a:ext cx="5573160" cy="924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开源项目托管GitHub</a:t>
            </a: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
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92" name="内容占位符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6550" y="795655"/>
            <a:ext cx="11222990" cy="5381625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659160" y="6177240"/>
            <a:ext cx="105782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此时的界面，记录下你的项目地址，即此网页的网址。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开源项目托管GitHub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633620"/>
            <a:ext cx="10515240" cy="595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 输入 git clone &lt;版本库的网址&gt;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接着将先前记录下来的地址复制到后面，回车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该命令会在本地主机生成一个目录，与远程主机的版本库同名。如果要指定不同的目录名，可以将目录名作为git clone命令的第二个参数。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git clone &lt;版本库的网址&gt; &lt;本地目录名&gt;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 cd 克隆得到的文件夹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（托管项目的根目录）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3  </a:t>
            </a: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将下载下来的项目文件夹的所有文件及文件夹，包括.git文件夹在内，全部拷贝到你的托管项目的根目录（或者将你的托管项目拷贝到该目录）。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</a:t>
            </a:r>
            <a:r>
              <a:rPr lang="zh-CN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可以随便拷一些或建一些文件、文件夹进来。</a:t>
            </a:r>
            <a:endParaRPr lang="zh-CN" sz="28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touch 文件名             mkdir 文件夹名</a:t>
            </a:r>
            <a:endParaRPr lang="zh-CN" sz="28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71080" y="442080"/>
            <a:ext cx="5716080" cy="502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开源项目托管GitHub</a:t>
            </a: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
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70680" y="945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4 输入git init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5  输入git config  --global user.name 你的用户名；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git config  --global user.email 你的邮箱名;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6  输入git add  .  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将改动的地方添加到版本管理器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开源项目托管GitHub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048320"/>
            <a:ext cx="10728720" cy="543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7 输入git  commit -m "changes log" 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提交到本地的版本控制库里，引号里面是你对本次提交的说明信息。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8 最后输入git push -u origin master  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将你本地的仓库提交到你的github账号里，此时会要求你输入你的github的账号和密码。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9 回到你的github.com中的项目页。里面的文件是不是已经发生改变了？没看到变化，就摁f5更新网页。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88560" y="82080"/>
            <a:ext cx="6035400" cy="68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git remote命令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24960" y="768240"/>
            <a:ext cx="10728720" cy="586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1 为了便于管理，Git要求每个远程主机都必须指定一个主机名。git remote命令就用于管理主机名。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不带选项的时候，git remote命令列出所有远程主机。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2 使用-v选项，可以参看远程主机的网址</a:t>
            </a: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上面命令表示，当前只有一台远程主机，叫做origin，以及它的网址。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02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37640" y="2088000"/>
            <a:ext cx="2646360" cy="1480320"/>
          </a:xfrm>
          <a:prstGeom prst="rect">
            <a:avLst/>
          </a:prstGeom>
          <a:ln>
            <a:noFill/>
          </a:ln>
        </p:spPr>
      </p:pic>
      <p:pic>
        <p:nvPicPr>
          <p:cNvPr id="103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60" y="4060800"/>
            <a:ext cx="621180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3701</Words>
  <Application>WPS 演示</Application>
  <PresentationFormat/>
  <Paragraphs>247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DejaVu Sans</vt:lpstr>
      <vt:lpstr>DejaVu Sans</vt:lpstr>
      <vt:lpstr>Segoe Print</vt:lpstr>
      <vt:lpstr>微软雅黑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liuyu</cp:lastModifiedBy>
  <cp:revision>7</cp:revision>
  <dcterms:created xsi:type="dcterms:W3CDTF">2015-05-05T08:02:00Z</dcterms:created>
  <dcterms:modified xsi:type="dcterms:W3CDTF">2016-12-20T08:14:07Z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2052-10.1.0.6028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