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4" r:id="rId7"/>
    <p:sldId id="265" r:id="rId8"/>
    <p:sldId id="259" r:id="rId9"/>
    <p:sldId id="25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画面" id="{A9E75105-838A-443A-ACF1-C9280E328592}">
          <p14:sldIdLst>
            <p14:sldId id="256"/>
          </p14:sldIdLst>
        </p14:section>
        <p14:section name="二択モード" id="{45F62A56-1F27-4385-A1B2-2C930FF46335}">
          <p14:sldIdLst>
            <p14:sldId id="257"/>
            <p14:sldId id="261"/>
          </p14:sldIdLst>
        </p14:section>
        <p14:section name="価格大小モード" id="{15D1FC60-16D5-4E33-8B0B-85C658783A78}">
          <p14:sldIdLst>
            <p14:sldId id="260"/>
            <p14:sldId id="262"/>
          </p14:sldIdLst>
        </p14:section>
        <p14:section name="刊行頻度モード" id="{34A5E100-2C07-4147-9D08-BC386BE35559}">
          <p14:sldIdLst>
            <p14:sldId id="264"/>
            <p14:sldId id="265"/>
          </p14:sldIdLst>
        </p14:section>
        <p14:section name="終了画面" id="{A6ED7415-83EC-4E71-95A6-58E612BE2FE4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816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B2A98-DAA2-C277-15A1-13619D67D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D8FC28-B8B4-2F98-3FD6-B54220B90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483F5-2BE5-5743-4250-4F19AEC5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4E43C-B9F8-8DC1-CF9E-00712CAF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C441B-27BD-91FF-B055-1E423BA2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7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77787-0E6D-5B7E-1C9E-41001EE1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A9E794-D18A-E3E6-DFC7-2E75F89A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78B70-7046-AE33-37EC-205E38D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9A2F05-932A-8260-6C65-2A3E7499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AB76AE-584B-6BF1-ABEE-490BDBB0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68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2590F0-0679-D82D-E0C8-7DF4DA017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114525-7CAF-05E1-DF0D-769DA3704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D3643-BE2D-BD09-3117-DDBD7F8B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7E3E0-A2DA-EF39-6D77-08F5BC74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D10D8-5E1C-77CD-96EA-C9DA205E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43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87A36-C2E7-BF6F-C58A-02CDEB0B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78C91-BEEE-4CF5-268C-E7E46DF4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69150-77BA-1D65-0899-05BF3208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F95095-A5CE-9DA1-A564-CEF851CC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EC57D-DE3B-A49B-AD7E-75AE519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7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07B8A-FBB8-B4B6-131E-C11867C3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1112A5-C1CB-EABE-87F5-01B5F1D9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DEB5DE-165F-A523-BF86-A8C3A2B3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E7BABA-6DD0-ECA5-3C14-19486351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F9D02-45A4-8FD2-1C34-0A815DF9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73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C3F42-4B6E-3FBD-CC36-7FC5EF35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A6499-1A67-E8C3-A805-1F85ABEB1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646F5D-23C5-DCD5-D26D-2FFBA5A07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5AF7D0-5CF3-69E3-90F8-F3A27D62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37284B-3584-0FAB-D90B-D65B8A79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1AC22B-DEEC-98DE-893A-B793E000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14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2599A-218C-3744-F4C3-326DE816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42178D-E367-6A97-C7EC-30A12002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324472-7F1D-8747-02F9-86B38F285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C76341-FA19-D4F1-CECD-4A03399F8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5D3130-24BF-E72D-84EA-94FF2753C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29E45-D2CF-CEC1-4294-AE7869B3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999A7C-DE9C-2A27-6968-F9BC492D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6F6C9C-C0FC-7DA5-8BA4-5CA9071B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3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A7FDD-9336-814C-C4EF-880E9E13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F3F7AB-B8F8-37BA-151C-1A9E2F01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FD4E4E-8F1A-0C52-DA24-9FF7BAC5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0BF76F-AB58-935E-4E46-ADC4E0A1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09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998A9A-38DE-32E6-CB1C-F29AC412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7F5BE7-DC76-8FE9-37C1-DE9D2B9C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8213A5-8D22-2C7F-7D0D-A611944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37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C7FBE-6B30-053E-EFD9-CB7A671C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BA41DF-FF2C-6125-7858-B4A64829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7D781F-E391-D789-7D86-060D576D3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6C804C-58A6-E1EF-84E1-F6E21DD7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1827EA-0F76-1DCB-3024-C5B9BE82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F3B66-3B4B-B6DD-2670-7AE30DC1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52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485DB-D8B6-BB8A-6092-E268DBD9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4407F6-3FD1-6A41-B6D7-7F1FC314E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1AEA7A-4D43-0967-B536-FB90D837A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3D13A-55E6-7C7B-6FD3-D602FA76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2884B2-DC9E-3841-B1C1-4FA0EB80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9E1563-AA57-EAC5-F99A-F5CFA222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75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2A4B1A-01A3-3E29-AFA5-EF82D6E2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38ADAB-7937-61B6-00D1-813073BEB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96EFE4-98F7-E41A-3AAF-E883FCEC3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A58FF-A8BC-4FB3-8711-CD70579C4C2B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B4B2BA-A1C0-8727-4CD5-B233FC40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4EF632-8D3C-D464-2842-38358F848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06459-798A-4F55-ADB6-9DA3409A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39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805BD3-1C93-43D8-AA84-5F45642E44B4}"/>
              </a:ext>
            </a:extLst>
          </p:cNvPr>
          <p:cNvSpPr/>
          <p:nvPr/>
        </p:nvSpPr>
        <p:spPr>
          <a:xfrm>
            <a:off x="2105025" y="0"/>
            <a:ext cx="7715250" cy="6857999"/>
          </a:xfrm>
          <a:prstGeom prst="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21D5010-D3EB-C8A9-3A38-60934B157678}"/>
              </a:ext>
            </a:extLst>
          </p:cNvPr>
          <p:cNvSpPr/>
          <p:nvPr/>
        </p:nvSpPr>
        <p:spPr>
          <a:xfrm>
            <a:off x="2724150" y="628520"/>
            <a:ext cx="6477000" cy="5757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435BEB-606B-5919-BAE4-2BD932DBF9E2}"/>
              </a:ext>
            </a:extLst>
          </p:cNvPr>
          <p:cNvSpPr txBox="1"/>
          <p:nvPr/>
        </p:nvSpPr>
        <p:spPr>
          <a:xfrm>
            <a:off x="3829049" y="1381125"/>
            <a:ext cx="4676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分冊百科クイズ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6149A6-CAF7-0608-9B4C-F74BBFC77503}"/>
              </a:ext>
            </a:extLst>
          </p:cNvPr>
          <p:cNvSpPr txBox="1"/>
          <p:nvPr/>
        </p:nvSpPr>
        <p:spPr>
          <a:xfrm>
            <a:off x="3638550" y="2150566"/>
            <a:ext cx="521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Part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Work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Quiz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1BF78-98EA-0912-0A55-BC7BCF658E8B}"/>
              </a:ext>
            </a:extLst>
          </p:cNvPr>
          <p:cNvSpPr txBox="1"/>
          <p:nvPr/>
        </p:nvSpPr>
        <p:spPr>
          <a:xfrm>
            <a:off x="3324225" y="4400693"/>
            <a:ext cx="5543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出題数</a:t>
            </a:r>
            <a:r>
              <a:rPr kumimoji="1" lang="en-US" altLang="ja-JP" dirty="0"/>
              <a:t>	5</a:t>
            </a:r>
            <a:r>
              <a:rPr kumimoji="1" lang="ja-JP" altLang="en-US" dirty="0"/>
              <a:t>　</a:t>
            </a:r>
            <a:r>
              <a:rPr kumimoji="1" lang="en-US" altLang="ja-JP" dirty="0"/>
              <a:t>10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30</a:t>
            </a:r>
          </a:p>
          <a:p>
            <a:endParaRPr lang="en-US" altLang="ja-JP" dirty="0"/>
          </a:p>
          <a:p>
            <a:r>
              <a:rPr kumimoji="1" lang="ja-JP" altLang="en-US" dirty="0"/>
              <a:t>ルール　二択　創刊号値段比較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難易度　その他の企業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AEB587-6F00-B3FF-145D-86DCD51D9C84}"/>
              </a:ext>
            </a:extLst>
          </p:cNvPr>
          <p:cNvSpPr txBox="1"/>
          <p:nvPr/>
        </p:nvSpPr>
        <p:spPr>
          <a:xfrm>
            <a:off x="4248150" y="5981700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YuReen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2DFDE7-8BB6-8299-69B3-D3A7AB9DB790}"/>
              </a:ext>
            </a:extLst>
          </p:cNvPr>
          <p:cNvSpPr txBox="1"/>
          <p:nvPr/>
        </p:nvSpPr>
        <p:spPr>
          <a:xfrm>
            <a:off x="5095875" y="3563213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開始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211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66B375-B4AB-10D6-E752-EC1B4ACDF565}"/>
              </a:ext>
            </a:extLst>
          </p:cNvPr>
          <p:cNvSpPr/>
          <p:nvPr/>
        </p:nvSpPr>
        <p:spPr>
          <a:xfrm>
            <a:off x="2105025" y="0"/>
            <a:ext cx="771525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AB9DF0-A328-E1AC-25FC-907D5BCCB30B}"/>
              </a:ext>
            </a:extLst>
          </p:cNvPr>
          <p:cNvSpPr/>
          <p:nvPr/>
        </p:nvSpPr>
        <p:spPr>
          <a:xfrm>
            <a:off x="2724150" y="628520"/>
            <a:ext cx="6477000" cy="5757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B6E2AF-1DE5-31C2-B667-D1BBC3AE6366}"/>
              </a:ext>
            </a:extLst>
          </p:cNvPr>
          <p:cNvSpPr txBox="1"/>
          <p:nvPr/>
        </p:nvSpPr>
        <p:spPr>
          <a:xfrm>
            <a:off x="3852862" y="1905000"/>
            <a:ext cx="4486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i="0" dirty="0">
                <a:effectLst/>
                <a:latin typeface="Arial" panose="020B0604020202020204" pitchFamily="34" charset="0"/>
              </a:rPr>
              <a:t>世界最高・最新の航空機情報を満載の航空百科。精密なイラストレーション、興味深くやさしい解説、豊富なカラーで航空機のロマンを目で楽しみ、読んで味わえます。デアゴスティーニ・ジャパンがお届けした、日本における最初のパートワークです。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3CD706-8674-C5FC-4EF1-7B54DBC99856}"/>
              </a:ext>
            </a:extLst>
          </p:cNvPr>
          <p:cNvSpPr txBox="1"/>
          <p:nvPr/>
        </p:nvSpPr>
        <p:spPr>
          <a:xfrm>
            <a:off x="3952875" y="1171243"/>
            <a:ext cx="42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i="0" dirty="0">
                <a:effectLst/>
                <a:latin typeface="Arial" panose="020B0604020202020204" pitchFamily="34" charset="0"/>
              </a:rPr>
              <a:t>エア･クラフト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40DA79-D41A-5FB7-629F-9D0217AC6146}"/>
              </a:ext>
            </a:extLst>
          </p:cNvPr>
          <p:cNvSpPr txBox="1"/>
          <p:nvPr/>
        </p:nvSpPr>
        <p:spPr>
          <a:xfrm>
            <a:off x="3581401" y="4376258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/>
              <a:t>DeAgostini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C6CD32-0077-E3CC-1E1E-9B5B7D6CF516}"/>
              </a:ext>
            </a:extLst>
          </p:cNvPr>
          <p:cNvSpPr txBox="1"/>
          <p:nvPr/>
        </p:nvSpPr>
        <p:spPr>
          <a:xfrm>
            <a:off x="6610350" y="4376258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Hachette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7091CC-410D-083D-8919-F1C23FA3A8CB}"/>
              </a:ext>
            </a:extLst>
          </p:cNvPr>
          <p:cNvSpPr txBox="1"/>
          <p:nvPr/>
        </p:nvSpPr>
        <p:spPr>
          <a:xfrm>
            <a:off x="2833687" y="829557"/>
            <a:ext cx="185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４問</a:t>
            </a:r>
            <a:r>
              <a:rPr kumimoji="1" lang="en-US" altLang="ja-JP" sz="2800" dirty="0"/>
              <a:t>/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459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66B375-B4AB-10D6-E752-EC1B4ACDF565}"/>
              </a:ext>
            </a:extLst>
          </p:cNvPr>
          <p:cNvSpPr/>
          <p:nvPr/>
        </p:nvSpPr>
        <p:spPr>
          <a:xfrm>
            <a:off x="2105025" y="0"/>
            <a:ext cx="771525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AB9DF0-A328-E1AC-25FC-907D5BCCB30B}"/>
              </a:ext>
            </a:extLst>
          </p:cNvPr>
          <p:cNvSpPr/>
          <p:nvPr/>
        </p:nvSpPr>
        <p:spPr>
          <a:xfrm>
            <a:off x="2724150" y="628520"/>
            <a:ext cx="6477000" cy="5757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B6E2AF-1DE5-31C2-B667-D1BBC3AE6366}"/>
              </a:ext>
            </a:extLst>
          </p:cNvPr>
          <p:cNvSpPr txBox="1"/>
          <p:nvPr/>
        </p:nvSpPr>
        <p:spPr>
          <a:xfrm>
            <a:off x="3852862" y="1905000"/>
            <a:ext cx="4486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i="0" dirty="0">
                <a:effectLst/>
                <a:latin typeface="Arial" panose="020B0604020202020204" pitchFamily="34" charset="0"/>
              </a:rPr>
              <a:t>世界最高・最新の航空機情報を満載の航空百科。精密なイラストレーション、興味深くやさしい解説、豊富なカラーで航空機のロマンを目で楽しみ、読んで味わえます。デアゴスティーニ・ジャパンがお届けした、日本における最初のパートワークです。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3CD706-8674-C5FC-4EF1-7B54DBC99856}"/>
              </a:ext>
            </a:extLst>
          </p:cNvPr>
          <p:cNvSpPr txBox="1"/>
          <p:nvPr/>
        </p:nvSpPr>
        <p:spPr>
          <a:xfrm>
            <a:off x="3952875" y="1171243"/>
            <a:ext cx="42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i="0" dirty="0">
                <a:effectLst/>
                <a:latin typeface="Arial" panose="020B0604020202020204" pitchFamily="34" charset="0"/>
              </a:rPr>
              <a:t>エア･クラフト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40DA79-D41A-5FB7-629F-9D0217AC6146}"/>
              </a:ext>
            </a:extLst>
          </p:cNvPr>
          <p:cNvSpPr txBox="1"/>
          <p:nvPr/>
        </p:nvSpPr>
        <p:spPr>
          <a:xfrm>
            <a:off x="3581401" y="4376258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/>
              <a:t>DeAgostini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C6CD32-0077-E3CC-1E1E-9B5B7D6CF516}"/>
              </a:ext>
            </a:extLst>
          </p:cNvPr>
          <p:cNvSpPr txBox="1"/>
          <p:nvPr/>
        </p:nvSpPr>
        <p:spPr>
          <a:xfrm>
            <a:off x="6610350" y="4376258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Hachette</a:t>
            </a:r>
            <a:endParaRPr kumimoji="1" lang="ja-JP" altLang="en-US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8D4402-6C8E-C103-F5FC-315809FD49F8}"/>
              </a:ext>
            </a:extLst>
          </p:cNvPr>
          <p:cNvSpPr/>
          <p:nvPr/>
        </p:nvSpPr>
        <p:spPr>
          <a:xfrm>
            <a:off x="2105025" y="1590675"/>
            <a:ext cx="7715250" cy="35814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8C6D92-18EB-90BD-1044-5C85C40F7590}"/>
              </a:ext>
            </a:extLst>
          </p:cNvPr>
          <p:cNvSpPr txBox="1"/>
          <p:nvPr/>
        </p:nvSpPr>
        <p:spPr>
          <a:xfrm>
            <a:off x="3714750" y="3332545"/>
            <a:ext cx="48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答え　</a:t>
            </a:r>
            <a:r>
              <a:rPr kumimoji="1" lang="en-US" altLang="ja-JP" dirty="0" err="1">
                <a:solidFill>
                  <a:schemeClr val="bg1"/>
                </a:solidFill>
              </a:rPr>
              <a:t>DeAgostini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ACF3F1-21A1-D3BB-B13A-E4F0973F05B8}"/>
              </a:ext>
            </a:extLst>
          </p:cNvPr>
          <p:cNvSpPr txBox="1"/>
          <p:nvPr/>
        </p:nvSpPr>
        <p:spPr>
          <a:xfrm>
            <a:off x="3952875" y="2143384"/>
            <a:ext cx="4252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solidFill>
                  <a:srgbClr val="FF0000"/>
                </a:solidFill>
              </a:rPr>
              <a:t>正解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224378-88E2-EFC6-3CFF-17D893EA6C20}"/>
              </a:ext>
            </a:extLst>
          </p:cNvPr>
          <p:cNvSpPr txBox="1"/>
          <p:nvPr/>
        </p:nvSpPr>
        <p:spPr>
          <a:xfrm>
            <a:off x="4872038" y="4256067"/>
            <a:ext cx="244792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次の問題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89B863-40CC-D404-35EC-1EAC1DF171FB}"/>
              </a:ext>
            </a:extLst>
          </p:cNvPr>
          <p:cNvSpPr txBox="1"/>
          <p:nvPr/>
        </p:nvSpPr>
        <p:spPr>
          <a:xfrm>
            <a:off x="2833687" y="829557"/>
            <a:ext cx="185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４問</a:t>
            </a:r>
            <a:r>
              <a:rPr kumimoji="1" lang="en-US" altLang="ja-JP" sz="2800" dirty="0"/>
              <a:t>/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81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66B375-B4AB-10D6-E752-EC1B4ACDF565}"/>
              </a:ext>
            </a:extLst>
          </p:cNvPr>
          <p:cNvSpPr/>
          <p:nvPr/>
        </p:nvSpPr>
        <p:spPr>
          <a:xfrm>
            <a:off x="2105025" y="0"/>
            <a:ext cx="771525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AB9DF0-A328-E1AC-25FC-907D5BCCB30B}"/>
              </a:ext>
            </a:extLst>
          </p:cNvPr>
          <p:cNvSpPr/>
          <p:nvPr/>
        </p:nvSpPr>
        <p:spPr>
          <a:xfrm>
            <a:off x="2724150" y="628520"/>
            <a:ext cx="6477000" cy="5757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3CD706-8674-C5FC-4EF1-7B54DBC99856}"/>
              </a:ext>
            </a:extLst>
          </p:cNvPr>
          <p:cNvSpPr txBox="1"/>
          <p:nvPr/>
        </p:nvSpPr>
        <p:spPr>
          <a:xfrm>
            <a:off x="2990850" y="2220132"/>
            <a:ext cx="2809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i="0" dirty="0">
                <a:effectLst/>
                <a:latin typeface="Arial" panose="020B0604020202020204" pitchFamily="34" charset="0"/>
              </a:rPr>
              <a:t>エア･クラフト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40DA79-D41A-5FB7-629F-9D0217AC6146}"/>
              </a:ext>
            </a:extLst>
          </p:cNvPr>
          <p:cNvSpPr txBox="1"/>
          <p:nvPr/>
        </p:nvSpPr>
        <p:spPr>
          <a:xfrm>
            <a:off x="3395662" y="1629495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/>
              <a:t>DeAgostini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C6CD32-0077-E3CC-1E1E-9B5B7D6CF516}"/>
              </a:ext>
            </a:extLst>
          </p:cNvPr>
          <p:cNvSpPr txBox="1"/>
          <p:nvPr/>
        </p:nvSpPr>
        <p:spPr>
          <a:xfrm>
            <a:off x="6619875" y="1629495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Hachette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8D5981-87A7-CFA4-4686-F99580CB5DAC}"/>
              </a:ext>
            </a:extLst>
          </p:cNvPr>
          <p:cNvSpPr txBox="1"/>
          <p:nvPr/>
        </p:nvSpPr>
        <p:spPr>
          <a:xfrm>
            <a:off x="6281737" y="2239989"/>
            <a:ext cx="267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i="0" dirty="0">
                <a:effectLst/>
                <a:latin typeface="Arial" panose="020B0604020202020204" pitchFamily="34" charset="0"/>
              </a:rPr>
              <a:t>ワールド・ウェポン </a:t>
            </a:r>
            <a:r>
              <a:rPr lang="en-US" altLang="ja-JP" sz="1600" i="0" dirty="0">
                <a:effectLst/>
                <a:latin typeface="Arial" panose="020B0604020202020204" pitchFamily="34" charset="0"/>
              </a:rPr>
              <a:t>DVD</a:t>
            </a:r>
            <a:r>
              <a:rPr lang="ja-JP" altLang="en-US" sz="1600" i="0" dirty="0">
                <a:effectLst/>
                <a:latin typeface="Arial" panose="020B0604020202020204" pitchFamily="34" charset="0"/>
              </a:rPr>
              <a:t>コレクション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237D8F-C946-0BB3-F542-81C6EA9B4623}"/>
              </a:ext>
            </a:extLst>
          </p:cNvPr>
          <p:cNvSpPr txBox="1"/>
          <p:nvPr/>
        </p:nvSpPr>
        <p:spPr>
          <a:xfrm>
            <a:off x="3969543" y="4558726"/>
            <a:ext cx="85248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6A575D-DD87-3C3C-34EC-94E907219327}"/>
              </a:ext>
            </a:extLst>
          </p:cNvPr>
          <p:cNvSpPr txBox="1"/>
          <p:nvPr/>
        </p:nvSpPr>
        <p:spPr>
          <a:xfrm>
            <a:off x="5581649" y="4558726"/>
            <a:ext cx="85248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＝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C6E0CB-5A52-F3B5-5C1E-01B325983D1E}"/>
              </a:ext>
            </a:extLst>
          </p:cNvPr>
          <p:cNvSpPr txBox="1"/>
          <p:nvPr/>
        </p:nvSpPr>
        <p:spPr>
          <a:xfrm>
            <a:off x="7193755" y="4558726"/>
            <a:ext cx="85248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＜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E70133-7E4B-6E8D-EE71-AE10E46F642A}"/>
              </a:ext>
            </a:extLst>
          </p:cNvPr>
          <p:cNvSpPr txBox="1"/>
          <p:nvPr/>
        </p:nvSpPr>
        <p:spPr>
          <a:xfrm>
            <a:off x="2833687" y="829557"/>
            <a:ext cx="185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４問</a:t>
            </a:r>
            <a:r>
              <a:rPr kumimoji="1" lang="en-US" altLang="ja-JP" sz="2800" dirty="0"/>
              <a:t>/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773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66B375-B4AB-10D6-E752-EC1B4ACDF565}"/>
              </a:ext>
            </a:extLst>
          </p:cNvPr>
          <p:cNvSpPr/>
          <p:nvPr/>
        </p:nvSpPr>
        <p:spPr>
          <a:xfrm>
            <a:off x="2105025" y="0"/>
            <a:ext cx="771525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AB9DF0-A328-E1AC-25FC-907D5BCCB30B}"/>
              </a:ext>
            </a:extLst>
          </p:cNvPr>
          <p:cNvSpPr/>
          <p:nvPr/>
        </p:nvSpPr>
        <p:spPr>
          <a:xfrm>
            <a:off x="2724150" y="628520"/>
            <a:ext cx="6477000" cy="5757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3CD706-8674-C5FC-4EF1-7B54DBC99856}"/>
              </a:ext>
            </a:extLst>
          </p:cNvPr>
          <p:cNvSpPr txBox="1"/>
          <p:nvPr/>
        </p:nvSpPr>
        <p:spPr>
          <a:xfrm>
            <a:off x="2990850" y="2220132"/>
            <a:ext cx="2809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i="0" dirty="0">
                <a:effectLst/>
                <a:latin typeface="Arial" panose="020B0604020202020204" pitchFamily="34" charset="0"/>
              </a:rPr>
              <a:t>エア･クラフト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40DA79-D41A-5FB7-629F-9D0217AC6146}"/>
              </a:ext>
            </a:extLst>
          </p:cNvPr>
          <p:cNvSpPr txBox="1"/>
          <p:nvPr/>
        </p:nvSpPr>
        <p:spPr>
          <a:xfrm>
            <a:off x="3395662" y="1629495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/>
              <a:t>DeAgostini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C6CD32-0077-E3CC-1E1E-9B5B7D6CF516}"/>
              </a:ext>
            </a:extLst>
          </p:cNvPr>
          <p:cNvSpPr txBox="1"/>
          <p:nvPr/>
        </p:nvSpPr>
        <p:spPr>
          <a:xfrm>
            <a:off x="6619875" y="1629495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Hachette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8D5981-87A7-CFA4-4686-F99580CB5DAC}"/>
              </a:ext>
            </a:extLst>
          </p:cNvPr>
          <p:cNvSpPr txBox="1"/>
          <p:nvPr/>
        </p:nvSpPr>
        <p:spPr>
          <a:xfrm>
            <a:off x="6281737" y="2239989"/>
            <a:ext cx="267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i="0" dirty="0">
                <a:effectLst/>
                <a:latin typeface="Arial" panose="020B0604020202020204" pitchFamily="34" charset="0"/>
              </a:rPr>
              <a:t>ワールド・ウェポン </a:t>
            </a:r>
            <a:r>
              <a:rPr lang="en-US" altLang="ja-JP" sz="1600" i="0" dirty="0">
                <a:effectLst/>
                <a:latin typeface="Arial" panose="020B0604020202020204" pitchFamily="34" charset="0"/>
              </a:rPr>
              <a:t>DVD</a:t>
            </a:r>
            <a:r>
              <a:rPr lang="ja-JP" altLang="en-US" sz="1600" i="0" dirty="0">
                <a:effectLst/>
                <a:latin typeface="Arial" panose="020B0604020202020204" pitchFamily="34" charset="0"/>
              </a:rPr>
              <a:t>コレクション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237D8F-C946-0BB3-F542-81C6EA9B4623}"/>
              </a:ext>
            </a:extLst>
          </p:cNvPr>
          <p:cNvSpPr txBox="1"/>
          <p:nvPr/>
        </p:nvSpPr>
        <p:spPr>
          <a:xfrm>
            <a:off x="3969543" y="4558726"/>
            <a:ext cx="85248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6A575D-DD87-3C3C-34EC-94E907219327}"/>
              </a:ext>
            </a:extLst>
          </p:cNvPr>
          <p:cNvSpPr txBox="1"/>
          <p:nvPr/>
        </p:nvSpPr>
        <p:spPr>
          <a:xfrm>
            <a:off x="5581649" y="4558726"/>
            <a:ext cx="85248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＝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C6E0CB-5A52-F3B5-5C1E-01B325983D1E}"/>
              </a:ext>
            </a:extLst>
          </p:cNvPr>
          <p:cNvSpPr txBox="1"/>
          <p:nvPr/>
        </p:nvSpPr>
        <p:spPr>
          <a:xfrm>
            <a:off x="7193755" y="4558726"/>
            <a:ext cx="85248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＜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8F4819A-07BA-32AB-B6B1-6995CB6859AC}"/>
              </a:ext>
            </a:extLst>
          </p:cNvPr>
          <p:cNvSpPr/>
          <p:nvPr/>
        </p:nvSpPr>
        <p:spPr>
          <a:xfrm>
            <a:off x="2105025" y="1590675"/>
            <a:ext cx="7715250" cy="35814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CE6CDD-C6D4-ADB4-83C0-29B126576480}"/>
              </a:ext>
            </a:extLst>
          </p:cNvPr>
          <p:cNvSpPr txBox="1"/>
          <p:nvPr/>
        </p:nvSpPr>
        <p:spPr>
          <a:xfrm>
            <a:off x="3640931" y="3669738"/>
            <a:ext cx="489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答え　</a:t>
            </a:r>
            <a:r>
              <a:rPr kumimoji="1" lang="ja-JP" altLang="en-US" sz="2800" dirty="0">
                <a:solidFill>
                  <a:schemeClr val="bg1"/>
                </a:solidFill>
              </a:rPr>
              <a:t>＜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841A29-4586-9A51-B05C-FB3A32DFEA58}"/>
              </a:ext>
            </a:extLst>
          </p:cNvPr>
          <p:cNvSpPr txBox="1"/>
          <p:nvPr/>
        </p:nvSpPr>
        <p:spPr>
          <a:xfrm>
            <a:off x="3962400" y="1809046"/>
            <a:ext cx="4252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solidFill>
                  <a:srgbClr val="00B0F0"/>
                </a:solidFill>
              </a:rPr>
              <a:t>不正解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52EC41-8CE7-A73D-C975-CFC3AD0687A2}"/>
              </a:ext>
            </a:extLst>
          </p:cNvPr>
          <p:cNvSpPr txBox="1"/>
          <p:nvPr/>
        </p:nvSpPr>
        <p:spPr>
          <a:xfrm>
            <a:off x="4872038" y="4256067"/>
            <a:ext cx="244792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次の問題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8BA465-9959-3861-F6CA-B5CA84939116}"/>
              </a:ext>
            </a:extLst>
          </p:cNvPr>
          <p:cNvSpPr txBox="1"/>
          <p:nvPr/>
        </p:nvSpPr>
        <p:spPr>
          <a:xfrm>
            <a:off x="3219450" y="2880147"/>
            <a:ext cx="280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エア･クラフト</a:t>
            </a:r>
            <a:endParaRPr lang="en-US" altLang="ja-JP" sz="200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Arial" panose="020B0604020202020204" pitchFamily="34" charset="0"/>
              </a:rPr>
              <a:t>290</a:t>
            </a:r>
            <a:r>
              <a:rPr kumimoji="1" lang="ja-JP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円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90CDA7-9981-7D27-DB18-B12060B07AC0}"/>
              </a:ext>
            </a:extLst>
          </p:cNvPr>
          <p:cNvSpPr txBox="1"/>
          <p:nvPr/>
        </p:nvSpPr>
        <p:spPr>
          <a:xfrm>
            <a:off x="6524625" y="2766207"/>
            <a:ext cx="267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ワールド・ウェポン </a:t>
            </a:r>
            <a:r>
              <a:rPr lang="en-US" altLang="ja-JP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DVD</a:t>
            </a:r>
            <a:r>
              <a:rPr lang="ja-JP" alt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コレクション</a:t>
            </a:r>
            <a:endParaRPr lang="en-US" altLang="ja-JP" sz="160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</a:rPr>
              <a:t>1400</a:t>
            </a:r>
            <a:r>
              <a:rPr kumimoji="1" lang="ja-JP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円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2C2A0B-40CC-C69E-C730-E878E1A75C33}"/>
              </a:ext>
            </a:extLst>
          </p:cNvPr>
          <p:cNvSpPr txBox="1"/>
          <p:nvPr/>
        </p:nvSpPr>
        <p:spPr>
          <a:xfrm>
            <a:off x="2833687" y="829557"/>
            <a:ext cx="185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４問</a:t>
            </a:r>
            <a:r>
              <a:rPr kumimoji="1" lang="en-US" altLang="ja-JP" sz="2800" dirty="0"/>
              <a:t>/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449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66B375-B4AB-10D6-E752-EC1B4ACDF565}"/>
              </a:ext>
            </a:extLst>
          </p:cNvPr>
          <p:cNvSpPr/>
          <p:nvPr/>
        </p:nvSpPr>
        <p:spPr>
          <a:xfrm>
            <a:off x="2105025" y="0"/>
            <a:ext cx="771525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AB9DF0-A328-E1AC-25FC-907D5BCCB30B}"/>
              </a:ext>
            </a:extLst>
          </p:cNvPr>
          <p:cNvSpPr/>
          <p:nvPr/>
        </p:nvSpPr>
        <p:spPr>
          <a:xfrm>
            <a:off x="2724150" y="628520"/>
            <a:ext cx="6477000" cy="5757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B6E2AF-1DE5-31C2-B667-D1BBC3AE6366}"/>
              </a:ext>
            </a:extLst>
          </p:cNvPr>
          <p:cNvSpPr txBox="1"/>
          <p:nvPr/>
        </p:nvSpPr>
        <p:spPr>
          <a:xfrm>
            <a:off x="3852862" y="1905000"/>
            <a:ext cx="4486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i="0" dirty="0">
                <a:effectLst/>
                <a:latin typeface="Arial" panose="020B0604020202020204" pitchFamily="34" charset="0"/>
              </a:rPr>
              <a:t>世界最高・最新の航空機情報を満載の航空百科。精密なイラストレーション、興味深くやさしい解説、豊富なカラーで航空機のロマンを目で楽しみ、読んで味わえます。デアゴスティーニ・ジャパンがお届けした、日本における最初のパートワークです。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3CD706-8674-C5FC-4EF1-7B54DBC99856}"/>
              </a:ext>
            </a:extLst>
          </p:cNvPr>
          <p:cNvSpPr txBox="1"/>
          <p:nvPr/>
        </p:nvSpPr>
        <p:spPr>
          <a:xfrm>
            <a:off x="3952875" y="1402353"/>
            <a:ext cx="42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i="0" dirty="0">
                <a:effectLst/>
                <a:latin typeface="Arial" panose="020B0604020202020204" pitchFamily="34" charset="0"/>
              </a:rPr>
              <a:t>エア･クラフト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40DA79-D41A-5FB7-629F-9D0217AC6146}"/>
              </a:ext>
            </a:extLst>
          </p:cNvPr>
          <p:cNvSpPr txBox="1"/>
          <p:nvPr/>
        </p:nvSpPr>
        <p:spPr>
          <a:xfrm>
            <a:off x="5095874" y="941847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/>
              <a:t>DeAgostini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C6CD32-0077-E3CC-1E1E-9B5B7D6CF516}"/>
              </a:ext>
            </a:extLst>
          </p:cNvPr>
          <p:cNvSpPr txBox="1"/>
          <p:nvPr/>
        </p:nvSpPr>
        <p:spPr>
          <a:xfrm>
            <a:off x="5045868" y="5081108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週刊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BDE068-73DF-A363-3149-5B4C0D77EC68}"/>
              </a:ext>
            </a:extLst>
          </p:cNvPr>
          <p:cNvSpPr txBox="1"/>
          <p:nvPr/>
        </p:nvSpPr>
        <p:spPr>
          <a:xfrm>
            <a:off x="2852737" y="5081108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週二回</a:t>
            </a:r>
            <a:endParaRPr kumimoji="1" lang="en-US" altLang="ja-JP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4BAC5-9C76-924B-3B46-C32AF2B1E12B}"/>
              </a:ext>
            </a:extLst>
          </p:cNvPr>
          <p:cNvSpPr txBox="1"/>
          <p:nvPr/>
        </p:nvSpPr>
        <p:spPr>
          <a:xfrm>
            <a:off x="7096124" y="5081108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隔週刊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E5C743-C546-544A-9463-4BDB730F133F}"/>
              </a:ext>
            </a:extLst>
          </p:cNvPr>
          <p:cNvSpPr txBox="1"/>
          <p:nvPr/>
        </p:nvSpPr>
        <p:spPr>
          <a:xfrm>
            <a:off x="2833687" y="829557"/>
            <a:ext cx="185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４問</a:t>
            </a:r>
            <a:r>
              <a:rPr kumimoji="1" lang="en-US" altLang="ja-JP" sz="2800" dirty="0"/>
              <a:t>/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384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66B375-B4AB-10D6-E752-EC1B4ACDF565}"/>
              </a:ext>
            </a:extLst>
          </p:cNvPr>
          <p:cNvSpPr/>
          <p:nvPr/>
        </p:nvSpPr>
        <p:spPr>
          <a:xfrm>
            <a:off x="2105025" y="0"/>
            <a:ext cx="771525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AB9DF0-A328-E1AC-25FC-907D5BCCB30B}"/>
              </a:ext>
            </a:extLst>
          </p:cNvPr>
          <p:cNvSpPr/>
          <p:nvPr/>
        </p:nvSpPr>
        <p:spPr>
          <a:xfrm>
            <a:off x="2724150" y="628520"/>
            <a:ext cx="6477000" cy="5757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B6E2AF-1DE5-31C2-B667-D1BBC3AE6366}"/>
              </a:ext>
            </a:extLst>
          </p:cNvPr>
          <p:cNvSpPr txBox="1"/>
          <p:nvPr/>
        </p:nvSpPr>
        <p:spPr>
          <a:xfrm>
            <a:off x="3852862" y="1905000"/>
            <a:ext cx="4486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i="0" dirty="0">
                <a:effectLst/>
                <a:latin typeface="Arial" panose="020B0604020202020204" pitchFamily="34" charset="0"/>
              </a:rPr>
              <a:t>世界最高・最新の航空機情報を満載の航空百科。精密なイラストレーション、興味深くやさしい解説、豊富なカラーで航空機のロマンを目で楽しみ、読んで味わえます。デアゴスティーニ・ジャパンがお届けした、日本における最初のパートワークです。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3CD706-8674-C5FC-4EF1-7B54DBC99856}"/>
              </a:ext>
            </a:extLst>
          </p:cNvPr>
          <p:cNvSpPr txBox="1"/>
          <p:nvPr/>
        </p:nvSpPr>
        <p:spPr>
          <a:xfrm>
            <a:off x="3952875" y="1402353"/>
            <a:ext cx="42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i="0" dirty="0">
                <a:effectLst/>
                <a:latin typeface="Arial" panose="020B0604020202020204" pitchFamily="34" charset="0"/>
              </a:rPr>
              <a:t>エア･クラフト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40DA79-D41A-5FB7-629F-9D0217AC6146}"/>
              </a:ext>
            </a:extLst>
          </p:cNvPr>
          <p:cNvSpPr txBox="1"/>
          <p:nvPr/>
        </p:nvSpPr>
        <p:spPr>
          <a:xfrm>
            <a:off x="5095874" y="941847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/>
              <a:t>DeAgostini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C6CD32-0077-E3CC-1E1E-9B5B7D6CF516}"/>
              </a:ext>
            </a:extLst>
          </p:cNvPr>
          <p:cNvSpPr txBox="1"/>
          <p:nvPr/>
        </p:nvSpPr>
        <p:spPr>
          <a:xfrm>
            <a:off x="5045868" y="5081108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週刊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BDE068-73DF-A363-3149-5B4C0D77EC68}"/>
              </a:ext>
            </a:extLst>
          </p:cNvPr>
          <p:cNvSpPr txBox="1"/>
          <p:nvPr/>
        </p:nvSpPr>
        <p:spPr>
          <a:xfrm>
            <a:off x="2852737" y="5081108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週二回</a:t>
            </a:r>
            <a:endParaRPr kumimoji="1" lang="en-US" altLang="ja-JP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4BAC5-9C76-924B-3B46-C32AF2B1E12B}"/>
              </a:ext>
            </a:extLst>
          </p:cNvPr>
          <p:cNvSpPr txBox="1"/>
          <p:nvPr/>
        </p:nvSpPr>
        <p:spPr>
          <a:xfrm>
            <a:off x="7096124" y="5081108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隔週刊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0399FE-4EDB-D636-0F85-0D77E46915BC}"/>
              </a:ext>
            </a:extLst>
          </p:cNvPr>
          <p:cNvSpPr/>
          <p:nvPr/>
        </p:nvSpPr>
        <p:spPr>
          <a:xfrm>
            <a:off x="2105025" y="1590675"/>
            <a:ext cx="7715250" cy="35814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85E75C-0F65-189C-CF17-ACAF3AA88B1E}"/>
              </a:ext>
            </a:extLst>
          </p:cNvPr>
          <p:cNvSpPr txBox="1"/>
          <p:nvPr/>
        </p:nvSpPr>
        <p:spPr>
          <a:xfrm>
            <a:off x="3714750" y="3332545"/>
            <a:ext cx="48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答え　</a:t>
            </a:r>
            <a:r>
              <a:rPr lang="ja-JP" altLang="en-US" dirty="0">
                <a:solidFill>
                  <a:schemeClr val="bg1"/>
                </a:solidFill>
              </a:rPr>
              <a:t>隔週刊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9B3CD1-4AC4-19D5-A344-184A9F98EEC1}"/>
              </a:ext>
            </a:extLst>
          </p:cNvPr>
          <p:cNvSpPr txBox="1"/>
          <p:nvPr/>
        </p:nvSpPr>
        <p:spPr>
          <a:xfrm>
            <a:off x="3952875" y="2143384"/>
            <a:ext cx="4252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solidFill>
                  <a:srgbClr val="FF0000"/>
                </a:solidFill>
              </a:rPr>
              <a:t>正解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9A026F-89FA-306F-6DDA-FBA5B86E2164}"/>
              </a:ext>
            </a:extLst>
          </p:cNvPr>
          <p:cNvSpPr txBox="1"/>
          <p:nvPr/>
        </p:nvSpPr>
        <p:spPr>
          <a:xfrm>
            <a:off x="4872038" y="4256067"/>
            <a:ext cx="244792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次の問題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3F2865-314A-18E6-3DF0-F86729EC1EE6}"/>
              </a:ext>
            </a:extLst>
          </p:cNvPr>
          <p:cNvSpPr txBox="1"/>
          <p:nvPr/>
        </p:nvSpPr>
        <p:spPr>
          <a:xfrm>
            <a:off x="2833687" y="829557"/>
            <a:ext cx="185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４問</a:t>
            </a:r>
            <a:r>
              <a:rPr kumimoji="1" lang="en-US" altLang="ja-JP" sz="2800" dirty="0"/>
              <a:t>/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915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A08ED36-2C4D-8F93-0A5B-428635F43CC9}"/>
              </a:ext>
            </a:extLst>
          </p:cNvPr>
          <p:cNvSpPr/>
          <p:nvPr/>
        </p:nvSpPr>
        <p:spPr>
          <a:xfrm>
            <a:off x="2105025" y="0"/>
            <a:ext cx="7715250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DE08B7-423A-38DF-0B60-4EF5227F0C8D}"/>
              </a:ext>
            </a:extLst>
          </p:cNvPr>
          <p:cNvSpPr/>
          <p:nvPr/>
        </p:nvSpPr>
        <p:spPr>
          <a:xfrm>
            <a:off x="2724150" y="628520"/>
            <a:ext cx="6477000" cy="5757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61EC56-3C79-ECB2-0CB6-A8C9B229DCB1}"/>
              </a:ext>
            </a:extLst>
          </p:cNvPr>
          <p:cNvSpPr txBox="1"/>
          <p:nvPr/>
        </p:nvSpPr>
        <p:spPr>
          <a:xfrm>
            <a:off x="3895725" y="1285875"/>
            <a:ext cx="440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E923F7-9747-46C4-4A84-F7C8969265DE}"/>
              </a:ext>
            </a:extLst>
          </p:cNvPr>
          <p:cNvSpPr txBox="1"/>
          <p:nvPr/>
        </p:nvSpPr>
        <p:spPr>
          <a:xfrm>
            <a:off x="4095750" y="3153243"/>
            <a:ext cx="49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３問</a:t>
            </a:r>
            <a:r>
              <a:rPr lang="en-US" altLang="ja-JP" sz="4000" dirty="0"/>
              <a:t>/</a:t>
            </a:r>
            <a:r>
              <a:rPr lang="ja-JP" altLang="en-US" dirty="0"/>
              <a:t>１０問</a:t>
            </a:r>
            <a:r>
              <a:rPr lang="ja-JP" altLang="en-US" sz="4000" dirty="0"/>
              <a:t>　正解</a:t>
            </a: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62A36A-9756-0ADA-5079-2BB3BA881F8D}"/>
              </a:ext>
            </a:extLst>
          </p:cNvPr>
          <p:cNvSpPr txBox="1"/>
          <p:nvPr/>
        </p:nvSpPr>
        <p:spPr>
          <a:xfrm>
            <a:off x="3419475" y="4987351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再挑戦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EF2C5C-491E-7891-F09C-EBBD0FB39FEC}"/>
              </a:ext>
            </a:extLst>
          </p:cNvPr>
          <p:cNvSpPr txBox="1"/>
          <p:nvPr/>
        </p:nvSpPr>
        <p:spPr>
          <a:xfrm>
            <a:off x="6510338" y="4987351"/>
            <a:ext cx="2000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71601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07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347</Words>
  <Application>Microsoft Office PowerPoint</Application>
  <PresentationFormat>ワイド画面</PresentationFormat>
  <Paragraphs>66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Kakizaki Yu</dc:creator>
  <cp:lastModifiedBy>Kakizaki Yu</cp:lastModifiedBy>
  <cp:revision>13</cp:revision>
  <dcterms:created xsi:type="dcterms:W3CDTF">2024-09-14T11:27:45Z</dcterms:created>
  <dcterms:modified xsi:type="dcterms:W3CDTF">2024-09-15T04:13:57Z</dcterms:modified>
</cp:coreProperties>
</file>