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6" r:id="rId1"/>
  </p:sldMasterIdLst>
  <p:notesMasterIdLst>
    <p:notesMasterId r:id="rId8"/>
  </p:notesMasterIdLst>
  <p:handoutMasterIdLst>
    <p:handoutMasterId r:id="rId9"/>
  </p:handoutMasterIdLst>
  <p:sldIdLst>
    <p:sldId id="260" r:id="rId2"/>
    <p:sldId id="322" r:id="rId3"/>
    <p:sldId id="328" r:id="rId4"/>
    <p:sldId id="330" r:id="rId5"/>
    <p:sldId id="326" r:id="rId6"/>
    <p:sldId id="329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74" autoAdjust="0"/>
  </p:normalViewPr>
  <p:slideViewPr>
    <p:cSldViewPr>
      <p:cViewPr varScale="1">
        <p:scale>
          <a:sx n="113" d="100"/>
          <a:sy n="113" d="100"/>
        </p:scale>
        <p:origin x="614" y="86"/>
      </p:cViewPr>
      <p:guideLst>
        <p:guide orient="horz" pos="161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AECD13F-9E93-4C57-A5BD-336347054114}" type="datetime1">
              <a:rPr lang="en-US"/>
              <a:pPr lvl="0">
                <a:defRPr/>
              </a:pPr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62B5BEB-1ADB-49FA-9859-ABF84DA6CBEF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21D9606-6FF7-49AF-A412-4D6AB767DFC4}" type="datetime1">
              <a:rPr lang="en-US"/>
              <a:pPr lvl="0">
                <a:defRPr/>
              </a:pPr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74AE7AE-FCBF-419F-971E-04B351FA8EC0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Medicine PP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A75BE195-CAC4-4286-AC70-CE51B0E49145}"/>
              </a:ext>
            </a:extLst>
          </p:cNvPr>
          <p:cNvSpPr>
            <a:spLocks/>
          </p:cNvSpPr>
          <p:nvPr userDrawn="1"/>
        </p:nvSpPr>
        <p:spPr bwMode="auto">
          <a:xfrm>
            <a:off x="1588" y="0"/>
            <a:ext cx="9140825" cy="3492500"/>
          </a:xfrm>
          <a:custGeom>
            <a:avLst/>
            <a:gdLst>
              <a:gd name="T0" fmla="*/ 11516 w 11516"/>
              <a:gd name="T1" fmla="*/ 0 h 4400"/>
              <a:gd name="T2" fmla="*/ 11516 w 11516"/>
              <a:gd name="T3" fmla="*/ 3893 h 4400"/>
              <a:gd name="T4" fmla="*/ 0 w 11516"/>
              <a:gd name="T5" fmla="*/ 4400 h 4400"/>
              <a:gd name="T6" fmla="*/ 0 w 11516"/>
              <a:gd name="T7" fmla="*/ 0 h 4400"/>
              <a:gd name="T8" fmla="*/ 11516 w 11516"/>
              <a:gd name="T9" fmla="*/ 0 h 4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16" h="4400">
                <a:moveTo>
                  <a:pt x="11516" y="0"/>
                </a:moveTo>
                <a:lnTo>
                  <a:pt x="11516" y="3893"/>
                </a:lnTo>
                <a:lnTo>
                  <a:pt x="0" y="4400"/>
                </a:lnTo>
                <a:lnTo>
                  <a:pt x="0" y="0"/>
                </a:lnTo>
                <a:lnTo>
                  <a:pt x="1151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8789B9-CB1C-4597-98ED-8ECD3D90B1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DEA5E68-6719-460D-A6B3-DF1D22FF2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4876" y="1608376"/>
            <a:ext cx="3673549" cy="857250"/>
          </a:xfrm>
        </p:spPr>
        <p:txBody>
          <a:bodyPr>
            <a:noAutofit/>
          </a:bodyPr>
          <a:lstStyle>
            <a:lvl1pPr algn="l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Medicine</a:t>
            </a:r>
            <a:endParaRPr lang="en-US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37768C29-AB79-4698-A3C9-F8EBC48029B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51222" y="2284980"/>
            <a:ext cx="3664315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63D2AC83-F2B0-49F9-BDA7-DB3B0260C93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405438" y="23574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8">
            <a:extLst>
              <a:ext uri="{FF2B5EF4-FFF2-40B4-BE49-F238E27FC236}">
                <a16:creationId xmlns:a16="http://schemas.microsoft.com/office/drawing/2014/main" id="{2CE14EC4-B413-4616-B649-AF9C5D93B91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405438" y="23574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9">
            <a:extLst>
              <a:ext uri="{FF2B5EF4-FFF2-40B4-BE49-F238E27FC236}">
                <a16:creationId xmlns:a16="http://schemas.microsoft.com/office/drawing/2014/main" id="{C995C9A3-5E22-4F59-923E-EDA28E168AC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567363" y="23574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215034CD-622D-4BC6-B5C2-E65DE991916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567363" y="23574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43">
            <a:extLst>
              <a:ext uri="{FF2B5EF4-FFF2-40B4-BE49-F238E27FC236}">
                <a16:creationId xmlns:a16="http://schemas.microsoft.com/office/drawing/2014/main" id="{A45DD12B-70A3-4EE0-8696-EE929D4D339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405439" y="23558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44">
            <a:extLst>
              <a:ext uri="{FF2B5EF4-FFF2-40B4-BE49-F238E27FC236}">
                <a16:creationId xmlns:a16="http://schemas.microsoft.com/office/drawing/2014/main" id="{AB5EC6A9-24E3-4BD9-A2A8-BA4B26ECDBE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405439" y="23558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5">
            <a:extLst>
              <a:ext uri="{FF2B5EF4-FFF2-40B4-BE49-F238E27FC236}">
                <a16:creationId xmlns:a16="http://schemas.microsoft.com/office/drawing/2014/main" id="{514DB191-8C28-4D4B-82A4-F71FF550456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567364" y="23558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46">
            <a:extLst>
              <a:ext uri="{FF2B5EF4-FFF2-40B4-BE49-F238E27FC236}">
                <a16:creationId xmlns:a16="http://schemas.microsoft.com/office/drawing/2014/main" id="{653630ED-0EFC-433B-BE76-9D49B965408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567364" y="23558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8F955A95-4EB8-4C07-98E3-3EB72528CAF6}"/>
              </a:ext>
            </a:extLst>
          </p:cNvPr>
          <p:cNvGrpSpPr/>
          <p:nvPr userDrawn="1"/>
        </p:nvGrpSpPr>
        <p:grpSpPr>
          <a:xfrm>
            <a:off x="4625976" y="2811463"/>
            <a:ext cx="939800" cy="919163"/>
            <a:chOff x="4625976" y="2811463"/>
            <a:chExt cx="939800" cy="919163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0CB3D88-C282-4EBE-B16B-D634BAC952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76" y="2881313"/>
              <a:ext cx="850900" cy="849313"/>
            </a:xfrm>
            <a:custGeom>
              <a:avLst/>
              <a:gdLst>
                <a:gd name="T0" fmla="*/ 1071 w 1072"/>
                <a:gd name="T1" fmla="*/ 564 h 1072"/>
                <a:gd name="T2" fmla="*/ 1060 w 1072"/>
                <a:gd name="T3" fmla="*/ 645 h 1072"/>
                <a:gd name="T4" fmla="*/ 1039 w 1072"/>
                <a:gd name="T5" fmla="*/ 721 h 1072"/>
                <a:gd name="T6" fmla="*/ 1006 w 1072"/>
                <a:gd name="T7" fmla="*/ 792 h 1072"/>
                <a:gd name="T8" fmla="*/ 965 w 1072"/>
                <a:gd name="T9" fmla="*/ 857 h 1072"/>
                <a:gd name="T10" fmla="*/ 914 w 1072"/>
                <a:gd name="T11" fmla="*/ 915 h 1072"/>
                <a:gd name="T12" fmla="*/ 857 w 1072"/>
                <a:gd name="T13" fmla="*/ 966 h 1072"/>
                <a:gd name="T14" fmla="*/ 791 w 1072"/>
                <a:gd name="T15" fmla="*/ 1007 h 1072"/>
                <a:gd name="T16" fmla="*/ 720 w 1072"/>
                <a:gd name="T17" fmla="*/ 1040 h 1072"/>
                <a:gd name="T18" fmla="*/ 644 w 1072"/>
                <a:gd name="T19" fmla="*/ 1062 h 1072"/>
                <a:gd name="T20" fmla="*/ 563 w 1072"/>
                <a:gd name="T21" fmla="*/ 1072 h 1072"/>
                <a:gd name="T22" fmla="*/ 508 w 1072"/>
                <a:gd name="T23" fmla="*/ 1072 h 1072"/>
                <a:gd name="T24" fmla="*/ 428 w 1072"/>
                <a:gd name="T25" fmla="*/ 1062 h 1072"/>
                <a:gd name="T26" fmla="*/ 351 w 1072"/>
                <a:gd name="T27" fmla="*/ 1040 h 1072"/>
                <a:gd name="T28" fmla="*/ 281 w 1072"/>
                <a:gd name="T29" fmla="*/ 1007 h 1072"/>
                <a:gd name="T30" fmla="*/ 215 w 1072"/>
                <a:gd name="T31" fmla="*/ 966 h 1072"/>
                <a:gd name="T32" fmla="*/ 156 w 1072"/>
                <a:gd name="T33" fmla="*/ 915 h 1072"/>
                <a:gd name="T34" fmla="*/ 106 w 1072"/>
                <a:gd name="T35" fmla="*/ 857 h 1072"/>
                <a:gd name="T36" fmla="*/ 64 w 1072"/>
                <a:gd name="T37" fmla="*/ 792 h 1072"/>
                <a:gd name="T38" fmla="*/ 32 w 1072"/>
                <a:gd name="T39" fmla="*/ 721 h 1072"/>
                <a:gd name="T40" fmla="*/ 10 w 1072"/>
                <a:gd name="T41" fmla="*/ 645 h 1072"/>
                <a:gd name="T42" fmla="*/ 1 w 1072"/>
                <a:gd name="T43" fmla="*/ 564 h 1072"/>
                <a:gd name="T44" fmla="*/ 1 w 1072"/>
                <a:gd name="T45" fmla="*/ 509 h 1072"/>
                <a:gd name="T46" fmla="*/ 10 w 1072"/>
                <a:gd name="T47" fmla="*/ 428 h 1072"/>
                <a:gd name="T48" fmla="*/ 32 w 1072"/>
                <a:gd name="T49" fmla="*/ 352 h 1072"/>
                <a:gd name="T50" fmla="*/ 64 w 1072"/>
                <a:gd name="T51" fmla="*/ 280 h 1072"/>
                <a:gd name="T52" fmla="*/ 106 w 1072"/>
                <a:gd name="T53" fmla="*/ 216 h 1072"/>
                <a:gd name="T54" fmla="*/ 156 w 1072"/>
                <a:gd name="T55" fmla="*/ 157 h 1072"/>
                <a:gd name="T56" fmla="*/ 215 w 1072"/>
                <a:gd name="T57" fmla="*/ 106 h 1072"/>
                <a:gd name="T58" fmla="*/ 281 w 1072"/>
                <a:gd name="T59" fmla="*/ 65 h 1072"/>
                <a:gd name="T60" fmla="*/ 351 w 1072"/>
                <a:gd name="T61" fmla="*/ 33 h 1072"/>
                <a:gd name="T62" fmla="*/ 428 w 1072"/>
                <a:gd name="T63" fmla="*/ 11 h 1072"/>
                <a:gd name="T64" fmla="*/ 508 w 1072"/>
                <a:gd name="T65" fmla="*/ 0 h 1072"/>
                <a:gd name="T66" fmla="*/ 563 w 1072"/>
                <a:gd name="T67" fmla="*/ 0 h 1072"/>
                <a:gd name="T68" fmla="*/ 644 w 1072"/>
                <a:gd name="T69" fmla="*/ 11 h 1072"/>
                <a:gd name="T70" fmla="*/ 720 w 1072"/>
                <a:gd name="T71" fmla="*/ 33 h 1072"/>
                <a:gd name="T72" fmla="*/ 791 w 1072"/>
                <a:gd name="T73" fmla="*/ 65 h 1072"/>
                <a:gd name="T74" fmla="*/ 857 w 1072"/>
                <a:gd name="T75" fmla="*/ 106 h 1072"/>
                <a:gd name="T76" fmla="*/ 914 w 1072"/>
                <a:gd name="T77" fmla="*/ 157 h 1072"/>
                <a:gd name="T78" fmla="*/ 965 w 1072"/>
                <a:gd name="T79" fmla="*/ 216 h 1072"/>
                <a:gd name="T80" fmla="*/ 1006 w 1072"/>
                <a:gd name="T81" fmla="*/ 280 h 1072"/>
                <a:gd name="T82" fmla="*/ 1039 w 1072"/>
                <a:gd name="T83" fmla="*/ 352 h 1072"/>
                <a:gd name="T84" fmla="*/ 1060 w 1072"/>
                <a:gd name="T85" fmla="*/ 428 h 1072"/>
                <a:gd name="T86" fmla="*/ 1071 w 1072"/>
                <a:gd name="T87" fmla="*/ 509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2" h="1072">
                  <a:moveTo>
                    <a:pt x="1072" y="536"/>
                  </a:moveTo>
                  <a:lnTo>
                    <a:pt x="1072" y="536"/>
                  </a:lnTo>
                  <a:lnTo>
                    <a:pt x="1071" y="564"/>
                  </a:lnTo>
                  <a:lnTo>
                    <a:pt x="1068" y="590"/>
                  </a:lnTo>
                  <a:lnTo>
                    <a:pt x="1065" y="618"/>
                  </a:lnTo>
                  <a:lnTo>
                    <a:pt x="1060" y="645"/>
                  </a:lnTo>
                  <a:lnTo>
                    <a:pt x="1055" y="670"/>
                  </a:lnTo>
                  <a:lnTo>
                    <a:pt x="1048" y="695"/>
                  </a:lnTo>
                  <a:lnTo>
                    <a:pt x="1039" y="721"/>
                  </a:lnTo>
                  <a:lnTo>
                    <a:pt x="1029" y="745"/>
                  </a:lnTo>
                  <a:lnTo>
                    <a:pt x="1019" y="769"/>
                  </a:lnTo>
                  <a:lnTo>
                    <a:pt x="1006" y="792"/>
                  </a:lnTo>
                  <a:lnTo>
                    <a:pt x="994" y="814"/>
                  </a:lnTo>
                  <a:lnTo>
                    <a:pt x="980" y="836"/>
                  </a:lnTo>
                  <a:lnTo>
                    <a:pt x="965" y="857"/>
                  </a:lnTo>
                  <a:lnTo>
                    <a:pt x="949" y="877"/>
                  </a:lnTo>
                  <a:lnTo>
                    <a:pt x="933" y="897"/>
                  </a:lnTo>
                  <a:lnTo>
                    <a:pt x="914" y="915"/>
                  </a:lnTo>
                  <a:lnTo>
                    <a:pt x="896" y="933"/>
                  </a:lnTo>
                  <a:lnTo>
                    <a:pt x="876" y="950"/>
                  </a:lnTo>
                  <a:lnTo>
                    <a:pt x="857" y="966"/>
                  </a:lnTo>
                  <a:lnTo>
                    <a:pt x="835" y="981"/>
                  </a:lnTo>
                  <a:lnTo>
                    <a:pt x="814" y="995"/>
                  </a:lnTo>
                  <a:lnTo>
                    <a:pt x="791" y="1007"/>
                  </a:lnTo>
                  <a:lnTo>
                    <a:pt x="768" y="1019"/>
                  </a:lnTo>
                  <a:lnTo>
                    <a:pt x="744" y="1031"/>
                  </a:lnTo>
                  <a:lnTo>
                    <a:pt x="720" y="1040"/>
                  </a:lnTo>
                  <a:lnTo>
                    <a:pt x="695" y="1048"/>
                  </a:lnTo>
                  <a:lnTo>
                    <a:pt x="670" y="1055"/>
                  </a:lnTo>
                  <a:lnTo>
                    <a:pt x="644" y="1062"/>
                  </a:lnTo>
                  <a:lnTo>
                    <a:pt x="617" y="1066"/>
                  </a:lnTo>
                  <a:lnTo>
                    <a:pt x="591" y="1070"/>
                  </a:lnTo>
                  <a:lnTo>
                    <a:pt x="563" y="1072"/>
                  </a:lnTo>
                  <a:lnTo>
                    <a:pt x="535" y="1072"/>
                  </a:lnTo>
                  <a:lnTo>
                    <a:pt x="535" y="1072"/>
                  </a:lnTo>
                  <a:lnTo>
                    <a:pt x="508" y="1072"/>
                  </a:lnTo>
                  <a:lnTo>
                    <a:pt x="481" y="1070"/>
                  </a:lnTo>
                  <a:lnTo>
                    <a:pt x="454" y="1066"/>
                  </a:lnTo>
                  <a:lnTo>
                    <a:pt x="428" y="1062"/>
                  </a:lnTo>
                  <a:lnTo>
                    <a:pt x="402" y="1055"/>
                  </a:lnTo>
                  <a:lnTo>
                    <a:pt x="376" y="1048"/>
                  </a:lnTo>
                  <a:lnTo>
                    <a:pt x="351" y="1040"/>
                  </a:lnTo>
                  <a:lnTo>
                    <a:pt x="327" y="1031"/>
                  </a:lnTo>
                  <a:lnTo>
                    <a:pt x="304" y="1019"/>
                  </a:lnTo>
                  <a:lnTo>
                    <a:pt x="281" y="1007"/>
                  </a:lnTo>
                  <a:lnTo>
                    <a:pt x="258" y="995"/>
                  </a:lnTo>
                  <a:lnTo>
                    <a:pt x="236" y="981"/>
                  </a:lnTo>
                  <a:lnTo>
                    <a:pt x="215" y="966"/>
                  </a:lnTo>
                  <a:lnTo>
                    <a:pt x="194" y="950"/>
                  </a:lnTo>
                  <a:lnTo>
                    <a:pt x="175" y="933"/>
                  </a:lnTo>
                  <a:lnTo>
                    <a:pt x="156" y="915"/>
                  </a:lnTo>
                  <a:lnTo>
                    <a:pt x="139" y="897"/>
                  </a:lnTo>
                  <a:lnTo>
                    <a:pt x="122" y="877"/>
                  </a:lnTo>
                  <a:lnTo>
                    <a:pt x="106" y="857"/>
                  </a:lnTo>
                  <a:lnTo>
                    <a:pt x="92" y="836"/>
                  </a:lnTo>
                  <a:lnTo>
                    <a:pt x="77" y="814"/>
                  </a:lnTo>
                  <a:lnTo>
                    <a:pt x="64" y="792"/>
                  </a:lnTo>
                  <a:lnTo>
                    <a:pt x="53" y="769"/>
                  </a:lnTo>
                  <a:lnTo>
                    <a:pt x="42" y="745"/>
                  </a:lnTo>
                  <a:lnTo>
                    <a:pt x="32" y="721"/>
                  </a:lnTo>
                  <a:lnTo>
                    <a:pt x="24" y="695"/>
                  </a:lnTo>
                  <a:lnTo>
                    <a:pt x="17" y="670"/>
                  </a:lnTo>
                  <a:lnTo>
                    <a:pt x="10" y="645"/>
                  </a:lnTo>
                  <a:lnTo>
                    <a:pt x="6" y="618"/>
                  </a:lnTo>
                  <a:lnTo>
                    <a:pt x="2" y="590"/>
                  </a:lnTo>
                  <a:lnTo>
                    <a:pt x="1" y="564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1" y="509"/>
                  </a:lnTo>
                  <a:lnTo>
                    <a:pt x="2" y="481"/>
                  </a:lnTo>
                  <a:lnTo>
                    <a:pt x="6" y="454"/>
                  </a:lnTo>
                  <a:lnTo>
                    <a:pt x="10" y="428"/>
                  </a:lnTo>
                  <a:lnTo>
                    <a:pt x="17" y="403"/>
                  </a:lnTo>
                  <a:lnTo>
                    <a:pt x="24" y="377"/>
                  </a:lnTo>
                  <a:lnTo>
                    <a:pt x="32" y="352"/>
                  </a:lnTo>
                  <a:lnTo>
                    <a:pt x="42" y="328"/>
                  </a:lnTo>
                  <a:lnTo>
                    <a:pt x="53" y="303"/>
                  </a:lnTo>
                  <a:lnTo>
                    <a:pt x="64" y="280"/>
                  </a:lnTo>
                  <a:lnTo>
                    <a:pt x="77" y="259"/>
                  </a:lnTo>
                  <a:lnTo>
                    <a:pt x="92" y="237"/>
                  </a:lnTo>
                  <a:lnTo>
                    <a:pt x="106" y="216"/>
                  </a:lnTo>
                  <a:lnTo>
                    <a:pt x="122" y="195"/>
                  </a:lnTo>
                  <a:lnTo>
                    <a:pt x="139" y="176"/>
                  </a:lnTo>
                  <a:lnTo>
                    <a:pt x="156" y="157"/>
                  </a:lnTo>
                  <a:lnTo>
                    <a:pt x="175" y="140"/>
                  </a:lnTo>
                  <a:lnTo>
                    <a:pt x="194" y="123"/>
                  </a:lnTo>
                  <a:lnTo>
                    <a:pt x="215" y="106"/>
                  </a:lnTo>
                  <a:lnTo>
                    <a:pt x="236" y="91"/>
                  </a:lnTo>
                  <a:lnTo>
                    <a:pt x="258" y="78"/>
                  </a:lnTo>
                  <a:lnTo>
                    <a:pt x="281" y="65"/>
                  </a:lnTo>
                  <a:lnTo>
                    <a:pt x="304" y="53"/>
                  </a:lnTo>
                  <a:lnTo>
                    <a:pt x="327" y="42"/>
                  </a:lnTo>
                  <a:lnTo>
                    <a:pt x="351" y="33"/>
                  </a:lnTo>
                  <a:lnTo>
                    <a:pt x="376" y="25"/>
                  </a:lnTo>
                  <a:lnTo>
                    <a:pt x="402" y="17"/>
                  </a:lnTo>
                  <a:lnTo>
                    <a:pt x="428" y="11"/>
                  </a:lnTo>
                  <a:lnTo>
                    <a:pt x="454" y="6"/>
                  </a:lnTo>
                  <a:lnTo>
                    <a:pt x="481" y="3"/>
                  </a:lnTo>
                  <a:lnTo>
                    <a:pt x="508" y="0"/>
                  </a:lnTo>
                  <a:lnTo>
                    <a:pt x="535" y="0"/>
                  </a:lnTo>
                  <a:lnTo>
                    <a:pt x="535" y="0"/>
                  </a:lnTo>
                  <a:lnTo>
                    <a:pt x="563" y="0"/>
                  </a:lnTo>
                  <a:lnTo>
                    <a:pt x="591" y="3"/>
                  </a:lnTo>
                  <a:lnTo>
                    <a:pt x="617" y="6"/>
                  </a:lnTo>
                  <a:lnTo>
                    <a:pt x="644" y="11"/>
                  </a:lnTo>
                  <a:lnTo>
                    <a:pt x="670" y="17"/>
                  </a:lnTo>
                  <a:lnTo>
                    <a:pt x="695" y="25"/>
                  </a:lnTo>
                  <a:lnTo>
                    <a:pt x="720" y="33"/>
                  </a:lnTo>
                  <a:lnTo>
                    <a:pt x="744" y="42"/>
                  </a:lnTo>
                  <a:lnTo>
                    <a:pt x="768" y="53"/>
                  </a:lnTo>
                  <a:lnTo>
                    <a:pt x="791" y="65"/>
                  </a:lnTo>
                  <a:lnTo>
                    <a:pt x="814" y="78"/>
                  </a:lnTo>
                  <a:lnTo>
                    <a:pt x="835" y="91"/>
                  </a:lnTo>
                  <a:lnTo>
                    <a:pt x="857" y="106"/>
                  </a:lnTo>
                  <a:lnTo>
                    <a:pt x="876" y="123"/>
                  </a:lnTo>
                  <a:lnTo>
                    <a:pt x="896" y="140"/>
                  </a:lnTo>
                  <a:lnTo>
                    <a:pt x="914" y="157"/>
                  </a:lnTo>
                  <a:lnTo>
                    <a:pt x="933" y="176"/>
                  </a:lnTo>
                  <a:lnTo>
                    <a:pt x="949" y="195"/>
                  </a:lnTo>
                  <a:lnTo>
                    <a:pt x="965" y="216"/>
                  </a:lnTo>
                  <a:lnTo>
                    <a:pt x="980" y="237"/>
                  </a:lnTo>
                  <a:lnTo>
                    <a:pt x="994" y="259"/>
                  </a:lnTo>
                  <a:lnTo>
                    <a:pt x="1006" y="280"/>
                  </a:lnTo>
                  <a:lnTo>
                    <a:pt x="1019" y="303"/>
                  </a:lnTo>
                  <a:lnTo>
                    <a:pt x="1029" y="328"/>
                  </a:lnTo>
                  <a:lnTo>
                    <a:pt x="1039" y="352"/>
                  </a:lnTo>
                  <a:lnTo>
                    <a:pt x="1048" y="377"/>
                  </a:lnTo>
                  <a:lnTo>
                    <a:pt x="1055" y="403"/>
                  </a:lnTo>
                  <a:lnTo>
                    <a:pt x="1060" y="428"/>
                  </a:lnTo>
                  <a:lnTo>
                    <a:pt x="1065" y="454"/>
                  </a:lnTo>
                  <a:lnTo>
                    <a:pt x="1068" y="481"/>
                  </a:lnTo>
                  <a:lnTo>
                    <a:pt x="1071" y="509"/>
                  </a:lnTo>
                  <a:lnTo>
                    <a:pt x="1072" y="536"/>
                  </a:lnTo>
                  <a:lnTo>
                    <a:pt x="1072" y="53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6887B88D-4DB0-4772-8723-C8D9EF57D22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625976" y="28114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E4940CE4-B1C4-426B-8F80-0195B492140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625976" y="28114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DFDB7B1C-CF78-4FA7-9AF3-D3852F9EDB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99039" y="3471863"/>
              <a:ext cx="252413" cy="131763"/>
            </a:xfrm>
            <a:custGeom>
              <a:avLst/>
              <a:gdLst>
                <a:gd name="T0" fmla="*/ 62 w 317"/>
                <a:gd name="T1" fmla="*/ 30 h 166"/>
                <a:gd name="T2" fmla="*/ 58 w 317"/>
                <a:gd name="T3" fmla="*/ 38 h 166"/>
                <a:gd name="T4" fmla="*/ 45 w 317"/>
                <a:gd name="T5" fmla="*/ 67 h 166"/>
                <a:gd name="T6" fmla="*/ 45 w 317"/>
                <a:gd name="T7" fmla="*/ 67 h 166"/>
                <a:gd name="T8" fmla="*/ 63 w 317"/>
                <a:gd name="T9" fmla="*/ 26 h 166"/>
                <a:gd name="T10" fmla="*/ 62 w 317"/>
                <a:gd name="T11" fmla="*/ 30 h 166"/>
                <a:gd name="T12" fmla="*/ 267 w 317"/>
                <a:gd name="T13" fmla="*/ 59 h 166"/>
                <a:gd name="T14" fmla="*/ 256 w 317"/>
                <a:gd name="T15" fmla="*/ 32 h 166"/>
                <a:gd name="T16" fmla="*/ 253 w 317"/>
                <a:gd name="T17" fmla="*/ 29 h 166"/>
                <a:gd name="T18" fmla="*/ 248 w 317"/>
                <a:gd name="T19" fmla="*/ 20 h 166"/>
                <a:gd name="T20" fmla="*/ 238 w 317"/>
                <a:gd name="T21" fmla="*/ 11 h 166"/>
                <a:gd name="T22" fmla="*/ 218 w 317"/>
                <a:gd name="T23" fmla="*/ 1 h 166"/>
                <a:gd name="T24" fmla="*/ 111 w 317"/>
                <a:gd name="T25" fmla="*/ 0 h 166"/>
                <a:gd name="T26" fmla="*/ 99 w 317"/>
                <a:gd name="T27" fmla="*/ 1 h 166"/>
                <a:gd name="T28" fmla="*/ 79 w 317"/>
                <a:gd name="T29" fmla="*/ 10 h 166"/>
                <a:gd name="T30" fmla="*/ 70 w 317"/>
                <a:gd name="T31" fmla="*/ 17 h 166"/>
                <a:gd name="T32" fmla="*/ 63 w 317"/>
                <a:gd name="T33" fmla="*/ 26 h 166"/>
                <a:gd name="T34" fmla="*/ 63 w 317"/>
                <a:gd name="T35" fmla="*/ 26 h 166"/>
                <a:gd name="T36" fmla="*/ 63 w 317"/>
                <a:gd name="T37" fmla="*/ 26 h 166"/>
                <a:gd name="T38" fmla="*/ 62 w 317"/>
                <a:gd name="T39" fmla="*/ 30 h 166"/>
                <a:gd name="T40" fmla="*/ 61 w 317"/>
                <a:gd name="T41" fmla="*/ 32 h 166"/>
                <a:gd name="T42" fmla="*/ 49 w 317"/>
                <a:gd name="T43" fmla="*/ 56 h 166"/>
                <a:gd name="T44" fmla="*/ 0 w 317"/>
                <a:gd name="T45" fmla="*/ 166 h 166"/>
                <a:gd name="T46" fmla="*/ 272 w 317"/>
                <a:gd name="T47" fmla="*/ 69 h 166"/>
                <a:gd name="T48" fmla="*/ 71 w 317"/>
                <a:gd name="T49" fmla="*/ 37 h 166"/>
                <a:gd name="T50" fmla="*/ 78 w 317"/>
                <a:gd name="T51" fmla="*/ 26 h 166"/>
                <a:gd name="T52" fmla="*/ 87 w 317"/>
                <a:gd name="T53" fmla="*/ 18 h 166"/>
                <a:gd name="T54" fmla="*/ 98 w 317"/>
                <a:gd name="T55" fmla="*/ 13 h 166"/>
                <a:gd name="T56" fmla="*/ 111 w 317"/>
                <a:gd name="T57" fmla="*/ 11 h 166"/>
                <a:gd name="T58" fmla="*/ 205 w 317"/>
                <a:gd name="T59" fmla="*/ 11 h 166"/>
                <a:gd name="T60" fmla="*/ 218 w 317"/>
                <a:gd name="T61" fmla="*/ 13 h 166"/>
                <a:gd name="T62" fmla="*/ 229 w 317"/>
                <a:gd name="T63" fmla="*/ 18 h 166"/>
                <a:gd name="T64" fmla="*/ 238 w 317"/>
                <a:gd name="T65" fmla="*/ 26 h 166"/>
                <a:gd name="T66" fmla="*/ 245 w 317"/>
                <a:gd name="T67" fmla="*/ 37 h 166"/>
                <a:gd name="T68" fmla="*/ 17 w 317"/>
                <a:gd name="T69" fmla="*/ 15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7" h="166">
                  <a:moveTo>
                    <a:pt x="62" y="30"/>
                  </a:moveTo>
                  <a:lnTo>
                    <a:pt x="62" y="30"/>
                  </a:lnTo>
                  <a:lnTo>
                    <a:pt x="61" y="32"/>
                  </a:lnTo>
                  <a:lnTo>
                    <a:pt x="58" y="38"/>
                  </a:lnTo>
                  <a:lnTo>
                    <a:pt x="49" y="56"/>
                  </a:lnTo>
                  <a:lnTo>
                    <a:pt x="45" y="67"/>
                  </a:lnTo>
                  <a:lnTo>
                    <a:pt x="45" y="67"/>
                  </a:lnTo>
                  <a:lnTo>
                    <a:pt x="45" y="67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2" y="30"/>
                  </a:lnTo>
                  <a:lnTo>
                    <a:pt x="62" y="30"/>
                  </a:lnTo>
                  <a:close/>
                  <a:moveTo>
                    <a:pt x="272" y="69"/>
                  </a:moveTo>
                  <a:lnTo>
                    <a:pt x="267" y="59"/>
                  </a:lnTo>
                  <a:lnTo>
                    <a:pt x="256" y="32"/>
                  </a:lnTo>
                  <a:lnTo>
                    <a:pt x="256" y="32"/>
                  </a:lnTo>
                  <a:lnTo>
                    <a:pt x="253" y="29"/>
                  </a:lnTo>
                  <a:lnTo>
                    <a:pt x="253" y="29"/>
                  </a:lnTo>
                  <a:lnTo>
                    <a:pt x="248" y="20"/>
                  </a:lnTo>
                  <a:lnTo>
                    <a:pt x="248" y="20"/>
                  </a:lnTo>
                  <a:lnTo>
                    <a:pt x="248" y="20"/>
                  </a:lnTo>
                  <a:lnTo>
                    <a:pt x="238" y="11"/>
                  </a:lnTo>
                  <a:lnTo>
                    <a:pt x="228" y="5"/>
                  </a:lnTo>
                  <a:lnTo>
                    <a:pt x="218" y="1"/>
                  </a:lnTo>
                  <a:lnTo>
                    <a:pt x="205" y="0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99" y="1"/>
                  </a:lnTo>
                  <a:lnTo>
                    <a:pt x="89" y="5"/>
                  </a:lnTo>
                  <a:lnTo>
                    <a:pt x="79" y="10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61" y="32"/>
                  </a:lnTo>
                  <a:lnTo>
                    <a:pt x="58" y="38"/>
                  </a:lnTo>
                  <a:lnTo>
                    <a:pt x="49" y="56"/>
                  </a:lnTo>
                  <a:lnTo>
                    <a:pt x="45" y="67"/>
                  </a:lnTo>
                  <a:lnTo>
                    <a:pt x="0" y="166"/>
                  </a:lnTo>
                  <a:lnTo>
                    <a:pt x="317" y="166"/>
                  </a:lnTo>
                  <a:lnTo>
                    <a:pt x="272" y="69"/>
                  </a:lnTo>
                  <a:close/>
                  <a:moveTo>
                    <a:pt x="71" y="37"/>
                  </a:moveTo>
                  <a:lnTo>
                    <a:pt x="71" y="37"/>
                  </a:lnTo>
                  <a:lnTo>
                    <a:pt x="74" y="31"/>
                  </a:lnTo>
                  <a:lnTo>
                    <a:pt x="78" y="26"/>
                  </a:lnTo>
                  <a:lnTo>
                    <a:pt x="83" y="22"/>
                  </a:lnTo>
                  <a:lnTo>
                    <a:pt x="87" y="18"/>
                  </a:lnTo>
                  <a:lnTo>
                    <a:pt x="92" y="15"/>
                  </a:lnTo>
                  <a:lnTo>
                    <a:pt x="98" y="13"/>
                  </a:lnTo>
                  <a:lnTo>
                    <a:pt x="105" y="11"/>
                  </a:lnTo>
                  <a:lnTo>
                    <a:pt x="111" y="11"/>
                  </a:lnTo>
                  <a:lnTo>
                    <a:pt x="205" y="11"/>
                  </a:lnTo>
                  <a:lnTo>
                    <a:pt x="205" y="11"/>
                  </a:lnTo>
                  <a:lnTo>
                    <a:pt x="212" y="11"/>
                  </a:lnTo>
                  <a:lnTo>
                    <a:pt x="218" y="13"/>
                  </a:lnTo>
                  <a:lnTo>
                    <a:pt x="223" y="15"/>
                  </a:lnTo>
                  <a:lnTo>
                    <a:pt x="229" y="18"/>
                  </a:lnTo>
                  <a:lnTo>
                    <a:pt x="234" y="22"/>
                  </a:lnTo>
                  <a:lnTo>
                    <a:pt x="238" y="26"/>
                  </a:lnTo>
                  <a:lnTo>
                    <a:pt x="242" y="31"/>
                  </a:lnTo>
                  <a:lnTo>
                    <a:pt x="245" y="37"/>
                  </a:lnTo>
                  <a:lnTo>
                    <a:pt x="298" y="154"/>
                  </a:lnTo>
                  <a:lnTo>
                    <a:pt x="17" y="154"/>
                  </a:lnTo>
                  <a:lnTo>
                    <a:pt x="71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FC256B4A-E6F2-47E3-B998-FA8D0F2BE4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95889" y="3446463"/>
              <a:ext cx="104775" cy="80963"/>
            </a:xfrm>
            <a:custGeom>
              <a:avLst/>
              <a:gdLst>
                <a:gd name="T0" fmla="*/ 24 w 132"/>
                <a:gd name="T1" fmla="*/ 102 h 102"/>
                <a:gd name="T2" fmla="*/ 24 w 132"/>
                <a:gd name="T3" fmla="*/ 102 h 102"/>
                <a:gd name="T4" fmla="*/ 38 w 132"/>
                <a:gd name="T5" fmla="*/ 95 h 102"/>
                <a:gd name="T6" fmla="*/ 49 w 132"/>
                <a:gd name="T7" fmla="*/ 87 h 102"/>
                <a:gd name="T8" fmla="*/ 62 w 132"/>
                <a:gd name="T9" fmla="*/ 79 h 102"/>
                <a:gd name="T10" fmla="*/ 73 w 132"/>
                <a:gd name="T11" fmla="*/ 70 h 102"/>
                <a:gd name="T12" fmla="*/ 84 w 132"/>
                <a:gd name="T13" fmla="*/ 61 h 102"/>
                <a:gd name="T14" fmla="*/ 94 w 132"/>
                <a:gd name="T15" fmla="*/ 50 h 102"/>
                <a:gd name="T16" fmla="*/ 104 w 132"/>
                <a:gd name="T17" fmla="*/ 39 h 102"/>
                <a:gd name="T18" fmla="*/ 114 w 132"/>
                <a:gd name="T19" fmla="*/ 27 h 102"/>
                <a:gd name="T20" fmla="*/ 114 w 132"/>
                <a:gd name="T21" fmla="*/ 27 h 102"/>
                <a:gd name="T22" fmla="*/ 129 w 132"/>
                <a:gd name="T23" fmla="*/ 8 h 102"/>
                <a:gd name="T24" fmla="*/ 132 w 132"/>
                <a:gd name="T25" fmla="*/ 2 h 102"/>
                <a:gd name="T26" fmla="*/ 132 w 132"/>
                <a:gd name="T27" fmla="*/ 2 h 102"/>
                <a:gd name="T28" fmla="*/ 132 w 132"/>
                <a:gd name="T29" fmla="*/ 1 h 102"/>
                <a:gd name="T30" fmla="*/ 132 w 132"/>
                <a:gd name="T31" fmla="*/ 1 h 102"/>
                <a:gd name="T32" fmla="*/ 131 w 132"/>
                <a:gd name="T33" fmla="*/ 0 h 102"/>
                <a:gd name="T34" fmla="*/ 65 w 132"/>
                <a:gd name="T35" fmla="*/ 0 h 102"/>
                <a:gd name="T36" fmla="*/ 63 w 132"/>
                <a:gd name="T37" fmla="*/ 1 h 102"/>
                <a:gd name="T38" fmla="*/ 63 w 132"/>
                <a:gd name="T39" fmla="*/ 1 h 102"/>
                <a:gd name="T40" fmla="*/ 49 w 132"/>
                <a:gd name="T41" fmla="*/ 16 h 102"/>
                <a:gd name="T42" fmla="*/ 33 w 132"/>
                <a:gd name="T43" fmla="*/ 29 h 102"/>
                <a:gd name="T44" fmla="*/ 17 w 132"/>
                <a:gd name="T45" fmla="*/ 42 h 102"/>
                <a:gd name="T46" fmla="*/ 0 w 132"/>
                <a:gd name="T47" fmla="*/ 53 h 102"/>
                <a:gd name="T48" fmla="*/ 0 w 132"/>
                <a:gd name="T49" fmla="*/ 53 h 102"/>
                <a:gd name="T50" fmla="*/ 5 w 132"/>
                <a:gd name="T51" fmla="*/ 62 h 102"/>
                <a:gd name="T52" fmla="*/ 5 w 132"/>
                <a:gd name="T53" fmla="*/ 62 h 102"/>
                <a:gd name="T54" fmla="*/ 24 w 132"/>
                <a:gd name="T55" fmla="*/ 51 h 102"/>
                <a:gd name="T56" fmla="*/ 40 w 132"/>
                <a:gd name="T57" fmla="*/ 39 h 102"/>
                <a:gd name="T58" fmla="*/ 56 w 132"/>
                <a:gd name="T59" fmla="*/ 26 h 102"/>
                <a:gd name="T60" fmla="*/ 70 w 132"/>
                <a:gd name="T61" fmla="*/ 11 h 102"/>
                <a:gd name="T62" fmla="*/ 112 w 132"/>
                <a:gd name="T63" fmla="*/ 11 h 102"/>
                <a:gd name="T64" fmla="*/ 112 w 132"/>
                <a:gd name="T65" fmla="*/ 11 h 102"/>
                <a:gd name="T66" fmla="*/ 104 w 132"/>
                <a:gd name="T67" fmla="*/ 20 h 102"/>
                <a:gd name="T68" fmla="*/ 104 w 132"/>
                <a:gd name="T69" fmla="*/ 20 h 102"/>
                <a:gd name="T70" fmla="*/ 96 w 132"/>
                <a:gd name="T71" fmla="*/ 32 h 102"/>
                <a:gd name="T72" fmla="*/ 86 w 132"/>
                <a:gd name="T73" fmla="*/ 42 h 102"/>
                <a:gd name="T74" fmla="*/ 77 w 132"/>
                <a:gd name="T75" fmla="*/ 51 h 102"/>
                <a:gd name="T76" fmla="*/ 66 w 132"/>
                <a:gd name="T77" fmla="*/ 61 h 102"/>
                <a:gd name="T78" fmla="*/ 55 w 132"/>
                <a:gd name="T79" fmla="*/ 70 h 102"/>
                <a:gd name="T80" fmla="*/ 43 w 132"/>
                <a:gd name="T81" fmla="*/ 77 h 102"/>
                <a:gd name="T82" fmla="*/ 32 w 132"/>
                <a:gd name="T83" fmla="*/ 85 h 102"/>
                <a:gd name="T84" fmla="*/ 19 w 132"/>
                <a:gd name="T85" fmla="*/ 92 h 102"/>
                <a:gd name="T86" fmla="*/ 24 w 132"/>
                <a:gd name="T8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2" h="102">
                  <a:moveTo>
                    <a:pt x="24" y="102"/>
                  </a:moveTo>
                  <a:lnTo>
                    <a:pt x="24" y="102"/>
                  </a:lnTo>
                  <a:lnTo>
                    <a:pt x="38" y="95"/>
                  </a:lnTo>
                  <a:lnTo>
                    <a:pt x="49" y="87"/>
                  </a:lnTo>
                  <a:lnTo>
                    <a:pt x="62" y="79"/>
                  </a:lnTo>
                  <a:lnTo>
                    <a:pt x="73" y="70"/>
                  </a:lnTo>
                  <a:lnTo>
                    <a:pt x="84" y="61"/>
                  </a:lnTo>
                  <a:lnTo>
                    <a:pt x="94" y="50"/>
                  </a:lnTo>
                  <a:lnTo>
                    <a:pt x="104" y="39"/>
                  </a:lnTo>
                  <a:lnTo>
                    <a:pt x="114" y="27"/>
                  </a:lnTo>
                  <a:lnTo>
                    <a:pt x="114" y="27"/>
                  </a:lnTo>
                  <a:lnTo>
                    <a:pt x="129" y="8"/>
                  </a:lnTo>
                  <a:lnTo>
                    <a:pt x="132" y="2"/>
                  </a:lnTo>
                  <a:lnTo>
                    <a:pt x="132" y="2"/>
                  </a:lnTo>
                  <a:lnTo>
                    <a:pt x="132" y="1"/>
                  </a:lnTo>
                  <a:lnTo>
                    <a:pt x="132" y="1"/>
                  </a:lnTo>
                  <a:lnTo>
                    <a:pt x="131" y="0"/>
                  </a:lnTo>
                  <a:lnTo>
                    <a:pt x="65" y="0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49" y="16"/>
                  </a:lnTo>
                  <a:lnTo>
                    <a:pt x="33" y="29"/>
                  </a:lnTo>
                  <a:lnTo>
                    <a:pt x="17" y="42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5" y="62"/>
                  </a:lnTo>
                  <a:lnTo>
                    <a:pt x="5" y="62"/>
                  </a:lnTo>
                  <a:lnTo>
                    <a:pt x="24" y="51"/>
                  </a:lnTo>
                  <a:lnTo>
                    <a:pt x="40" y="39"/>
                  </a:lnTo>
                  <a:lnTo>
                    <a:pt x="56" y="26"/>
                  </a:lnTo>
                  <a:lnTo>
                    <a:pt x="70" y="11"/>
                  </a:lnTo>
                  <a:lnTo>
                    <a:pt x="112" y="11"/>
                  </a:lnTo>
                  <a:lnTo>
                    <a:pt x="112" y="11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96" y="32"/>
                  </a:lnTo>
                  <a:lnTo>
                    <a:pt x="86" y="42"/>
                  </a:lnTo>
                  <a:lnTo>
                    <a:pt x="77" y="51"/>
                  </a:lnTo>
                  <a:lnTo>
                    <a:pt x="66" y="61"/>
                  </a:lnTo>
                  <a:lnTo>
                    <a:pt x="55" y="70"/>
                  </a:lnTo>
                  <a:lnTo>
                    <a:pt x="43" y="77"/>
                  </a:lnTo>
                  <a:lnTo>
                    <a:pt x="32" y="85"/>
                  </a:lnTo>
                  <a:lnTo>
                    <a:pt x="19" y="92"/>
                  </a:lnTo>
                  <a:lnTo>
                    <a:pt x="24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0BDAB3DE-ADC3-45A8-A0F9-0552E1815E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1601" y="3398838"/>
              <a:ext cx="180975" cy="36513"/>
            </a:xfrm>
            <a:custGeom>
              <a:avLst/>
              <a:gdLst>
                <a:gd name="T0" fmla="*/ 214 w 228"/>
                <a:gd name="T1" fmla="*/ 0 h 46"/>
                <a:gd name="T2" fmla="*/ 14 w 228"/>
                <a:gd name="T3" fmla="*/ 0 h 46"/>
                <a:gd name="T4" fmla="*/ 14 w 228"/>
                <a:gd name="T5" fmla="*/ 0 h 46"/>
                <a:gd name="T6" fmla="*/ 8 w 228"/>
                <a:gd name="T7" fmla="*/ 1 h 46"/>
                <a:gd name="T8" fmla="*/ 4 w 228"/>
                <a:gd name="T9" fmla="*/ 3 h 46"/>
                <a:gd name="T10" fmla="*/ 1 w 228"/>
                <a:gd name="T11" fmla="*/ 8 h 46"/>
                <a:gd name="T12" fmla="*/ 0 w 228"/>
                <a:gd name="T13" fmla="*/ 12 h 46"/>
                <a:gd name="T14" fmla="*/ 0 w 228"/>
                <a:gd name="T15" fmla="*/ 32 h 46"/>
                <a:gd name="T16" fmla="*/ 0 w 228"/>
                <a:gd name="T17" fmla="*/ 32 h 46"/>
                <a:gd name="T18" fmla="*/ 1 w 228"/>
                <a:gd name="T19" fmla="*/ 38 h 46"/>
                <a:gd name="T20" fmla="*/ 4 w 228"/>
                <a:gd name="T21" fmla="*/ 42 h 46"/>
                <a:gd name="T22" fmla="*/ 8 w 228"/>
                <a:gd name="T23" fmla="*/ 45 h 46"/>
                <a:gd name="T24" fmla="*/ 14 w 228"/>
                <a:gd name="T25" fmla="*/ 46 h 46"/>
                <a:gd name="T26" fmla="*/ 214 w 228"/>
                <a:gd name="T27" fmla="*/ 46 h 46"/>
                <a:gd name="T28" fmla="*/ 214 w 228"/>
                <a:gd name="T29" fmla="*/ 46 h 46"/>
                <a:gd name="T30" fmla="*/ 219 w 228"/>
                <a:gd name="T31" fmla="*/ 45 h 46"/>
                <a:gd name="T32" fmla="*/ 224 w 228"/>
                <a:gd name="T33" fmla="*/ 42 h 46"/>
                <a:gd name="T34" fmla="*/ 227 w 228"/>
                <a:gd name="T35" fmla="*/ 38 h 46"/>
                <a:gd name="T36" fmla="*/ 228 w 228"/>
                <a:gd name="T37" fmla="*/ 32 h 46"/>
                <a:gd name="T38" fmla="*/ 228 w 228"/>
                <a:gd name="T39" fmla="*/ 12 h 46"/>
                <a:gd name="T40" fmla="*/ 228 w 228"/>
                <a:gd name="T41" fmla="*/ 12 h 46"/>
                <a:gd name="T42" fmla="*/ 227 w 228"/>
                <a:gd name="T43" fmla="*/ 8 h 46"/>
                <a:gd name="T44" fmla="*/ 224 w 228"/>
                <a:gd name="T45" fmla="*/ 3 h 46"/>
                <a:gd name="T46" fmla="*/ 219 w 228"/>
                <a:gd name="T47" fmla="*/ 1 h 46"/>
                <a:gd name="T48" fmla="*/ 214 w 228"/>
                <a:gd name="T49" fmla="*/ 0 h 46"/>
                <a:gd name="T50" fmla="*/ 214 w 228"/>
                <a:gd name="T51" fmla="*/ 0 h 46"/>
                <a:gd name="T52" fmla="*/ 217 w 228"/>
                <a:gd name="T53" fmla="*/ 32 h 46"/>
                <a:gd name="T54" fmla="*/ 217 w 228"/>
                <a:gd name="T55" fmla="*/ 32 h 46"/>
                <a:gd name="T56" fmla="*/ 215 w 228"/>
                <a:gd name="T57" fmla="*/ 34 h 46"/>
                <a:gd name="T58" fmla="*/ 214 w 228"/>
                <a:gd name="T59" fmla="*/ 34 h 46"/>
                <a:gd name="T60" fmla="*/ 14 w 228"/>
                <a:gd name="T61" fmla="*/ 34 h 46"/>
                <a:gd name="T62" fmla="*/ 14 w 228"/>
                <a:gd name="T63" fmla="*/ 34 h 46"/>
                <a:gd name="T64" fmla="*/ 12 w 228"/>
                <a:gd name="T65" fmla="*/ 34 h 46"/>
                <a:gd name="T66" fmla="*/ 12 w 228"/>
                <a:gd name="T67" fmla="*/ 32 h 46"/>
                <a:gd name="T68" fmla="*/ 12 w 228"/>
                <a:gd name="T69" fmla="*/ 12 h 46"/>
                <a:gd name="T70" fmla="*/ 12 w 228"/>
                <a:gd name="T71" fmla="*/ 12 h 46"/>
                <a:gd name="T72" fmla="*/ 12 w 228"/>
                <a:gd name="T73" fmla="*/ 11 h 46"/>
                <a:gd name="T74" fmla="*/ 14 w 228"/>
                <a:gd name="T75" fmla="*/ 11 h 46"/>
                <a:gd name="T76" fmla="*/ 214 w 228"/>
                <a:gd name="T77" fmla="*/ 11 h 46"/>
                <a:gd name="T78" fmla="*/ 214 w 228"/>
                <a:gd name="T79" fmla="*/ 11 h 46"/>
                <a:gd name="T80" fmla="*/ 215 w 228"/>
                <a:gd name="T81" fmla="*/ 11 h 46"/>
                <a:gd name="T82" fmla="*/ 217 w 228"/>
                <a:gd name="T83" fmla="*/ 12 h 46"/>
                <a:gd name="T84" fmla="*/ 217 w 228"/>
                <a:gd name="T85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8" h="46">
                  <a:moveTo>
                    <a:pt x="2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4" y="42"/>
                  </a:lnTo>
                  <a:lnTo>
                    <a:pt x="8" y="45"/>
                  </a:lnTo>
                  <a:lnTo>
                    <a:pt x="14" y="46"/>
                  </a:lnTo>
                  <a:lnTo>
                    <a:pt x="214" y="46"/>
                  </a:lnTo>
                  <a:lnTo>
                    <a:pt x="214" y="46"/>
                  </a:lnTo>
                  <a:lnTo>
                    <a:pt x="219" y="45"/>
                  </a:lnTo>
                  <a:lnTo>
                    <a:pt x="224" y="42"/>
                  </a:lnTo>
                  <a:lnTo>
                    <a:pt x="227" y="38"/>
                  </a:lnTo>
                  <a:lnTo>
                    <a:pt x="228" y="32"/>
                  </a:lnTo>
                  <a:lnTo>
                    <a:pt x="228" y="12"/>
                  </a:lnTo>
                  <a:lnTo>
                    <a:pt x="228" y="12"/>
                  </a:lnTo>
                  <a:lnTo>
                    <a:pt x="227" y="8"/>
                  </a:lnTo>
                  <a:lnTo>
                    <a:pt x="224" y="3"/>
                  </a:lnTo>
                  <a:lnTo>
                    <a:pt x="219" y="1"/>
                  </a:lnTo>
                  <a:lnTo>
                    <a:pt x="214" y="0"/>
                  </a:lnTo>
                  <a:lnTo>
                    <a:pt x="214" y="0"/>
                  </a:lnTo>
                  <a:close/>
                  <a:moveTo>
                    <a:pt x="217" y="32"/>
                  </a:moveTo>
                  <a:lnTo>
                    <a:pt x="217" y="32"/>
                  </a:lnTo>
                  <a:lnTo>
                    <a:pt x="215" y="34"/>
                  </a:lnTo>
                  <a:lnTo>
                    <a:pt x="214" y="34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214" y="11"/>
                  </a:lnTo>
                  <a:lnTo>
                    <a:pt x="214" y="11"/>
                  </a:lnTo>
                  <a:lnTo>
                    <a:pt x="215" y="11"/>
                  </a:lnTo>
                  <a:lnTo>
                    <a:pt x="217" y="12"/>
                  </a:lnTo>
                  <a:lnTo>
                    <a:pt x="217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E0C07D75-7407-42C7-9848-FDD42ACCC5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97464" y="3500438"/>
              <a:ext cx="57150" cy="57150"/>
            </a:xfrm>
            <a:custGeom>
              <a:avLst/>
              <a:gdLst>
                <a:gd name="T0" fmla="*/ 66 w 73"/>
                <a:gd name="T1" fmla="*/ 17 h 73"/>
                <a:gd name="T2" fmla="*/ 53 w 73"/>
                <a:gd name="T3" fmla="*/ 5 h 73"/>
                <a:gd name="T4" fmla="*/ 36 w 73"/>
                <a:gd name="T5" fmla="*/ 0 h 73"/>
                <a:gd name="T6" fmla="*/ 29 w 73"/>
                <a:gd name="T7" fmla="*/ 2 h 73"/>
                <a:gd name="T8" fmla="*/ 16 w 73"/>
                <a:gd name="T9" fmla="*/ 7 h 73"/>
                <a:gd name="T10" fmla="*/ 6 w 73"/>
                <a:gd name="T11" fmla="*/ 17 h 73"/>
                <a:gd name="T12" fmla="*/ 0 w 73"/>
                <a:gd name="T13" fmla="*/ 29 h 73"/>
                <a:gd name="T14" fmla="*/ 0 w 73"/>
                <a:gd name="T15" fmla="*/ 37 h 73"/>
                <a:gd name="T16" fmla="*/ 0 w 73"/>
                <a:gd name="T17" fmla="*/ 44 h 73"/>
                <a:gd name="T18" fmla="*/ 5 w 73"/>
                <a:gd name="T19" fmla="*/ 55 h 73"/>
                <a:gd name="T20" fmla="*/ 12 w 73"/>
                <a:gd name="T21" fmla="*/ 64 h 73"/>
                <a:gd name="T22" fmla="*/ 17 w 73"/>
                <a:gd name="T23" fmla="*/ 68 h 73"/>
                <a:gd name="T24" fmla="*/ 30 w 73"/>
                <a:gd name="T25" fmla="*/ 73 h 73"/>
                <a:gd name="T26" fmla="*/ 36 w 73"/>
                <a:gd name="T27" fmla="*/ 73 h 73"/>
                <a:gd name="T28" fmla="*/ 50 w 73"/>
                <a:gd name="T29" fmla="*/ 71 h 73"/>
                <a:gd name="T30" fmla="*/ 61 w 73"/>
                <a:gd name="T31" fmla="*/ 64 h 73"/>
                <a:gd name="T32" fmla="*/ 69 w 73"/>
                <a:gd name="T33" fmla="*/ 52 h 73"/>
                <a:gd name="T34" fmla="*/ 73 w 73"/>
                <a:gd name="T35" fmla="*/ 39 h 73"/>
                <a:gd name="T36" fmla="*/ 73 w 73"/>
                <a:gd name="T37" fmla="*/ 37 h 73"/>
                <a:gd name="T38" fmla="*/ 70 w 73"/>
                <a:gd name="T39" fmla="*/ 26 h 73"/>
                <a:gd name="T40" fmla="*/ 66 w 73"/>
                <a:gd name="T41" fmla="*/ 17 h 73"/>
                <a:gd name="T42" fmla="*/ 61 w 73"/>
                <a:gd name="T43" fmla="*/ 39 h 73"/>
                <a:gd name="T44" fmla="*/ 60 w 73"/>
                <a:gd name="T45" fmla="*/ 43 h 73"/>
                <a:gd name="T46" fmla="*/ 56 w 73"/>
                <a:gd name="T47" fmla="*/ 51 h 73"/>
                <a:gd name="T48" fmla="*/ 50 w 73"/>
                <a:gd name="T49" fmla="*/ 58 h 73"/>
                <a:gd name="T50" fmla="*/ 41 w 73"/>
                <a:gd name="T51" fmla="*/ 62 h 73"/>
                <a:gd name="T52" fmla="*/ 36 w 73"/>
                <a:gd name="T53" fmla="*/ 62 h 73"/>
                <a:gd name="T54" fmla="*/ 28 w 73"/>
                <a:gd name="T55" fmla="*/ 60 h 73"/>
                <a:gd name="T56" fmla="*/ 20 w 73"/>
                <a:gd name="T57" fmla="*/ 56 h 73"/>
                <a:gd name="T58" fmla="*/ 14 w 73"/>
                <a:gd name="T59" fmla="*/ 49 h 73"/>
                <a:gd name="T60" fmla="*/ 12 w 73"/>
                <a:gd name="T61" fmla="*/ 42 h 73"/>
                <a:gd name="T62" fmla="*/ 12 w 73"/>
                <a:gd name="T63" fmla="*/ 37 h 73"/>
                <a:gd name="T64" fmla="*/ 13 w 73"/>
                <a:gd name="T65" fmla="*/ 27 h 73"/>
                <a:gd name="T66" fmla="*/ 18 w 73"/>
                <a:gd name="T67" fmla="*/ 19 h 73"/>
                <a:gd name="T68" fmla="*/ 27 w 73"/>
                <a:gd name="T69" fmla="*/ 14 h 73"/>
                <a:gd name="T70" fmla="*/ 36 w 73"/>
                <a:gd name="T71" fmla="*/ 12 h 73"/>
                <a:gd name="T72" fmla="*/ 43 w 73"/>
                <a:gd name="T73" fmla="*/ 13 h 73"/>
                <a:gd name="T74" fmla="*/ 53 w 73"/>
                <a:gd name="T75" fmla="*/ 19 h 73"/>
                <a:gd name="T76" fmla="*/ 56 w 73"/>
                <a:gd name="T77" fmla="*/ 22 h 73"/>
                <a:gd name="T78" fmla="*/ 61 w 73"/>
                <a:gd name="T79" fmla="*/ 37 h 73"/>
                <a:gd name="T80" fmla="*/ 61 w 73"/>
                <a:gd name="T81" fmla="*/ 3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73">
                  <a:moveTo>
                    <a:pt x="66" y="17"/>
                  </a:moveTo>
                  <a:lnTo>
                    <a:pt x="66" y="17"/>
                  </a:lnTo>
                  <a:lnTo>
                    <a:pt x="60" y="10"/>
                  </a:lnTo>
                  <a:lnTo>
                    <a:pt x="53" y="5"/>
                  </a:lnTo>
                  <a:lnTo>
                    <a:pt x="45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9" y="2"/>
                  </a:lnTo>
                  <a:lnTo>
                    <a:pt x="22" y="4"/>
                  </a:lnTo>
                  <a:lnTo>
                    <a:pt x="16" y="7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50"/>
                  </a:lnTo>
                  <a:lnTo>
                    <a:pt x="5" y="55"/>
                  </a:lnTo>
                  <a:lnTo>
                    <a:pt x="8" y="60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7" y="68"/>
                  </a:lnTo>
                  <a:lnTo>
                    <a:pt x="23" y="71"/>
                  </a:lnTo>
                  <a:lnTo>
                    <a:pt x="30" y="73"/>
                  </a:lnTo>
                  <a:lnTo>
                    <a:pt x="36" y="73"/>
                  </a:lnTo>
                  <a:lnTo>
                    <a:pt x="36" y="73"/>
                  </a:lnTo>
                  <a:lnTo>
                    <a:pt x="44" y="73"/>
                  </a:lnTo>
                  <a:lnTo>
                    <a:pt x="50" y="71"/>
                  </a:lnTo>
                  <a:lnTo>
                    <a:pt x="56" y="67"/>
                  </a:lnTo>
                  <a:lnTo>
                    <a:pt x="61" y="64"/>
                  </a:lnTo>
                  <a:lnTo>
                    <a:pt x="66" y="58"/>
                  </a:lnTo>
                  <a:lnTo>
                    <a:pt x="69" y="52"/>
                  </a:lnTo>
                  <a:lnTo>
                    <a:pt x="71" y="45"/>
                  </a:lnTo>
                  <a:lnTo>
                    <a:pt x="73" y="39"/>
                  </a:lnTo>
                  <a:lnTo>
                    <a:pt x="73" y="37"/>
                  </a:lnTo>
                  <a:lnTo>
                    <a:pt x="73" y="37"/>
                  </a:lnTo>
                  <a:lnTo>
                    <a:pt x="73" y="32"/>
                  </a:lnTo>
                  <a:lnTo>
                    <a:pt x="70" y="26"/>
                  </a:lnTo>
                  <a:lnTo>
                    <a:pt x="69" y="21"/>
                  </a:lnTo>
                  <a:lnTo>
                    <a:pt x="66" y="17"/>
                  </a:lnTo>
                  <a:lnTo>
                    <a:pt x="66" y="17"/>
                  </a:lnTo>
                  <a:close/>
                  <a:moveTo>
                    <a:pt x="61" y="39"/>
                  </a:moveTo>
                  <a:lnTo>
                    <a:pt x="61" y="39"/>
                  </a:lnTo>
                  <a:lnTo>
                    <a:pt x="60" y="43"/>
                  </a:lnTo>
                  <a:lnTo>
                    <a:pt x="59" y="48"/>
                  </a:lnTo>
                  <a:lnTo>
                    <a:pt x="56" y="51"/>
                  </a:lnTo>
                  <a:lnTo>
                    <a:pt x="53" y="55"/>
                  </a:lnTo>
                  <a:lnTo>
                    <a:pt x="50" y="58"/>
                  </a:lnTo>
                  <a:lnTo>
                    <a:pt x="46" y="60"/>
                  </a:lnTo>
                  <a:lnTo>
                    <a:pt x="41" y="62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1" y="62"/>
                  </a:lnTo>
                  <a:lnTo>
                    <a:pt x="28" y="60"/>
                  </a:lnTo>
                  <a:lnTo>
                    <a:pt x="23" y="58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14" y="49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2"/>
                  </a:lnTo>
                  <a:lnTo>
                    <a:pt x="13" y="27"/>
                  </a:lnTo>
                  <a:lnTo>
                    <a:pt x="15" y="24"/>
                  </a:lnTo>
                  <a:lnTo>
                    <a:pt x="18" y="19"/>
                  </a:lnTo>
                  <a:lnTo>
                    <a:pt x="22" y="17"/>
                  </a:lnTo>
                  <a:lnTo>
                    <a:pt x="27" y="14"/>
                  </a:lnTo>
                  <a:lnTo>
                    <a:pt x="31" y="13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43" y="13"/>
                  </a:lnTo>
                  <a:lnTo>
                    <a:pt x="47" y="15"/>
                  </a:lnTo>
                  <a:lnTo>
                    <a:pt x="53" y="19"/>
                  </a:lnTo>
                  <a:lnTo>
                    <a:pt x="56" y="22"/>
                  </a:lnTo>
                  <a:lnTo>
                    <a:pt x="56" y="22"/>
                  </a:lnTo>
                  <a:lnTo>
                    <a:pt x="60" y="29"/>
                  </a:lnTo>
                  <a:lnTo>
                    <a:pt x="61" y="37"/>
                  </a:lnTo>
                  <a:lnTo>
                    <a:pt x="61" y="37"/>
                  </a:lnTo>
                  <a:lnTo>
                    <a:pt x="61" y="39"/>
                  </a:lnTo>
                  <a:lnTo>
                    <a:pt x="61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83718C5C-57ED-49E8-A5D2-786BB992EE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8564" y="3086101"/>
              <a:ext cx="111125" cy="120650"/>
            </a:xfrm>
            <a:custGeom>
              <a:avLst/>
              <a:gdLst>
                <a:gd name="T0" fmla="*/ 134 w 141"/>
                <a:gd name="T1" fmla="*/ 104 h 153"/>
                <a:gd name="T2" fmla="*/ 126 w 141"/>
                <a:gd name="T3" fmla="*/ 118 h 153"/>
                <a:gd name="T4" fmla="*/ 113 w 141"/>
                <a:gd name="T5" fmla="*/ 129 h 153"/>
                <a:gd name="T6" fmla="*/ 100 w 141"/>
                <a:gd name="T7" fmla="*/ 137 h 153"/>
                <a:gd name="T8" fmla="*/ 83 w 141"/>
                <a:gd name="T9" fmla="*/ 141 h 153"/>
                <a:gd name="T10" fmla="*/ 72 w 141"/>
                <a:gd name="T11" fmla="*/ 141 h 153"/>
                <a:gd name="T12" fmla="*/ 49 w 141"/>
                <a:gd name="T13" fmla="*/ 135 h 153"/>
                <a:gd name="T14" fmla="*/ 38 w 141"/>
                <a:gd name="T15" fmla="*/ 130 h 153"/>
                <a:gd name="T16" fmla="*/ 23 w 141"/>
                <a:gd name="T17" fmla="*/ 115 h 153"/>
                <a:gd name="T18" fmla="*/ 14 w 141"/>
                <a:gd name="T19" fmla="*/ 96 h 153"/>
                <a:gd name="T20" fmla="*/ 12 w 141"/>
                <a:gd name="T21" fmla="*/ 84 h 153"/>
                <a:gd name="T22" fmla="*/ 12 w 141"/>
                <a:gd name="T23" fmla="*/ 71 h 153"/>
                <a:gd name="T24" fmla="*/ 19 w 141"/>
                <a:gd name="T25" fmla="*/ 47 h 153"/>
                <a:gd name="T26" fmla="*/ 34 w 141"/>
                <a:gd name="T27" fmla="*/ 27 h 153"/>
                <a:gd name="T28" fmla="*/ 56 w 141"/>
                <a:gd name="T29" fmla="*/ 15 h 153"/>
                <a:gd name="T30" fmla="*/ 68 w 141"/>
                <a:gd name="T31" fmla="*/ 12 h 153"/>
                <a:gd name="T32" fmla="*/ 83 w 141"/>
                <a:gd name="T33" fmla="*/ 12 h 153"/>
                <a:gd name="T34" fmla="*/ 78 w 141"/>
                <a:gd name="T35" fmla="*/ 0 h 153"/>
                <a:gd name="T36" fmla="*/ 67 w 141"/>
                <a:gd name="T37" fmla="*/ 1 h 153"/>
                <a:gd name="T38" fmla="*/ 52 w 141"/>
                <a:gd name="T39" fmla="*/ 4 h 153"/>
                <a:gd name="T40" fmla="*/ 38 w 141"/>
                <a:gd name="T41" fmla="*/ 10 h 153"/>
                <a:gd name="T42" fmla="*/ 27 w 141"/>
                <a:gd name="T43" fmla="*/ 18 h 153"/>
                <a:gd name="T44" fmla="*/ 17 w 141"/>
                <a:gd name="T45" fmla="*/ 29 h 153"/>
                <a:gd name="T46" fmla="*/ 9 w 141"/>
                <a:gd name="T47" fmla="*/ 41 h 153"/>
                <a:gd name="T48" fmla="*/ 3 w 141"/>
                <a:gd name="T49" fmla="*/ 55 h 153"/>
                <a:gd name="T50" fmla="*/ 0 w 141"/>
                <a:gd name="T51" fmla="*/ 70 h 153"/>
                <a:gd name="T52" fmla="*/ 0 w 141"/>
                <a:gd name="T53" fmla="*/ 85 h 153"/>
                <a:gd name="T54" fmla="*/ 2 w 141"/>
                <a:gd name="T55" fmla="*/ 93 h 153"/>
                <a:gd name="T56" fmla="*/ 4 w 141"/>
                <a:gd name="T57" fmla="*/ 100 h 153"/>
                <a:gd name="T58" fmla="*/ 14 w 141"/>
                <a:gd name="T59" fmla="*/ 122 h 153"/>
                <a:gd name="T60" fmla="*/ 33 w 141"/>
                <a:gd name="T61" fmla="*/ 139 h 153"/>
                <a:gd name="T62" fmla="*/ 42 w 141"/>
                <a:gd name="T63" fmla="*/ 145 h 153"/>
                <a:gd name="T64" fmla="*/ 65 w 141"/>
                <a:gd name="T65" fmla="*/ 152 h 153"/>
                <a:gd name="T66" fmla="*/ 76 w 141"/>
                <a:gd name="T67" fmla="*/ 153 h 153"/>
                <a:gd name="T68" fmla="*/ 86 w 141"/>
                <a:gd name="T69" fmla="*/ 152 h 153"/>
                <a:gd name="T70" fmla="*/ 102 w 141"/>
                <a:gd name="T71" fmla="*/ 148 h 153"/>
                <a:gd name="T72" fmla="*/ 117 w 141"/>
                <a:gd name="T73" fmla="*/ 140 h 153"/>
                <a:gd name="T74" fmla="*/ 131 w 141"/>
                <a:gd name="T75" fmla="*/ 130 h 153"/>
                <a:gd name="T76" fmla="*/ 141 w 141"/>
                <a:gd name="T77" fmla="*/ 1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1" h="153">
                  <a:moveTo>
                    <a:pt x="134" y="104"/>
                  </a:moveTo>
                  <a:lnTo>
                    <a:pt x="134" y="104"/>
                  </a:lnTo>
                  <a:lnTo>
                    <a:pt x="131" y="111"/>
                  </a:lnTo>
                  <a:lnTo>
                    <a:pt x="126" y="118"/>
                  </a:lnTo>
                  <a:lnTo>
                    <a:pt x="120" y="124"/>
                  </a:lnTo>
                  <a:lnTo>
                    <a:pt x="113" y="129"/>
                  </a:lnTo>
                  <a:lnTo>
                    <a:pt x="106" y="133"/>
                  </a:lnTo>
                  <a:lnTo>
                    <a:pt x="100" y="137"/>
                  </a:lnTo>
                  <a:lnTo>
                    <a:pt x="91" y="139"/>
                  </a:lnTo>
                  <a:lnTo>
                    <a:pt x="83" y="141"/>
                  </a:lnTo>
                  <a:lnTo>
                    <a:pt x="83" y="141"/>
                  </a:lnTo>
                  <a:lnTo>
                    <a:pt x="72" y="141"/>
                  </a:lnTo>
                  <a:lnTo>
                    <a:pt x="60" y="139"/>
                  </a:lnTo>
                  <a:lnTo>
                    <a:pt x="49" y="135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30" y="123"/>
                  </a:lnTo>
                  <a:lnTo>
                    <a:pt x="23" y="115"/>
                  </a:lnTo>
                  <a:lnTo>
                    <a:pt x="19" y="10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71"/>
                  </a:lnTo>
                  <a:lnTo>
                    <a:pt x="14" y="58"/>
                  </a:lnTo>
                  <a:lnTo>
                    <a:pt x="19" y="47"/>
                  </a:lnTo>
                  <a:lnTo>
                    <a:pt x="26" y="36"/>
                  </a:lnTo>
                  <a:lnTo>
                    <a:pt x="34" y="27"/>
                  </a:lnTo>
                  <a:lnTo>
                    <a:pt x="44" y="20"/>
                  </a:lnTo>
                  <a:lnTo>
                    <a:pt x="56" y="15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76" y="11"/>
                  </a:lnTo>
                  <a:lnTo>
                    <a:pt x="83" y="1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59" y="2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8" y="10"/>
                  </a:lnTo>
                  <a:lnTo>
                    <a:pt x="33" y="15"/>
                  </a:lnTo>
                  <a:lnTo>
                    <a:pt x="27" y="18"/>
                  </a:lnTo>
                  <a:lnTo>
                    <a:pt x="21" y="24"/>
                  </a:lnTo>
                  <a:lnTo>
                    <a:pt x="17" y="29"/>
                  </a:lnTo>
                  <a:lnTo>
                    <a:pt x="12" y="35"/>
                  </a:lnTo>
                  <a:lnTo>
                    <a:pt x="9" y="41"/>
                  </a:lnTo>
                  <a:lnTo>
                    <a:pt x="5" y="48"/>
                  </a:lnTo>
                  <a:lnTo>
                    <a:pt x="3" y="55"/>
                  </a:lnTo>
                  <a:lnTo>
                    <a:pt x="2" y="63"/>
                  </a:lnTo>
                  <a:lnTo>
                    <a:pt x="0" y="70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2" y="93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9" y="111"/>
                  </a:lnTo>
                  <a:lnTo>
                    <a:pt x="14" y="122"/>
                  </a:lnTo>
                  <a:lnTo>
                    <a:pt x="22" y="131"/>
                  </a:lnTo>
                  <a:lnTo>
                    <a:pt x="33" y="139"/>
                  </a:lnTo>
                  <a:lnTo>
                    <a:pt x="33" y="139"/>
                  </a:lnTo>
                  <a:lnTo>
                    <a:pt x="42" y="145"/>
                  </a:lnTo>
                  <a:lnTo>
                    <a:pt x="53" y="149"/>
                  </a:lnTo>
                  <a:lnTo>
                    <a:pt x="65" y="152"/>
                  </a:lnTo>
                  <a:lnTo>
                    <a:pt x="76" y="153"/>
                  </a:lnTo>
                  <a:lnTo>
                    <a:pt x="76" y="153"/>
                  </a:lnTo>
                  <a:lnTo>
                    <a:pt x="86" y="152"/>
                  </a:lnTo>
                  <a:lnTo>
                    <a:pt x="86" y="152"/>
                  </a:lnTo>
                  <a:lnTo>
                    <a:pt x="94" y="150"/>
                  </a:lnTo>
                  <a:lnTo>
                    <a:pt x="102" y="148"/>
                  </a:lnTo>
                  <a:lnTo>
                    <a:pt x="110" y="145"/>
                  </a:lnTo>
                  <a:lnTo>
                    <a:pt x="117" y="140"/>
                  </a:lnTo>
                  <a:lnTo>
                    <a:pt x="124" y="135"/>
                  </a:lnTo>
                  <a:lnTo>
                    <a:pt x="131" y="130"/>
                  </a:lnTo>
                  <a:lnTo>
                    <a:pt x="136" y="124"/>
                  </a:lnTo>
                  <a:lnTo>
                    <a:pt x="141" y="117"/>
                  </a:lnTo>
                  <a:lnTo>
                    <a:pt x="134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6">
              <a:extLst>
                <a:ext uri="{FF2B5EF4-FFF2-40B4-BE49-F238E27FC236}">
                  <a16:creationId xmlns:a16="http://schemas.microsoft.com/office/drawing/2014/main" id="{0C5AF289-3812-4CE1-8BC9-81FB41FE3A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0314" y="3117851"/>
              <a:ext cx="57150" cy="57150"/>
            </a:xfrm>
            <a:custGeom>
              <a:avLst/>
              <a:gdLst>
                <a:gd name="T0" fmla="*/ 72 w 72"/>
                <a:gd name="T1" fmla="*/ 33 h 72"/>
                <a:gd name="T2" fmla="*/ 72 w 72"/>
                <a:gd name="T3" fmla="*/ 32 h 72"/>
                <a:gd name="T4" fmla="*/ 70 w 72"/>
                <a:gd name="T5" fmla="*/ 22 h 72"/>
                <a:gd name="T6" fmla="*/ 63 w 72"/>
                <a:gd name="T7" fmla="*/ 13 h 72"/>
                <a:gd name="T8" fmla="*/ 57 w 72"/>
                <a:gd name="T9" fmla="*/ 7 h 72"/>
                <a:gd name="T10" fmla="*/ 41 w 72"/>
                <a:gd name="T11" fmla="*/ 0 h 72"/>
                <a:gd name="T12" fmla="*/ 32 w 72"/>
                <a:gd name="T13" fmla="*/ 0 h 72"/>
                <a:gd name="T14" fmla="*/ 18 w 72"/>
                <a:gd name="T15" fmla="*/ 4 h 72"/>
                <a:gd name="T16" fmla="*/ 8 w 72"/>
                <a:gd name="T17" fmla="*/ 14 h 72"/>
                <a:gd name="T18" fmla="*/ 4 w 72"/>
                <a:gd name="T19" fmla="*/ 19 h 72"/>
                <a:gd name="T20" fmla="*/ 0 w 72"/>
                <a:gd name="T21" fmla="*/ 33 h 72"/>
                <a:gd name="T22" fmla="*/ 0 w 72"/>
                <a:gd name="T23" fmla="*/ 40 h 72"/>
                <a:gd name="T24" fmla="*/ 2 w 72"/>
                <a:gd name="T25" fmla="*/ 47 h 72"/>
                <a:gd name="T26" fmla="*/ 7 w 72"/>
                <a:gd name="T27" fmla="*/ 57 h 72"/>
                <a:gd name="T28" fmla="*/ 16 w 72"/>
                <a:gd name="T29" fmla="*/ 66 h 72"/>
                <a:gd name="T30" fmla="*/ 20 w 72"/>
                <a:gd name="T31" fmla="*/ 69 h 72"/>
                <a:gd name="T32" fmla="*/ 31 w 72"/>
                <a:gd name="T33" fmla="*/ 72 h 72"/>
                <a:gd name="T34" fmla="*/ 36 w 72"/>
                <a:gd name="T35" fmla="*/ 72 h 72"/>
                <a:gd name="T36" fmla="*/ 40 w 72"/>
                <a:gd name="T37" fmla="*/ 72 h 72"/>
                <a:gd name="T38" fmla="*/ 54 w 72"/>
                <a:gd name="T39" fmla="*/ 68 h 72"/>
                <a:gd name="T40" fmla="*/ 64 w 72"/>
                <a:gd name="T41" fmla="*/ 60 h 72"/>
                <a:gd name="T42" fmla="*/ 71 w 72"/>
                <a:gd name="T43" fmla="*/ 47 h 72"/>
                <a:gd name="T44" fmla="*/ 72 w 72"/>
                <a:gd name="T45" fmla="*/ 33 h 72"/>
                <a:gd name="T46" fmla="*/ 39 w 72"/>
                <a:gd name="T47" fmla="*/ 61 h 72"/>
                <a:gd name="T48" fmla="*/ 34 w 72"/>
                <a:gd name="T49" fmla="*/ 61 h 72"/>
                <a:gd name="T50" fmla="*/ 26 w 72"/>
                <a:gd name="T51" fmla="*/ 59 h 72"/>
                <a:gd name="T52" fmla="*/ 21 w 72"/>
                <a:gd name="T53" fmla="*/ 56 h 72"/>
                <a:gd name="T54" fmla="*/ 12 w 72"/>
                <a:gd name="T55" fmla="*/ 44 h 72"/>
                <a:gd name="T56" fmla="*/ 11 w 72"/>
                <a:gd name="T57" fmla="*/ 39 h 72"/>
                <a:gd name="T58" fmla="*/ 11 w 72"/>
                <a:gd name="T59" fmla="*/ 34 h 72"/>
                <a:gd name="T60" fmla="*/ 13 w 72"/>
                <a:gd name="T61" fmla="*/ 25 h 72"/>
                <a:gd name="T62" fmla="*/ 17 w 72"/>
                <a:gd name="T63" fmla="*/ 21 h 72"/>
                <a:gd name="T64" fmla="*/ 24 w 72"/>
                <a:gd name="T65" fmla="*/ 15 h 72"/>
                <a:gd name="T66" fmla="*/ 33 w 72"/>
                <a:gd name="T67" fmla="*/ 11 h 72"/>
                <a:gd name="T68" fmla="*/ 36 w 72"/>
                <a:gd name="T69" fmla="*/ 11 h 72"/>
                <a:gd name="T70" fmla="*/ 41 w 72"/>
                <a:gd name="T71" fmla="*/ 11 h 72"/>
                <a:gd name="T72" fmla="*/ 51 w 72"/>
                <a:gd name="T73" fmla="*/ 16 h 72"/>
                <a:gd name="T74" fmla="*/ 55 w 72"/>
                <a:gd name="T75" fmla="*/ 19 h 72"/>
                <a:gd name="T76" fmla="*/ 61 w 72"/>
                <a:gd name="T77" fmla="*/ 33 h 72"/>
                <a:gd name="T78" fmla="*/ 61 w 72"/>
                <a:gd name="T79" fmla="*/ 34 h 72"/>
                <a:gd name="T80" fmla="*/ 61 w 72"/>
                <a:gd name="T81" fmla="*/ 39 h 72"/>
                <a:gd name="T82" fmla="*/ 58 w 72"/>
                <a:gd name="T83" fmla="*/ 48 h 72"/>
                <a:gd name="T84" fmla="*/ 53 w 72"/>
                <a:gd name="T85" fmla="*/ 55 h 72"/>
                <a:gd name="T86" fmla="*/ 43 w 72"/>
                <a:gd name="T87" fmla="*/ 60 h 72"/>
                <a:gd name="T88" fmla="*/ 39 w 72"/>
                <a:gd name="T89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72">
                  <a:moveTo>
                    <a:pt x="72" y="33"/>
                  </a:moveTo>
                  <a:lnTo>
                    <a:pt x="72" y="33"/>
                  </a:lnTo>
                  <a:lnTo>
                    <a:pt x="72" y="32"/>
                  </a:lnTo>
                  <a:lnTo>
                    <a:pt x="72" y="32"/>
                  </a:lnTo>
                  <a:lnTo>
                    <a:pt x="71" y="26"/>
                  </a:lnTo>
                  <a:lnTo>
                    <a:pt x="70" y="22"/>
                  </a:lnTo>
                  <a:lnTo>
                    <a:pt x="66" y="17"/>
                  </a:lnTo>
                  <a:lnTo>
                    <a:pt x="63" y="13"/>
                  </a:lnTo>
                  <a:lnTo>
                    <a:pt x="63" y="13"/>
                  </a:lnTo>
                  <a:lnTo>
                    <a:pt x="57" y="7"/>
                  </a:lnTo>
                  <a:lnTo>
                    <a:pt x="49" y="2"/>
                  </a:lnTo>
                  <a:lnTo>
                    <a:pt x="4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18" y="4"/>
                  </a:lnTo>
                  <a:lnTo>
                    <a:pt x="12" y="9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4" y="19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4" y="53"/>
                  </a:lnTo>
                  <a:lnTo>
                    <a:pt x="7" y="57"/>
                  </a:lnTo>
                  <a:lnTo>
                    <a:pt x="11" y="62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20" y="69"/>
                  </a:lnTo>
                  <a:lnTo>
                    <a:pt x="25" y="71"/>
                  </a:lnTo>
                  <a:lnTo>
                    <a:pt x="31" y="72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8" y="71"/>
                  </a:lnTo>
                  <a:lnTo>
                    <a:pt x="54" y="68"/>
                  </a:lnTo>
                  <a:lnTo>
                    <a:pt x="60" y="64"/>
                  </a:lnTo>
                  <a:lnTo>
                    <a:pt x="64" y="60"/>
                  </a:lnTo>
                  <a:lnTo>
                    <a:pt x="68" y="54"/>
                  </a:lnTo>
                  <a:lnTo>
                    <a:pt x="71" y="47"/>
                  </a:lnTo>
                  <a:lnTo>
                    <a:pt x="72" y="41"/>
                  </a:lnTo>
                  <a:lnTo>
                    <a:pt x="72" y="33"/>
                  </a:lnTo>
                  <a:lnTo>
                    <a:pt x="72" y="33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34" y="61"/>
                  </a:lnTo>
                  <a:lnTo>
                    <a:pt x="30" y="61"/>
                  </a:lnTo>
                  <a:lnTo>
                    <a:pt x="26" y="59"/>
                  </a:lnTo>
                  <a:lnTo>
                    <a:pt x="21" y="56"/>
                  </a:lnTo>
                  <a:lnTo>
                    <a:pt x="21" y="56"/>
                  </a:lnTo>
                  <a:lnTo>
                    <a:pt x="16" y="51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4"/>
                  </a:lnTo>
                  <a:lnTo>
                    <a:pt x="12" y="30"/>
                  </a:lnTo>
                  <a:lnTo>
                    <a:pt x="13" y="25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20" y="17"/>
                  </a:lnTo>
                  <a:lnTo>
                    <a:pt x="24" y="15"/>
                  </a:lnTo>
                  <a:lnTo>
                    <a:pt x="28" y="13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41" y="11"/>
                  </a:lnTo>
                  <a:lnTo>
                    <a:pt x="47" y="14"/>
                  </a:lnTo>
                  <a:lnTo>
                    <a:pt x="51" y="16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26"/>
                  </a:lnTo>
                  <a:lnTo>
                    <a:pt x="61" y="33"/>
                  </a:lnTo>
                  <a:lnTo>
                    <a:pt x="61" y="33"/>
                  </a:lnTo>
                  <a:lnTo>
                    <a:pt x="61" y="34"/>
                  </a:lnTo>
                  <a:lnTo>
                    <a:pt x="61" y="34"/>
                  </a:lnTo>
                  <a:lnTo>
                    <a:pt x="61" y="39"/>
                  </a:lnTo>
                  <a:lnTo>
                    <a:pt x="60" y="44"/>
                  </a:lnTo>
                  <a:lnTo>
                    <a:pt x="58" y="48"/>
                  </a:lnTo>
                  <a:lnTo>
                    <a:pt x="55" y="52"/>
                  </a:lnTo>
                  <a:lnTo>
                    <a:pt x="53" y="55"/>
                  </a:lnTo>
                  <a:lnTo>
                    <a:pt x="48" y="59"/>
                  </a:lnTo>
                  <a:lnTo>
                    <a:pt x="43" y="60"/>
                  </a:lnTo>
                  <a:lnTo>
                    <a:pt x="39" y="61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">
              <a:extLst>
                <a:ext uri="{FF2B5EF4-FFF2-40B4-BE49-F238E27FC236}">
                  <a16:creationId xmlns:a16="http://schemas.microsoft.com/office/drawing/2014/main" id="{6CA3D96D-5169-499E-A1AF-768633AB24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9701" y="3287713"/>
              <a:ext cx="41275" cy="36513"/>
            </a:xfrm>
            <a:custGeom>
              <a:avLst/>
              <a:gdLst>
                <a:gd name="T0" fmla="*/ 11 w 52"/>
                <a:gd name="T1" fmla="*/ 19 h 46"/>
                <a:gd name="T2" fmla="*/ 19 w 52"/>
                <a:gd name="T3" fmla="*/ 34 h 46"/>
                <a:gd name="T4" fmla="*/ 19 w 52"/>
                <a:gd name="T5" fmla="*/ 34 h 46"/>
                <a:gd name="T6" fmla="*/ 20 w 52"/>
                <a:gd name="T7" fmla="*/ 35 h 46"/>
                <a:gd name="T8" fmla="*/ 20 w 52"/>
                <a:gd name="T9" fmla="*/ 35 h 46"/>
                <a:gd name="T10" fmla="*/ 20 w 52"/>
                <a:gd name="T11" fmla="*/ 35 h 46"/>
                <a:gd name="T12" fmla="*/ 41 w 52"/>
                <a:gd name="T13" fmla="*/ 23 h 46"/>
                <a:gd name="T14" fmla="*/ 41 w 52"/>
                <a:gd name="T15" fmla="*/ 23 h 46"/>
                <a:gd name="T16" fmla="*/ 41 w 52"/>
                <a:gd name="T17" fmla="*/ 22 h 46"/>
                <a:gd name="T18" fmla="*/ 33 w 52"/>
                <a:gd name="T19" fmla="*/ 6 h 46"/>
                <a:gd name="T20" fmla="*/ 42 w 52"/>
                <a:gd name="T21" fmla="*/ 0 h 46"/>
                <a:gd name="T22" fmla="*/ 51 w 52"/>
                <a:gd name="T23" fmla="*/ 16 h 46"/>
                <a:gd name="T24" fmla="*/ 51 w 52"/>
                <a:gd name="T25" fmla="*/ 16 h 46"/>
                <a:gd name="T26" fmla="*/ 52 w 52"/>
                <a:gd name="T27" fmla="*/ 21 h 46"/>
                <a:gd name="T28" fmla="*/ 52 w 52"/>
                <a:gd name="T29" fmla="*/ 26 h 46"/>
                <a:gd name="T30" fmla="*/ 50 w 52"/>
                <a:gd name="T31" fmla="*/ 30 h 46"/>
                <a:gd name="T32" fmla="*/ 47 w 52"/>
                <a:gd name="T33" fmla="*/ 34 h 46"/>
                <a:gd name="T34" fmla="*/ 26 w 52"/>
                <a:gd name="T35" fmla="*/ 45 h 46"/>
                <a:gd name="T36" fmla="*/ 26 w 52"/>
                <a:gd name="T37" fmla="*/ 45 h 46"/>
                <a:gd name="T38" fmla="*/ 24 w 52"/>
                <a:gd name="T39" fmla="*/ 46 h 46"/>
                <a:gd name="T40" fmla="*/ 20 w 52"/>
                <a:gd name="T41" fmla="*/ 46 h 46"/>
                <a:gd name="T42" fmla="*/ 20 w 52"/>
                <a:gd name="T43" fmla="*/ 46 h 46"/>
                <a:gd name="T44" fmla="*/ 17 w 52"/>
                <a:gd name="T45" fmla="*/ 45 h 46"/>
                <a:gd name="T46" fmla="*/ 17 w 52"/>
                <a:gd name="T47" fmla="*/ 45 h 46"/>
                <a:gd name="T48" fmla="*/ 12 w 52"/>
                <a:gd name="T49" fmla="*/ 44 h 46"/>
                <a:gd name="T50" fmla="*/ 9 w 52"/>
                <a:gd name="T51" fmla="*/ 39 h 46"/>
                <a:gd name="T52" fmla="*/ 0 w 52"/>
                <a:gd name="T53" fmla="*/ 23 h 46"/>
                <a:gd name="T54" fmla="*/ 11 w 52"/>
                <a:gd name="T55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" h="46">
                  <a:moveTo>
                    <a:pt x="11" y="19"/>
                  </a:moveTo>
                  <a:lnTo>
                    <a:pt x="19" y="34"/>
                  </a:lnTo>
                  <a:lnTo>
                    <a:pt x="19" y="34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41" y="23"/>
                  </a:lnTo>
                  <a:lnTo>
                    <a:pt x="41" y="23"/>
                  </a:lnTo>
                  <a:lnTo>
                    <a:pt x="41" y="22"/>
                  </a:lnTo>
                  <a:lnTo>
                    <a:pt x="33" y="6"/>
                  </a:lnTo>
                  <a:lnTo>
                    <a:pt x="42" y="0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52" y="21"/>
                  </a:lnTo>
                  <a:lnTo>
                    <a:pt x="52" y="26"/>
                  </a:lnTo>
                  <a:lnTo>
                    <a:pt x="50" y="30"/>
                  </a:lnTo>
                  <a:lnTo>
                    <a:pt x="47" y="34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24" y="46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2" y="44"/>
                  </a:lnTo>
                  <a:lnTo>
                    <a:pt x="9" y="39"/>
                  </a:lnTo>
                  <a:lnTo>
                    <a:pt x="0" y="23"/>
                  </a:lnTo>
                  <a:lnTo>
                    <a:pt x="11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8">
              <a:extLst>
                <a:ext uri="{FF2B5EF4-FFF2-40B4-BE49-F238E27FC236}">
                  <a16:creationId xmlns:a16="http://schemas.microsoft.com/office/drawing/2014/main" id="{CA929844-4B95-4F92-9F6D-63EBD1F4CE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6664" y="3001963"/>
              <a:ext cx="220663" cy="309563"/>
            </a:xfrm>
            <a:custGeom>
              <a:avLst/>
              <a:gdLst>
                <a:gd name="T0" fmla="*/ 274 w 277"/>
                <a:gd name="T1" fmla="*/ 323 h 389"/>
                <a:gd name="T2" fmla="*/ 97 w 277"/>
                <a:gd name="T3" fmla="*/ 0 h 389"/>
                <a:gd name="T4" fmla="*/ 0 w 277"/>
                <a:gd name="T5" fmla="*/ 53 h 389"/>
                <a:gd name="T6" fmla="*/ 29 w 277"/>
                <a:gd name="T7" fmla="*/ 105 h 389"/>
                <a:gd name="T8" fmla="*/ 34 w 277"/>
                <a:gd name="T9" fmla="*/ 117 h 389"/>
                <a:gd name="T10" fmla="*/ 85 w 277"/>
                <a:gd name="T11" fmla="*/ 209 h 389"/>
                <a:gd name="T12" fmla="*/ 92 w 277"/>
                <a:gd name="T13" fmla="*/ 222 h 389"/>
                <a:gd name="T14" fmla="*/ 177 w 277"/>
                <a:gd name="T15" fmla="*/ 378 h 389"/>
                <a:gd name="T16" fmla="*/ 177 w 277"/>
                <a:gd name="T17" fmla="*/ 378 h 389"/>
                <a:gd name="T18" fmla="*/ 181 w 277"/>
                <a:gd name="T19" fmla="*/ 382 h 389"/>
                <a:gd name="T20" fmla="*/ 186 w 277"/>
                <a:gd name="T21" fmla="*/ 387 h 389"/>
                <a:gd name="T22" fmla="*/ 192 w 277"/>
                <a:gd name="T23" fmla="*/ 389 h 389"/>
                <a:gd name="T24" fmla="*/ 198 w 277"/>
                <a:gd name="T25" fmla="*/ 389 h 389"/>
                <a:gd name="T26" fmla="*/ 198 w 277"/>
                <a:gd name="T27" fmla="*/ 389 h 389"/>
                <a:gd name="T28" fmla="*/ 205 w 277"/>
                <a:gd name="T29" fmla="*/ 389 h 389"/>
                <a:gd name="T30" fmla="*/ 209 w 277"/>
                <a:gd name="T31" fmla="*/ 387 h 389"/>
                <a:gd name="T32" fmla="*/ 217 w 277"/>
                <a:gd name="T33" fmla="*/ 382 h 389"/>
                <a:gd name="T34" fmla="*/ 228 w 277"/>
                <a:gd name="T35" fmla="*/ 378 h 389"/>
                <a:gd name="T36" fmla="*/ 259 w 277"/>
                <a:gd name="T37" fmla="*/ 359 h 389"/>
                <a:gd name="T38" fmla="*/ 265 w 277"/>
                <a:gd name="T39" fmla="*/ 357 h 389"/>
                <a:gd name="T40" fmla="*/ 265 w 277"/>
                <a:gd name="T41" fmla="*/ 357 h 389"/>
                <a:gd name="T42" fmla="*/ 268 w 277"/>
                <a:gd name="T43" fmla="*/ 353 h 389"/>
                <a:gd name="T44" fmla="*/ 272 w 277"/>
                <a:gd name="T45" fmla="*/ 350 h 389"/>
                <a:gd name="T46" fmla="*/ 274 w 277"/>
                <a:gd name="T47" fmla="*/ 347 h 389"/>
                <a:gd name="T48" fmla="*/ 276 w 277"/>
                <a:gd name="T49" fmla="*/ 342 h 389"/>
                <a:gd name="T50" fmla="*/ 277 w 277"/>
                <a:gd name="T51" fmla="*/ 337 h 389"/>
                <a:gd name="T52" fmla="*/ 277 w 277"/>
                <a:gd name="T53" fmla="*/ 333 h 389"/>
                <a:gd name="T54" fmla="*/ 276 w 277"/>
                <a:gd name="T55" fmla="*/ 328 h 389"/>
                <a:gd name="T56" fmla="*/ 274 w 277"/>
                <a:gd name="T57" fmla="*/ 323 h 389"/>
                <a:gd name="T58" fmla="*/ 274 w 277"/>
                <a:gd name="T59" fmla="*/ 323 h 389"/>
                <a:gd name="T60" fmla="*/ 259 w 277"/>
                <a:gd name="T61" fmla="*/ 347 h 389"/>
                <a:gd name="T62" fmla="*/ 205 w 277"/>
                <a:gd name="T63" fmla="*/ 376 h 389"/>
                <a:gd name="T64" fmla="*/ 205 w 277"/>
                <a:gd name="T65" fmla="*/ 376 h 389"/>
                <a:gd name="T66" fmla="*/ 201 w 277"/>
                <a:gd name="T67" fmla="*/ 378 h 389"/>
                <a:gd name="T68" fmla="*/ 198 w 277"/>
                <a:gd name="T69" fmla="*/ 378 h 389"/>
                <a:gd name="T70" fmla="*/ 198 w 277"/>
                <a:gd name="T71" fmla="*/ 378 h 389"/>
                <a:gd name="T72" fmla="*/ 194 w 277"/>
                <a:gd name="T73" fmla="*/ 378 h 389"/>
                <a:gd name="T74" fmla="*/ 192 w 277"/>
                <a:gd name="T75" fmla="*/ 376 h 389"/>
                <a:gd name="T76" fmla="*/ 189 w 277"/>
                <a:gd name="T77" fmla="*/ 374 h 389"/>
                <a:gd name="T78" fmla="*/ 188 w 277"/>
                <a:gd name="T79" fmla="*/ 372 h 389"/>
                <a:gd name="T80" fmla="*/ 15 w 277"/>
                <a:gd name="T81" fmla="*/ 57 h 389"/>
                <a:gd name="T82" fmla="*/ 92 w 277"/>
                <a:gd name="T83" fmla="*/ 16 h 389"/>
                <a:gd name="T84" fmla="*/ 264 w 277"/>
                <a:gd name="T85" fmla="*/ 329 h 389"/>
                <a:gd name="T86" fmla="*/ 264 w 277"/>
                <a:gd name="T87" fmla="*/ 329 h 389"/>
                <a:gd name="T88" fmla="*/ 266 w 277"/>
                <a:gd name="T89" fmla="*/ 334 h 389"/>
                <a:gd name="T90" fmla="*/ 265 w 277"/>
                <a:gd name="T91" fmla="*/ 340 h 389"/>
                <a:gd name="T92" fmla="*/ 262 w 277"/>
                <a:gd name="T93" fmla="*/ 343 h 389"/>
                <a:gd name="T94" fmla="*/ 259 w 277"/>
                <a:gd name="T95" fmla="*/ 347 h 389"/>
                <a:gd name="T96" fmla="*/ 259 w 277"/>
                <a:gd name="T97" fmla="*/ 34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7" h="389">
                  <a:moveTo>
                    <a:pt x="274" y="323"/>
                  </a:moveTo>
                  <a:lnTo>
                    <a:pt x="97" y="0"/>
                  </a:lnTo>
                  <a:lnTo>
                    <a:pt x="0" y="53"/>
                  </a:lnTo>
                  <a:lnTo>
                    <a:pt x="29" y="105"/>
                  </a:lnTo>
                  <a:lnTo>
                    <a:pt x="34" y="117"/>
                  </a:lnTo>
                  <a:lnTo>
                    <a:pt x="85" y="209"/>
                  </a:lnTo>
                  <a:lnTo>
                    <a:pt x="92" y="222"/>
                  </a:lnTo>
                  <a:lnTo>
                    <a:pt x="177" y="378"/>
                  </a:lnTo>
                  <a:lnTo>
                    <a:pt x="177" y="378"/>
                  </a:lnTo>
                  <a:lnTo>
                    <a:pt x="181" y="382"/>
                  </a:lnTo>
                  <a:lnTo>
                    <a:pt x="186" y="387"/>
                  </a:lnTo>
                  <a:lnTo>
                    <a:pt x="192" y="389"/>
                  </a:lnTo>
                  <a:lnTo>
                    <a:pt x="198" y="389"/>
                  </a:lnTo>
                  <a:lnTo>
                    <a:pt x="198" y="389"/>
                  </a:lnTo>
                  <a:lnTo>
                    <a:pt x="205" y="389"/>
                  </a:lnTo>
                  <a:lnTo>
                    <a:pt x="209" y="387"/>
                  </a:lnTo>
                  <a:lnTo>
                    <a:pt x="217" y="382"/>
                  </a:lnTo>
                  <a:lnTo>
                    <a:pt x="228" y="378"/>
                  </a:lnTo>
                  <a:lnTo>
                    <a:pt x="259" y="359"/>
                  </a:lnTo>
                  <a:lnTo>
                    <a:pt x="265" y="357"/>
                  </a:lnTo>
                  <a:lnTo>
                    <a:pt x="265" y="357"/>
                  </a:lnTo>
                  <a:lnTo>
                    <a:pt x="268" y="353"/>
                  </a:lnTo>
                  <a:lnTo>
                    <a:pt x="272" y="350"/>
                  </a:lnTo>
                  <a:lnTo>
                    <a:pt x="274" y="347"/>
                  </a:lnTo>
                  <a:lnTo>
                    <a:pt x="276" y="342"/>
                  </a:lnTo>
                  <a:lnTo>
                    <a:pt x="277" y="337"/>
                  </a:lnTo>
                  <a:lnTo>
                    <a:pt x="277" y="333"/>
                  </a:lnTo>
                  <a:lnTo>
                    <a:pt x="276" y="328"/>
                  </a:lnTo>
                  <a:lnTo>
                    <a:pt x="274" y="323"/>
                  </a:lnTo>
                  <a:lnTo>
                    <a:pt x="274" y="323"/>
                  </a:lnTo>
                  <a:close/>
                  <a:moveTo>
                    <a:pt x="259" y="347"/>
                  </a:moveTo>
                  <a:lnTo>
                    <a:pt x="205" y="376"/>
                  </a:lnTo>
                  <a:lnTo>
                    <a:pt x="205" y="376"/>
                  </a:lnTo>
                  <a:lnTo>
                    <a:pt x="201" y="378"/>
                  </a:lnTo>
                  <a:lnTo>
                    <a:pt x="198" y="378"/>
                  </a:lnTo>
                  <a:lnTo>
                    <a:pt x="198" y="378"/>
                  </a:lnTo>
                  <a:lnTo>
                    <a:pt x="194" y="378"/>
                  </a:lnTo>
                  <a:lnTo>
                    <a:pt x="192" y="376"/>
                  </a:lnTo>
                  <a:lnTo>
                    <a:pt x="189" y="374"/>
                  </a:lnTo>
                  <a:lnTo>
                    <a:pt x="188" y="372"/>
                  </a:lnTo>
                  <a:lnTo>
                    <a:pt x="15" y="57"/>
                  </a:lnTo>
                  <a:lnTo>
                    <a:pt x="92" y="16"/>
                  </a:lnTo>
                  <a:lnTo>
                    <a:pt x="264" y="329"/>
                  </a:lnTo>
                  <a:lnTo>
                    <a:pt x="264" y="329"/>
                  </a:lnTo>
                  <a:lnTo>
                    <a:pt x="266" y="334"/>
                  </a:lnTo>
                  <a:lnTo>
                    <a:pt x="265" y="340"/>
                  </a:lnTo>
                  <a:lnTo>
                    <a:pt x="262" y="343"/>
                  </a:lnTo>
                  <a:lnTo>
                    <a:pt x="259" y="347"/>
                  </a:lnTo>
                  <a:lnTo>
                    <a:pt x="259" y="3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9">
              <a:extLst>
                <a:ext uri="{FF2B5EF4-FFF2-40B4-BE49-F238E27FC236}">
                  <a16:creationId xmlns:a16="http://schemas.microsoft.com/office/drawing/2014/main" id="{4F382950-2E63-443C-A709-1E9878DC5F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3489" y="2989263"/>
              <a:ext cx="74613" cy="46038"/>
            </a:xfrm>
            <a:custGeom>
              <a:avLst/>
              <a:gdLst>
                <a:gd name="T0" fmla="*/ 79 w 95"/>
                <a:gd name="T1" fmla="*/ 0 h 57"/>
                <a:gd name="T2" fmla="*/ 79 w 95"/>
                <a:gd name="T3" fmla="*/ 0 h 57"/>
                <a:gd name="T4" fmla="*/ 73 w 95"/>
                <a:gd name="T5" fmla="*/ 1 h 57"/>
                <a:gd name="T6" fmla="*/ 67 w 95"/>
                <a:gd name="T7" fmla="*/ 3 h 57"/>
                <a:gd name="T8" fmla="*/ 13 w 95"/>
                <a:gd name="T9" fmla="*/ 33 h 57"/>
                <a:gd name="T10" fmla="*/ 13 w 95"/>
                <a:gd name="T11" fmla="*/ 33 h 57"/>
                <a:gd name="T12" fmla="*/ 8 w 95"/>
                <a:gd name="T13" fmla="*/ 35 h 57"/>
                <a:gd name="T14" fmla="*/ 6 w 95"/>
                <a:gd name="T15" fmla="*/ 39 h 57"/>
                <a:gd name="T16" fmla="*/ 3 w 95"/>
                <a:gd name="T17" fmla="*/ 43 h 57"/>
                <a:gd name="T18" fmla="*/ 1 w 95"/>
                <a:gd name="T19" fmla="*/ 47 h 57"/>
                <a:gd name="T20" fmla="*/ 1 w 95"/>
                <a:gd name="T21" fmla="*/ 47 h 57"/>
                <a:gd name="T22" fmla="*/ 0 w 95"/>
                <a:gd name="T23" fmla="*/ 53 h 57"/>
                <a:gd name="T24" fmla="*/ 0 w 95"/>
                <a:gd name="T25" fmla="*/ 57 h 57"/>
                <a:gd name="T26" fmla="*/ 12 w 95"/>
                <a:gd name="T27" fmla="*/ 51 h 57"/>
                <a:gd name="T28" fmla="*/ 12 w 95"/>
                <a:gd name="T29" fmla="*/ 51 h 57"/>
                <a:gd name="T30" fmla="*/ 12 w 95"/>
                <a:gd name="T31" fmla="*/ 50 h 57"/>
                <a:gd name="T32" fmla="*/ 12 w 95"/>
                <a:gd name="T33" fmla="*/ 50 h 57"/>
                <a:gd name="T34" fmla="*/ 14 w 95"/>
                <a:gd name="T35" fmla="*/ 46 h 57"/>
                <a:gd name="T36" fmla="*/ 19 w 95"/>
                <a:gd name="T37" fmla="*/ 43 h 57"/>
                <a:gd name="T38" fmla="*/ 73 w 95"/>
                <a:gd name="T39" fmla="*/ 13 h 57"/>
                <a:gd name="T40" fmla="*/ 73 w 95"/>
                <a:gd name="T41" fmla="*/ 13 h 57"/>
                <a:gd name="T42" fmla="*/ 76 w 95"/>
                <a:gd name="T43" fmla="*/ 12 h 57"/>
                <a:gd name="T44" fmla="*/ 79 w 95"/>
                <a:gd name="T45" fmla="*/ 11 h 57"/>
                <a:gd name="T46" fmla="*/ 79 w 95"/>
                <a:gd name="T47" fmla="*/ 11 h 57"/>
                <a:gd name="T48" fmla="*/ 83 w 95"/>
                <a:gd name="T49" fmla="*/ 12 h 57"/>
                <a:gd name="T50" fmla="*/ 95 w 95"/>
                <a:gd name="T51" fmla="*/ 6 h 57"/>
                <a:gd name="T52" fmla="*/ 95 w 95"/>
                <a:gd name="T53" fmla="*/ 6 h 57"/>
                <a:gd name="T54" fmla="*/ 91 w 95"/>
                <a:gd name="T55" fmla="*/ 3 h 57"/>
                <a:gd name="T56" fmla="*/ 88 w 95"/>
                <a:gd name="T57" fmla="*/ 2 h 57"/>
                <a:gd name="T58" fmla="*/ 83 w 95"/>
                <a:gd name="T59" fmla="*/ 1 h 57"/>
                <a:gd name="T60" fmla="*/ 79 w 95"/>
                <a:gd name="T61" fmla="*/ 0 h 57"/>
                <a:gd name="T62" fmla="*/ 79 w 95"/>
                <a:gd name="T6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5" h="57">
                  <a:moveTo>
                    <a:pt x="79" y="0"/>
                  </a:moveTo>
                  <a:lnTo>
                    <a:pt x="79" y="0"/>
                  </a:lnTo>
                  <a:lnTo>
                    <a:pt x="73" y="1"/>
                  </a:lnTo>
                  <a:lnTo>
                    <a:pt x="67" y="3"/>
                  </a:lnTo>
                  <a:lnTo>
                    <a:pt x="13" y="33"/>
                  </a:lnTo>
                  <a:lnTo>
                    <a:pt x="13" y="33"/>
                  </a:lnTo>
                  <a:lnTo>
                    <a:pt x="8" y="35"/>
                  </a:lnTo>
                  <a:lnTo>
                    <a:pt x="6" y="39"/>
                  </a:lnTo>
                  <a:lnTo>
                    <a:pt x="3" y="43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12" y="51"/>
                  </a:lnTo>
                  <a:lnTo>
                    <a:pt x="12" y="51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6"/>
                  </a:lnTo>
                  <a:lnTo>
                    <a:pt x="19" y="43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76" y="12"/>
                  </a:lnTo>
                  <a:lnTo>
                    <a:pt x="79" y="11"/>
                  </a:lnTo>
                  <a:lnTo>
                    <a:pt x="79" y="11"/>
                  </a:lnTo>
                  <a:lnTo>
                    <a:pt x="83" y="12"/>
                  </a:lnTo>
                  <a:lnTo>
                    <a:pt x="95" y="6"/>
                  </a:lnTo>
                  <a:lnTo>
                    <a:pt x="95" y="6"/>
                  </a:lnTo>
                  <a:lnTo>
                    <a:pt x="91" y="3"/>
                  </a:lnTo>
                  <a:lnTo>
                    <a:pt x="88" y="2"/>
                  </a:lnTo>
                  <a:lnTo>
                    <a:pt x="83" y="1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0">
              <a:extLst>
                <a:ext uri="{FF2B5EF4-FFF2-40B4-BE49-F238E27FC236}">
                  <a16:creationId xmlns:a16="http://schemas.microsoft.com/office/drawing/2014/main" id="{5A709260-2572-4337-B612-CD990158E0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10176" y="3379788"/>
              <a:ext cx="125413" cy="28575"/>
            </a:xfrm>
            <a:custGeom>
              <a:avLst/>
              <a:gdLst>
                <a:gd name="T0" fmla="*/ 150 w 157"/>
                <a:gd name="T1" fmla="*/ 0 h 36"/>
                <a:gd name="T2" fmla="*/ 7 w 157"/>
                <a:gd name="T3" fmla="*/ 0 h 36"/>
                <a:gd name="T4" fmla="*/ 7 w 157"/>
                <a:gd name="T5" fmla="*/ 0 h 36"/>
                <a:gd name="T6" fmla="*/ 5 w 157"/>
                <a:gd name="T7" fmla="*/ 2 h 36"/>
                <a:gd name="T8" fmla="*/ 2 w 157"/>
                <a:gd name="T9" fmla="*/ 3 h 36"/>
                <a:gd name="T10" fmla="*/ 1 w 157"/>
                <a:gd name="T11" fmla="*/ 5 h 36"/>
                <a:gd name="T12" fmla="*/ 0 w 157"/>
                <a:gd name="T13" fmla="*/ 7 h 36"/>
                <a:gd name="T14" fmla="*/ 0 w 157"/>
                <a:gd name="T15" fmla="*/ 36 h 36"/>
                <a:gd name="T16" fmla="*/ 157 w 157"/>
                <a:gd name="T17" fmla="*/ 36 h 36"/>
                <a:gd name="T18" fmla="*/ 157 w 157"/>
                <a:gd name="T19" fmla="*/ 7 h 36"/>
                <a:gd name="T20" fmla="*/ 157 w 157"/>
                <a:gd name="T21" fmla="*/ 7 h 36"/>
                <a:gd name="T22" fmla="*/ 157 w 157"/>
                <a:gd name="T23" fmla="*/ 5 h 36"/>
                <a:gd name="T24" fmla="*/ 154 w 157"/>
                <a:gd name="T25" fmla="*/ 3 h 36"/>
                <a:gd name="T26" fmla="*/ 153 w 157"/>
                <a:gd name="T27" fmla="*/ 2 h 36"/>
                <a:gd name="T28" fmla="*/ 150 w 157"/>
                <a:gd name="T29" fmla="*/ 0 h 36"/>
                <a:gd name="T30" fmla="*/ 150 w 157"/>
                <a:gd name="T31" fmla="*/ 0 h 36"/>
                <a:gd name="T32" fmla="*/ 11 w 157"/>
                <a:gd name="T33" fmla="*/ 25 h 36"/>
                <a:gd name="T34" fmla="*/ 11 w 157"/>
                <a:gd name="T35" fmla="*/ 12 h 36"/>
                <a:gd name="T36" fmla="*/ 145 w 157"/>
                <a:gd name="T37" fmla="*/ 12 h 36"/>
                <a:gd name="T38" fmla="*/ 145 w 157"/>
                <a:gd name="T39" fmla="*/ 25 h 36"/>
                <a:gd name="T40" fmla="*/ 11 w 157"/>
                <a:gd name="T41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7" h="36">
                  <a:moveTo>
                    <a:pt x="150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2" y="3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36"/>
                  </a:lnTo>
                  <a:lnTo>
                    <a:pt x="157" y="36"/>
                  </a:lnTo>
                  <a:lnTo>
                    <a:pt x="157" y="7"/>
                  </a:lnTo>
                  <a:lnTo>
                    <a:pt x="157" y="7"/>
                  </a:lnTo>
                  <a:lnTo>
                    <a:pt x="157" y="5"/>
                  </a:lnTo>
                  <a:lnTo>
                    <a:pt x="154" y="3"/>
                  </a:lnTo>
                  <a:lnTo>
                    <a:pt x="153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1" y="25"/>
                  </a:moveTo>
                  <a:lnTo>
                    <a:pt x="11" y="12"/>
                  </a:lnTo>
                  <a:lnTo>
                    <a:pt x="145" y="12"/>
                  </a:lnTo>
                  <a:lnTo>
                    <a:pt x="145" y="25"/>
                  </a:lnTo>
                  <a:lnTo>
                    <a:pt x="11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1">
              <a:extLst>
                <a:ext uri="{FF2B5EF4-FFF2-40B4-BE49-F238E27FC236}">
                  <a16:creationId xmlns:a16="http://schemas.microsoft.com/office/drawing/2014/main" id="{F95BD583-DD8F-4E07-A9CD-8D8BC05D72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9664" y="3163888"/>
              <a:ext cx="136525" cy="361950"/>
            </a:xfrm>
            <a:custGeom>
              <a:avLst/>
              <a:gdLst>
                <a:gd name="T0" fmla="*/ 129 w 171"/>
                <a:gd name="T1" fmla="*/ 446 h 457"/>
                <a:gd name="T2" fmla="*/ 80 w 171"/>
                <a:gd name="T3" fmla="*/ 408 h 457"/>
                <a:gd name="T4" fmla="*/ 46 w 171"/>
                <a:gd name="T5" fmla="*/ 367 h 457"/>
                <a:gd name="T6" fmla="*/ 11 w 171"/>
                <a:gd name="T7" fmla="*/ 293 h 457"/>
                <a:gd name="T8" fmla="*/ 0 w 171"/>
                <a:gd name="T9" fmla="*/ 212 h 457"/>
                <a:gd name="T10" fmla="*/ 5 w 171"/>
                <a:gd name="T11" fmla="*/ 158 h 457"/>
                <a:gd name="T12" fmla="*/ 32 w 171"/>
                <a:gd name="T13" fmla="*/ 82 h 457"/>
                <a:gd name="T14" fmla="*/ 80 w 171"/>
                <a:gd name="T15" fmla="*/ 17 h 457"/>
                <a:gd name="T16" fmla="*/ 96 w 171"/>
                <a:gd name="T17" fmla="*/ 2 h 457"/>
                <a:gd name="T18" fmla="*/ 102 w 171"/>
                <a:gd name="T19" fmla="*/ 0 h 457"/>
                <a:gd name="T20" fmla="*/ 106 w 171"/>
                <a:gd name="T21" fmla="*/ 5 h 457"/>
                <a:gd name="T22" fmla="*/ 114 w 171"/>
                <a:gd name="T23" fmla="*/ 25 h 457"/>
                <a:gd name="T24" fmla="*/ 127 w 171"/>
                <a:gd name="T25" fmla="*/ 41 h 457"/>
                <a:gd name="T26" fmla="*/ 130 w 171"/>
                <a:gd name="T27" fmla="*/ 45 h 457"/>
                <a:gd name="T28" fmla="*/ 127 w 171"/>
                <a:gd name="T29" fmla="*/ 49 h 457"/>
                <a:gd name="T30" fmla="*/ 111 w 171"/>
                <a:gd name="T31" fmla="*/ 66 h 457"/>
                <a:gd name="T32" fmla="*/ 74 w 171"/>
                <a:gd name="T33" fmla="*/ 124 h 457"/>
                <a:gd name="T34" fmla="*/ 56 w 171"/>
                <a:gd name="T35" fmla="*/ 189 h 457"/>
                <a:gd name="T36" fmla="*/ 56 w 171"/>
                <a:gd name="T37" fmla="*/ 227 h 457"/>
                <a:gd name="T38" fmla="*/ 63 w 171"/>
                <a:gd name="T39" fmla="*/ 272 h 457"/>
                <a:gd name="T40" fmla="*/ 79 w 171"/>
                <a:gd name="T41" fmla="*/ 313 h 457"/>
                <a:gd name="T42" fmla="*/ 103 w 171"/>
                <a:gd name="T43" fmla="*/ 351 h 457"/>
                <a:gd name="T44" fmla="*/ 134 w 171"/>
                <a:gd name="T45" fmla="*/ 382 h 457"/>
                <a:gd name="T46" fmla="*/ 171 w 171"/>
                <a:gd name="T47" fmla="*/ 407 h 457"/>
                <a:gd name="T48" fmla="*/ 164 w 171"/>
                <a:gd name="T49" fmla="*/ 416 h 457"/>
                <a:gd name="T50" fmla="*/ 138 w 171"/>
                <a:gd name="T51" fmla="*/ 399 h 457"/>
                <a:gd name="T52" fmla="*/ 103 w 171"/>
                <a:gd name="T53" fmla="*/ 368 h 457"/>
                <a:gd name="T54" fmla="*/ 77 w 171"/>
                <a:gd name="T55" fmla="*/ 331 h 457"/>
                <a:gd name="T56" fmla="*/ 57 w 171"/>
                <a:gd name="T57" fmla="*/ 290 h 457"/>
                <a:gd name="T58" fmla="*/ 46 w 171"/>
                <a:gd name="T59" fmla="*/ 244 h 457"/>
                <a:gd name="T60" fmla="*/ 43 w 171"/>
                <a:gd name="T61" fmla="*/ 212 h 457"/>
                <a:gd name="T62" fmla="*/ 55 w 171"/>
                <a:gd name="T63" fmla="*/ 143 h 457"/>
                <a:gd name="T64" fmla="*/ 85 w 171"/>
                <a:gd name="T65" fmla="*/ 81 h 457"/>
                <a:gd name="T66" fmla="*/ 115 w 171"/>
                <a:gd name="T67" fmla="*/ 45 h 457"/>
                <a:gd name="T68" fmla="*/ 101 w 171"/>
                <a:gd name="T69" fmla="*/ 24 h 457"/>
                <a:gd name="T70" fmla="*/ 88 w 171"/>
                <a:gd name="T71" fmla="*/ 25 h 457"/>
                <a:gd name="T72" fmla="*/ 56 w 171"/>
                <a:gd name="T73" fmla="*/ 65 h 457"/>
                <a:gd name="T74" fmla="*/ 23 w 171"/>
                <a:gd name="T75" fmla="*/ 135 h 457"/>
                <a:gd name="T76" fmla="*/ 11 w 171"/>
                <a:gd name="T77" fmla="*/ 212 h 457"/>
                <a:gd name="T78" fmla="*/ 16 w 171"/>
                <a:gd name="T79" fmla="*/ 264 h 457"/>
                <a:gd name="T80" fmla="*/ 42 w 171"/>
                <a:gd name="T81" fmla="*/ 338 h 457"/>
                <a:gd name="T82" fmla="*/ 88 w 171"/>
                <a:gd name="T83" fmla="*/ 400 h 457"/>
                <a:gd name="T84" fmla="*/ 118 w 171"/>
                <a:gd name="T85" fmla="*/ 426 h 457"/>
                <a:gd name="T86" fmla="*/ 162 w 171"/>
                <a:gd name="T87" fmla="*/ 422 h 457"/>
                <a:gd name="T88" fmla="*/ 164 w 171"/>
                <a:gd name="T89" fmla="*/ 41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1" h="457">
                  <a:moveTo>
                    <a:pt x="146" y="457"/>
                  </a:moveTo>
                  <a:lnTo>
                    <a:pt x="146" y="457"/>
                  </a:lnTo>
                  <a:lnTo>
                    <a:pt x="129" y="446"/>
                  </a:lnTo>
                  <a:lnTo>
                    <a:pt x="111" y="435"/>
                  </a:lnTo>
                  <a:lnTo>
                    <a:pt x="95" y="422"/>
                  </a:lnTo>
                  <a:lnTo>
                    <a:pt x="80" y="408"/>
                  </a:lnTo>
                  <a:lnTo>
                    <a:pt x="80" y="408"/>
                  </a:lnTo>
                  <a:lnTo>
                    <a:pt x="62" y="389"/>
                  </a:lnTo>
                  <a:lnTo>
                    <a:pt x="46" y="367"/>
                  </a:lnTo>
                  <a:lnTo>
                    <a:pt x="32" y="343"/>
                  </a:lnTo>
                  <a:lnTo>
                    <a:pt x="20" y="318"/>
                  </a:lnTo>
                  <a:lnTo>
                    <a:pt x="11" y="293"/>
                  </a:lnTo>
                  <a:lnTo>
                    <a:pt x="5" y="267"/>
                  </a:lnTo>
                  <a:lnTo>
                    <a:pt x="1" y="240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1" y="185"/>
                  </a:lnTo>
                  <a:lnTo>
                    <a:pt x="5" y="158"/>
                  </a:lnTo>
                  <a:lnTo>
                    <a:pt x="11" y="132"/>
                  </a:lnTo>
                  <a:lnTo>
                    <a:pt x="20" y="106"/>
                  </a:lnTo>
                  <a:lnTo>
                    <a:pt x="32" y="82"/>
                  </a:lnTo>
                  <a:lnTo>
                    <a:pt x="46" y="59"/>
                  </a:lnTo>
                  <a:lnTo>
                    <a:pt x="62" y="3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9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4" y="3"/>
                  </a:lnTo>
                  <a:lnTo>
                    <a:pt x="106" y="5"/>
                  </a:lnTo>
                  <a:lnTo>
                    <a:pt x="106" y="5"/>
                  </a:lnTo>
                  <a:lnTo>
                    <a:pt x="106" y="5"/>
                  </a:lnTo>
                  <a:lnTo>
                    <a:pt x="109" y="14"/>
                  </a:lnTo>
                  <a:lnTo>
                    <a:pt x="114" y="25"/>
                  </a:lnTo>
                  <a:lnTo>
                    <a:pt x="121" y="33"/>
                  </a:lnTo>
                  <a:lnTo>
                    <a:pt x="127" y="41"/>
                  </a:lnTo>
                  <a:lnTo>
                    <a:pt x="127" y="41"/>
                  </a:lnTo>
                  <a:lnTo>
                    <a:pt x="127" y="41"/>
                  </a:lnTo>
                  <a:lnTo>
                    <a:pt x="129" y="43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29" y="48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11" y="66"/>
                  </a:lnTo>
                  <a:lnTo>
                    <a:pt x="96" y="83"/>
                  </a:lnTo>
                  <a:lnTo>
                    <a:pt x="85" y="103"/>
                  </a:lnTo>
                  <a:lnTo>
                    <a:pt x="74" y="124"/>
                  </a:lnTo>
                  <a:lnTo>
                    <a:pt x="66" y="145"/>
                  </a:lnTo>
                  <a:lnTo>
                    <a:pt x="61" y="166"/>
                  </a:lnTo>
                  <a:lnTo>
                    <a:pt x="56" y="189"/>
                  </a:lnTo>
                  <a:lnTo>
                    <a:pt x="55" y="212"/>
                  </a:lnTo>
                  <a:lnTo>
                    <a:pt x="55" y="212"/>
                  </a:lnTo>
                  <a:lnTo>
                    <a:pt x="56" y="227"/>
                  </a:lnTo>
                  <a:lnTo>
                    <a:pt x="57" y="242"/>
                  </a:lnTo>
                  <a:lnTo>
                    <a:pt x="59" y="257"/>
                  </a:lnTo>
                  <a:lnTo>
                    <a:pt x="63" y="272"/>
                  </a:lnTo>
                  <a:lnTo>
                    <a:pt x="68" y="286"/>
                  </a:lnTo>
                  <a:lnTo>
                    <a:pt x="73" y="300"/>
                  </a:lnTo>
                  <a:lnTo>
                    <a:pt x="79" y="313"/>
                  </a:lnTo>
                  <a:lnTo>
                    <a:pt x="86" y="327"/>
                  </a:lnTo>
                  <a:lnTo>
                    <a:pt x="94" y="338"/>
                  </a:lnTo>
                  <a:lnTo>
                    <a:pt x="103" y="351"/>
                  </a:lnTo>
                  <a:lnTo>
                    <a:pt x="112" y="361"/>
                  </a:lnTo>
                  <a:lnTo>
                    <a:pt x="123" y="371"/>
                  </a:lnTo>
                  <a:lnTo>
                    <a:pt x="134" y="382"/>
                  </a:lnTo>
                  <a:lnTo>
                    <a:pt x="146" y="391"/>
                  </a:lnTo>
                  <a:lnTo>
                    <a:pt x="159" y="399"/>
                  </a:lnTo>
                  <a:lnTo>
                    <a:pt x="171" y="407"/>
                  </a:lnTo>
                  <a:lnTo>
                    <a:pt x="171" y="407"/>
                  </a:lnTo>
                  <a:lnTo>
                    <a:pt x="164" y="416"/>
                  </a:lnTo>
                  <a:lnTo>
                    <a:pt x="164" y="416"/>
                  </a:lnTo>
                  <a:lnTo>
                    <a:pt x="164" y="416"/>
                  </a:lnTo>
                  <a:lnTo>
                    <a:pt x="150" y="408"/>
                  </a:lnTo>
                  <a:lnTo>
                    <a:pt x="138" y="399"/>
                  </a:lnTo>
                  <a:lnTo>
                    <a:pt x="126" y="390"/>
                  </a:lnTo>
                  <a:lnTo>
                    <a:pt x="115" y="380"/>
                  </a:lnTo>
                  <a:lnTo>
                    <a:pt x="103" y="368"/>
                  </a:lnTo>
                  <a:lnTo>
                    <a:pt x="94" y="357"/>
                  </a:lnTo>
                  <a:lnTo>
                    <a:pt x="85" y="344"/>
                  </a:lnTo>
                  <a:lnTo>
                    <a:pt x="77" y="331"/>
                  </a:lnTo>
                  <a:lnTo>
                    <a:pt x="69" y="317"/>
                  </a:lnTo>
                  <a:lnTo>
                    <a:pt x="63" y="304"/>
                  </a:lnTo>
                  <a:lnTo>
                    <a:pt x="57" y="290"/>
                  </a:lnTo>
                  <a:lnTo>
                    <a:pt x="53" y="275"/>
                  </a:lnTo>
                  <a:lnTo>
                    <a:pt x="49" y="260"/>
                  </a:lnTo>
                  <a:lnTo>
                    <a:pt x="46" y="244"/>
                  </a:lnTo>
                  <a:lnTo>
                    <a:pt x="45" y="229"/>
                  </a:lnTo>
                  <a:lnTo>
                    <a:pt x="43" y="212"/>
                  </a:lnTo>
                  <a:lnTo>
                    <a:pt x="43" y="212"/>
                  </a:lnTo>
                  <a:lnTo>
                    <a:pt x="46" y="189"/>
                  </a:lnTo>
                  <a:lnTo>
                    <a:pt x="49" y="166"/>
                  </a:lnTo>
                  <a:lnTo>
                    <a:pt x="55" y="143"/>
                  </a:lnTo>
                  <a:lnTo>
                    <a:pt x="63" y="121"/>
                  </a:lnTo>
                  <a:lnTo>
                    <a:pt x="73" y="101"/>
                  </a:lnTo>
                  <a:lnTo>
                    <a:pt x="85" y="81"/>
                  </a:lnTo>
                  <a:lnTo>
                    <a:pt x="99" y="62"/>
                  </a:lnTo>
                  <a:lnTo>
                    <a:pt x="115" y="45"/>
                  </a:lnTo>
                  <a:lnTo>
                    <a:pt x="115" y="45"/>
                  </a:lnTo>
                  <a:lnTo>
                    <a:pt x="110" y="38"/>
                  </a:lnTo>
                  <a:lnTo>
                    <a:pt x="106" y="32"/>
                  </a:lnTo>
                  <a:lnTo>
                    <a:pt x="101" y="24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88" y="25"/>
                  </a:lnTo>
                  <a:lnTo>
                    <a:pt x="88" y="25"/>
                  </a:lnTo>
                  <a:lnTo>
                    <a:pt x="71" y="44"/>
                  </a:lnTo>
                  <a:lnTo>
                    <a:pt x="56" y="65"/>
                  </a:lnTo>
                  <a:lnTo>
                    <a:pt x="42" y="87"/>
                  </a:lnTo>
                  <a:lnTo>
                    <a:pt x="31" y="111"/>
                  </a:lnTo>
                  <a:lnTo>
                    <a:pt x="23" y="135"/>
                  </a:lnTo>
                  <a:lnTo>
                    <a:pt x="16" y="161"/>
                  </a:lnTo>
                  <a:lnTo>
                    <a:pt x="12" y="186"/>
                  </a:lnTo>
                  <a:lnTo>
                    <a:pt x="11" y="212"/>
                  </a:lnTo>
                  <a:lnTo>
                    <a:pt x="11" y="212"/>
                  </a:lnTo>
                  <a:lnTo>
                    <a:pt x="12" y="239"/>
                  </a:lnTo>
                  <a:lnTo>
                    <a:pt x="16" y="264"/>
                  </a:lnTo>
                  <a:lnTo>
                    <a:pt x="23" y="290"/>
                  </a:lnTo>
                  <a:lnTo>
                    <a:pt x="31" y="314"/>
                  </a:lnTo>
                  <a:lnTo>
                    <a:pt x="42" y="338"/>
                  </a:lnTo>
                  <a:lnTo>
                    <a:pt x="56" y="360"/>
                  </a:lnTo>
                  <a:lnTo>
                    <a:pt x="71" y="381"/>
                  </a:lnTo>
                  <a:lnTo>
                    <a:pt x="88" y="400"/>
                  </a:lnTo>
                  <a:lnTo>
                    <a:pt x="88" y="400"/>
                  </a:lnTo>
                  <a:lnTo>
                    <a:pt x="103" y="414"/>
                  </a:lnTo>
                  <a:lnTo>
                    <a:pt x="118" y="426"/>
                  </a:lnTo>
                  <a:lnTo>
                    <a:pt x="134" y="437"/>
                  </a:lnTo>
                  <a:lnTo>
                    <a:pt x="150" y="446"/>
                  </a:lnTo>
                  <a:lnTo>
                    <a:pt x="162" y="422"/>
                  </a:lnTo>
                  <a:lnTo>
                    <a:pt x="162" y="422"/>
                  </a:lnTo>
                  <a:lnTo>
                    <a:pt x="164" y="416"/>
                  </a:lnTo>
                  <a:lnTo>
                    <a:pt x="164" y="416"/>
                  </a:lnTo>
                  <a:lnTo>
                    <a:pt x="146" y="4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950DD3E9-8140-4333-8E3B-959AAD612A26}"/>
              </a:ext>
            </a:extLst>
          </p:cNvPr>
          <p:cNvGrpSpPr/>
          <p:nvPr userDrawn="1"/>
        </p:nvGrpSpPr>
        <p:grpSpPr>
          <a:xfrm>
            <a:off x="5756276" y="2881313"/>
            <a:ext cx="850900" cy="849313"/>
            <a:chOff x="5756276" y="2881313"/>
            <a:chExt cx="850900" cy="849313"/>
          </a:xfrm>
        </p:grpSpPr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34F02877-79F4-42B0-B334-EC0F19AE18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6276" y="2881313"/>
              <a:ext cx="850900" cy="849313"/>
            </a:xfrm>
            <a:custGeom>
              <a:avLst/>
              <a:gdLst>
                <a:gd name="T0" fmla="*/ 1071 w 1073"/>
                <a:gd name="T1" fmla="*/ 564 h 1072"/>
                <a:gd name="T2" fmla="*/ 1061 w 1073"/>
                <a:gd name="T3" fmla="*/ 645 h 1072"/>
                <a:gd name="T4" fmla="*/ 1040 w 1073"/>
                <a:gd name="T5" fmla="*/ 721 h 1072"/>
                <a:gd name="T6" fmla="*/ 1008 w 1073"/>
                <a:gd name="T7" fmla="*/ 792 h 1072"/>
                <a:gd name="T8" fmla="*/ 966 w 1073"/>
                <a:gd name="T9" fmla="*/ 857 h 1072"/>
                <a:gd name="T10" fmla="*/ 915 w 1073"/>
                <a:gd name="T11" fmla="*/ 915 h 1072"/>
                <a:gd name="T12" fmla="*/ 857 w 1073"/>
                <a:gd name="T13" fmla="*/ 966 h 1072"/>
                <a:gd name="T14" fmla="*/ 792 w 1073"/>
                <a:gd name="T15" fmla="*/ 1007 h 1072"/>
                <a:gd name="T16" fmla="*/ 720 w 1073"/>
                <a:gd name="T17" fmla="*/ 1040 h 1072"/>
                <a:gd name="T18" fmla="*/ 644 w 1073"/>
                <a:gd name="T19" fmla="*/ 1062 h 1072"/>
                <a:gd name="T20" fmla="*/ 564 w 1073"/>
                <a:gd name="T21" fmla="*/ 1072 h 1072"/>
                <a:gd name="T22" fmla="*/ 509 w 1073"/>
                <a:gd name="T23" fmla="*/ 1072 h 1072"/>
                <a:gd name="T24" fmla="*/ 429 w 1073"/>
                <a:gd name="T25" fmla="*/ 1062 h 1072"/>
                <a:gd name="T26" fmla="*/ 353 w 1073"/>
                <a:gd name="T27" fmla="*/ 1040 h 1072"/>
                <a:gd name="T28" fmla="*/ 281 w 1073"/>
                <a:gd name="T29" fmla="*/ 1007 h 1072"/>
                <a:gd name="T30" fmla="*/ 216 w 1073"/>
                <a:gd name="T31" fmla="*/ 966 h 1072"/>
                <a:gd name="T32" fmla="*/ 158 w 1073"/>
                <a:gd name="T33" fmla="*/ 915 h 1072"/>
                <a:gd name="T34" fmla="*/ 108 w 1073"/>
                <a:gd name="T35" fmla="*/ 857 h 1072"/>
                <a:gd name="T36" fmla="*/ 65 w 1073"/>
                <a:gd name="T37" fmla="*/ 792 h 1072"/>
                <a:gd name="T38" fmla="*/ 34 w 1073"/>
                <a:gd name="T39" fmla="*/ 721 h 1072"/>
                <a:gd name="T40" fmla="*/ 12 w 1073"/>
                <a:gd name="T41" fmla="*/ 645 h 1072"/>
                <a:gd name="T42" fmla="*/ 2 w 1073"/>
                <a:gd name="T43" fmla="*/ 564 h 1072"/>
                <a:gd name="T44" fmla="*/ 2 w 1073"/>
                <a:gd name="T45" fmla="*/ 509 h 1072"/>
                <a:gd name="T46" fmla="*/ 12 w 1073"/>
                <a:gd name="T47" fmla="*/ 428 h 1072"/>
                <a:gd name="T48" fmla="*/ 34 w 1073"/>
                <a:gd name="T49" fmla="*/ 352 h 1072"/>
                <a:gd name="T50" fmla="*/ 65 w 1073"/>
                <a:gd name="T51" fmla="*/ 280 h 1072"/>
                <a:gd name="T52" fmla="*/ 108 w 1073"/>
                <a:gd name="T53" fmla="*/ 216 h 1072"/>
                <a:gd name="T54" fmla="*/ 158 w 1073"/>
                <a:gd name="T55" fmla="*/ 157 h 1072"/>
                <a:gd name="T56" fmla="*/ 216 w 1073"/>
                <a:gd name="T57" fmla="*/ 106 h 1072"/>
                <a:gd name="T58" fmla="*/ 281 w 1073"/>
                <a:gd name="T59" fmla="*/ 65 h 1072"/>
                <a:gd name="T60" fmla="*/ 353 w 1073"/>
                <a:gd name="T61" fmla="*/ 33 h 1072"/>
                <a:gd name="T62" fmla="*/ 429 w 1073"/>
                <a:gd name="T63" fmla="*/ 11 h 1072"/>
                <a:gd name="T64" fmla="*/ 509 w 1073"/>
                <a:gd name="T65" fmla="*/ 0 h 1072"/>
                <a:gd name="T66" fmla="*/ 564 w 1073"/>
                <a:gd name="T67" fmla="*/ 0 h 1072"/>
                <a:gd name="T68" fmla="*/ 644 w 1073"/>
                <a:gd name="T69" fmla="*/ 11 h 1072"/>
                <a:gd name="T70" fmla="*/ 720 w 1073"/>
                <a:gd name="T71" fmla="*/ 33 h 1072"/>
                <a:gd name="T72" fmla="*/ 792 w 1073"/>
                <a:gd name="T73" fmla="*/ 65 h 1072"/>
                <a:gd name="T74" fmla="*/ 857 w 1073"/>
                <a:gd name="T75" fmla="*/ 106 h 1072"/>
                <a:gd name="T76" fmla="*/ 915 w 1073"/>
                <a:gd name="T77" fmla="*/ 157 h 1072"/>
                <a:gd name="T78" fmla="*/ 966 w 1073"/>
                <a:gd name="T79" fmla="*/ 216 h 1072"/>
                <a:gd name="T80" fmla="*/ 1008 w 1073"/>
                <a:gd name="T81" fmla="*/ 280 h 1072"/>
                <a:gd name="T82" fmla="*/ 1040 w 1073"/>
                <a:gd name="T83" fmla="*/ 352 h 1072"/>
                <a:gd name="T84" fmla="*/ 1061 w 1073"/>
                <a:gd name="T85" fmla="*/ 428 h 1072"/>
                <a:gd name="T86" fmla="*/ 1071 w 1073"/>
                <a:gd name="T87" fmla="*/ 509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3" h="1072">
                  <a:moveTo>
                    <a:pt x="1073" y="536"/>
                  </a:moveTo>
                  <a:lnTo>
                    <a:pt x="1073" y="536"/>
                  </a:lnTo>
                  <a:lnTo>
                    <a:pt x="1071" y="564"/>
                  </a:lnTo>
                  <a:lnTo>
                    <a:pt x="1069" y="590"/>
                  </a:lnTo>
                  <a:lnTo>
                    <a:pt x="1066" y="618"/>
                  </a:lnTo>
                  <a:lnTo>
                    <a:pt x="1061" y="645"/>
                  </a:lnTo>
                  <a:lnTo>
                    <a:pt x="1055" y="670"/>
                  </a:lnTo>
                  <a:lnTo>
                    <a:pt x="1048" y="695"/>
                  </a:lnTo>
                  <a:lnTo>
                    <a:pt x="1040" y="721"/>
                  </a:lnTo>
                  <a:lnTo>
                    <a:pt x="1030" y="745"/>
                  </a:lnTo>
                  <a:lnTo>
                    <a:pt x="1020" y="769"/>
                  </a:lnTo>
                  <a:lnTo>
                    <a:pt x="1008" y="792"/>
                  </a:lnTo>
                  <a:lnTo>
                    <a:pt x="994" y="814"/>
                  </a:lnTo>
                  <a:lnTo>
                    <a:pt x="980" y="836"/>
                  </a:lnTo>
                  <a:lnTo>
                    <a:pt x="966" y="857"/>
                  </a:lnTo>
                  <a:lnTo>
                    <a:pt x="951" y="877"/>
                  </a:lnTo>
                  <a:lnTo>
                    <a:pt x="933" y="897"/>
                  </a:lnTo>
                  <a:lnTo>
                    <a:pt x="915" y="915"/>
                  </a:lnTo>
                  <a:lnTo>
                    <a:pt x="896" y="933"/>
                  </a:lnTo>
                  <a:lnTo>
                    <a:pt x="877" y="950"/>
                  </a:lnTo>
                  <a:lnTo>
                    <a:pt x="857" y="966"/>
                  </a:lnTo>
                  <a:lnTo>
                    <a:pt x="837" y="981"/>
                  </a:lnTo>
                  <a:lnTo>
                    <a:pt x="815" y="995"/>
                  </a:lnTo>
                  <a:lnTo>
                    <a:pt x="792" y="1007"/>
                  </a:lnTo>
                  <a:lnTo>
                    <a:pt x="769" y="1019"/>
                  </a:lnTo>
                  <a:lnTo>
                    <a:pt x="746" y="1031"/>
                  </a:lnTo>
                  <a:lnTo>
                    <a:pt x="720" y="1040"/>
                  </a:lnTo>
                  <a:lnTo>
                    <a:pt x="696" y="1048"/>
                  </a:lnTo>
                  <a:lnTo>
                    <a:pt x="671" y="1055"/>
                  </a:lnTo>
                  <a:lnTo>
                    <a:pt x="644" y="1062"/>
                  </a:lnTo>
                  <a:lnTo>
                    <a:pt x="618" y="1066"/>
                  </a:lnTo>
                  <a:lnTo>
                    <a:pt x="591" y="1070"/>
                  </a:lnTo>
                  <a:lnTo>
                    <a:pt x="564" y="1072"/>
                  </a:lnTo>
                  <a:lnTo>
                    <a:pt x="537" y="1072"/>
                  </a:lnTo>
                  <a:lnTo>
                    <a:pt x="537" y="1072"/>
                  </a:lnTo>
                  <a:lnTo>
                    <a:pt x="509" y="1072"/>
                  </a:lnTo>
                  <a:lnTo>
                    <a:pt x="482" y="1070"/>
                  </a:lnTo>
                  <a:lnTo>
                    <a:pt x="455" y="1066"/>
                  </a:lnTo>
                  <a:lnTo>
                    <a:pt x="429" y="1062"/>
                  </a:lnTo>
                  <a:lnTo>
                    <a:pt x="402" y="1055"/>
                  </a:lnTo>
                  <a:lnTo>
                    <a:pt x="377" y="1048"/>
                  </a:lnTo>
                  <a:lnTo>
                    <a:pt x="353" y="1040"/>
                  </a:lnTo>
                  <a:lnTo>
                    <a:pt x="328" y="1031"/>
                  </a:lnTo>
                  <a:lnTo>
                    <a:pt x="304" y="1019"/>
                  </a:lnTo>
                  <a:lnTo>
                    <a:pt x="281" y="1007"/>
                  </a:lnTo>
                  <a:lnTo>
                    <a:pt x="258" y="995"/>
                  </a:lnTo>
                  <a:lnTo>
                    <a:pt x="237" y="981"/>
                  </a:lnTo>
                  <a:lnTo>
                    <a:pt x="216" y="966"/>
                  </a:lnTo>
                  <a:lnTo>
                    <a:pt x="196" y="950"/>
                  </a:lnTo>
                  <a:lnTo>
                    <a:pt x="177" y="933"/>
                  </a:lnTo>
                  <a:lnTo>
                    <a:pt x="158" y="915"/>
                  </a:lnTo>
                  <a:lnTo>
                    <a:pt x="140" y="897"/>
                  </a:lnTo>
                  <a:lnTo>
                    <a:pt x="124" y="877"/>
                  </a:lnTo>
                  <a:lnTo>
                    <a:pt x="108" y="857"/>
                  </a:lnTo>
                  <a:lnTo>
                    <a:pt x="93" y="836"/>
                  </a:lnTo>
                  <a:lnTo>
                    <a:pt x="79" y="814"/>
                  </a:lnTo>
                  <a:lnTo>
                    <a:pt x="65" y="792"/>
                  </a:lnTo>
                  <a:lnTo>
                    <a:pt x="53" y="769"/>
                  </a:lnTo>
                  <a:lnTo>
                    <a:pt x="43" y="745"/>
                  </a:lnTo>
                  <a:lnTo>
                    <a:pt x="34" y="721"/>
                  </a:lnTo>
                  <a:lnTo>
                    <a:pt x="25" y="695"/>
                  </a:lnTo>
                  <a:lnTo>
                    <a:pt x="18" y="670"/>
                  </a:lnTo>
                  <a:lnTo>
                    <a:pt x="12" y="645"/>
                  </a:lnTo>
                  <a:lnTo>
                    <a:pt x="7" y="618"/>
                  </a:lnTo>
                  <a:lnTo>
                    <a:pt x="4" y="590"/>
                  </a:lnTo>
                  <a:lnTo>
                    <a:pt x="2" y="564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2" y="509"/>
                  </a:lnTo>
                  <a:lnTo>
                    <a:pt x="4" y="481"/>
                  </a:lnTo>
                  <a:lnTo>
                    <a:pt x="7" y="454"/>
                  </a:lnTo>
                  <a:lnTo>
                    <a:pt x="12" y="428"/>
                  </a:lnTo>
                  <a:lnTo>
                    <a:pt x="18" y="403"/>
                  </a:lnTo>
                  <a:lnTo>
                    <a:pt x="25" y="377"/>
                  </a:lnTo>
                  <a:lnTo>
                    <a:pt x="34" y="352"/>
                  </a:lnTo>
                  <a:lnTo>
                    <a:pt x="43" y="328"/>
                  </a:lnTo>
                  <a:lnTo>
                    <a:pt x="53" y="303"/>
                  </a:lnTo>
                  <a:lnTo>
                    <a:pt x="65" y="280"/>
                  </a:lnTo>
                  <a:lnTo>
                    <a:pt x="79" y="259"/>
                  </a:lnTo>
                  <a:lnTo>
                    <a:pt x="93" y="237"/>
                  </a:lnTo>
                  <a:lnTo>
                    <a:pt x="108" y="216"/>
                  </a:lnTo>
                  <a:lnTo>
                    <a:pt x="124" y="195"/>
                  </a:lnTo>
                  <a:lnTo>
                    <a:pt x="140" y="176"/>
                  </a:lnTo>
                  <a:lnTo>
                    <a:pt x="158" y="157"/>
                  </a:lnTo>
                  <a:lnTo>
                    <a:pt x="177" y="140"/>
                  </a:lnTo>
                  <a:lnTo>
                    <a:pt x="196" y="123"/>
                  </a:lnTo>
                  <a:lnTo>
                    <a:pt x="216" y="106"/>
                  </a:lnTo>
                  <a:lnTo>
                    <a:pt x="237" y="91"/>
                  </a:lnTo>
                  <a:lnTo>
                    <a:pt x="258" y="78"/>
                  </a:lnTo>
                  <a:lnTo>
                    <a:pt x="281" y="65"/>
                  </a:lnTo>
                  <a:lnTo>
                    <a:pt x="304" y="53"/>
                  </a:lnTo>
                  <a:lnTo>
                    <a:pt x="328" y="42"/>
                  </a:lnTo>
                  <a:lnTo>
                    <a:pt x="353" y="33"/>
                  </a:lnTo>
                  <a:lnTo>
                    <a:pt x="377" y="25"/>
                  </a:lnTo>
                  <a:lnTo>
                    <a:pt x="402" y="17"/>
                  </a:lnTo>
                  <a:lnTo>
                    <a:pt x="429" y="11"/>
                  </a:lnTo>
                  <a:lnTo>
                    <a:pt x="455" y="6"/>
                  </a:lnTo>
                  <a:lnTo>
                    <a:pt x="482" y="3"/>
                  </a:lnTo>
                  <a:lnTo>
                    <a:pt x="509" y="0"/>
                  </a:lnTo>
                  <a:lnTo>
                    <a:pt x="537" y="0"/>
                  </a:lnTo>
                  <a:lnTo>
                    <a:pt x="537" y="0"/>
                  </a:lnTo>
                  <a:lnTo>
                    <a:pt x="564" y="0"/>
                  </a:lnTo>
                  <a:lnTo>
                    <a:pt x="591" y="3"/>
                  </a:lnTo>
                  <a:lnTo>
                    <a:pt x="618" y="6"/>
                  </a:lnTo>
                  <a:lnTo>
                    <a:pt x="644" y="11"/>
                  </a:lnTo>
                  <a:lnTo>
                    <a:pt x="671" y="17"/>
                  </a:lnTo>
                  <a:lnTo>
                    <a:pt x="696" y="25"/>
                  </a:lnTo>
                  <a:lnTo>
                    <a:pt x="720" y="33"/>
                  </a:lnTo>
                  <a:lnTo>
                    <a:pt x="746" y="42"/>
                  </a:lnTo>
                  <a:lnTo>
                    <a:pt x="769" y="53"/>
                  </a:lnTo>
                  <a:lnTo>
                    <a:pt x="792" y="65"/>
                  </a:lnTo>
                  <a:lnTo>
                    <a:pt x="815" y="78"/>
                  </a:lnTo>
                  <a:lnTo>
                    <a:pt x="837" y="91"/>
                  </a:lnTo>
                  <a:lnTo>
                    <a:pt x="857" y="106"/>
                  </a:lnTo>
                  <a:lnTo>
                    <a:pt x="877" y="123"/>
                  </a:lnTo>
                  <a:lnTo>
                    <a:pt x="896" y="140"/>
                  </a:lnTo>
                  <a:lnTo>
                    <a:pt x="915" y="157"/>
                  </a:lnTo>
                  <a:lnTo>
                    <a:pt x="933" y="176"/>
                  </a:lnTo>
                  <a:lnTo>
                    <a:pt x="951" y="195"/>
                  </a:lnTo>
                  <a:lnTo>
                    <a:pt x="966" y="216"/>
                  </a:lnTo>
                  <a:lnTo>
                    <a:pt x="980" y="237"/>
                  </a:lnTo>
                  <a:lnTo>
                    <a:pt x="994" y="259"/>
                  </a:lnTo>
                  <a:lnTo>
                    <a:pt x="1008" y="280"/>
                  </a:lnTo>
                  <a:lnTo>
                    <a:pt x="1020" y="303"/>
                  </a:lnTo>
                  <a:lnTo>
                    <a:pt x="1030" y="328"/>
                  </a:lnTo>
                  <a:lnTo>
                    <a:pt x="1040" y="352"/>
                  </a:lnTo>
                  <a:lnTo>
                    <a:pt x="1048" y="377"/>
                  </a:lnTo>
                  <a:lnTo>
                    <a:pt x="1055" y="403"/>
                  </a:lnTo>
                  <a:lnTo>
                    <a:pt x="1061" y="428"/>
                  </a:lnTo>
                  <a:lnTo>
                    <a:pt x="1066" y="454"/>
                  </a:lnTo>
                  <a:lnTo>
                    <a:pt x="1069" y="481"/>
                  </a:lnTo>
                  <a:lnTo>
                    <a:pt x="1071" y="509"/>
                  </a:lnTo>
                  <a:lnTo>
                    <a:pt x="1073" y="536"/>
                  </a:lnTo>
                  <a:lnTo>
                    <a:pt x="1073" y="53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22">
              <a:extLst>
                <a:ext uri="{FF2B5EF4-FFF2-40B4-BE49-F238E27FC236}">
                  <a16:creationId xmlns:a16="http://schemas.microsoft.com/office/drawing/2014/main" id="{270DB2EC-DFEE-4644-88F7-23E05824A2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4389" y="3228976"/>
              <a:ext cx="581025" cy="190500"/>
            </a:xfrm>
            <a:custGeom>
              <a:avLst/>
              <a:gdLst>
                <a:gd name="T0" fmla="*/ 732 w 732"/>
                <a:gd name="T1" fmla="*/ 120 h 240"/>
                <a:gd name="T2" fmla="*/ 729 w 732"/>
                <a:gd name="T3" fmla="*/ 144 h 240"/>
                <a:gd name="T4" fmla="*/ 722 w 732"/>
                <a:gd name="T5" fmla="*/ 166 h 240"/>
                <a:gd name="T6" fmla="*/ 711 w 732"/>
                <a:gd name="T7" fmla="*/ 187 h 240"/>
                <a:gd name="T8" fmla="*/ 696 w 732"/>
                <a:gd name="T9" fmla="*/ 206 h 240"/>
                <a:gd name="T10" fmla="*/ 679 w 732"/>
                <a:gd name="T11" fmla="*/ 219 h 240"/>
                <a:gd name="T12" fmla="*/ 658 w 732"/>
                <a:gd name="T13" fmla="*/ 231 h 240"/>
                <a:gd name="T14" fmla="*/ 636 w 732"/>
                <a:gd name="T15" fmla="*/ 238 h 240"/>
                <a:gd name="T16" fmla="*/ 612 w 732"/>
                <a:gd name="T17" fmla="*/ 240 h 240"/>
                <a:gd name="T18" fmla="*/ 120 w 732"/>
                <a:gd name="T19" fmla="*/ 240 h 240"/>
                <a:gd name="T20" fmla="*/ 96 w 732"/>
                <a:gd name="T21" fmla="*/ 238 h 240"/>
                <a:gd name="T22" fmla="*/ 73 w 732"/>
                <a:gd name="T23" fmla="*/ 231 h 240"/>
                <a:gd name="T24" fmla="*/ 53 w 732"/>
                <a:gd name="T25" fmla="*/ 219 h 240"/>
                <a:gd name="T26" fmla="*/ 35 w 732"/>
                <a:gd name="T27" fmla="*/ 206 h 240"/>
                <a:gd name="T28" fmla="*/ 20 w 732"/>
                <a:gd name="T29" fmla="*/ 187 h 240"/>
                <a:gd name="T30" fmla="*/ 10 w 732"/>
                <a:gd name="T31" fmla="*/ 166 h 240"/>
                <a:gd name="T32" fmla="*/ 3 w 732"/>
                <a:gd name="T33" fmla="*/ 144 h 240"/>
                <a:gd name="T34" fmla="*/ 0 w 732"/>
                <a:gd name="T35" fmla="*/ 120 h 240"/>
                <a:gd name="T36" fmla="*/ 0 w 732"/>
                <a:gd name="T37" fmla="*/ 120 h 240"/>
                <a:gd name="T38" fmla="*/ 3 w 732"/>
                <a:gd name="T39" fmla="*/ 96 h 240"/>
                <a:gd name="T40" fmla="*/ 10 w 732"/>
                <a:gd name="T41" fmla="*/ 73 h 240"/>
                <a:gd name="T42" fmla="*/ 20 w 732"/>
                <a:gd name="T43" fmla="*/ 53 h 240"/>
                <a:gd name="T44" fmla="*/ 35 w 732"/>
                <a:gd name="T45" fmla="*/ 35 h 240"/>
                <a:gd name="T46" fmla="*/ 53 w 732"/>
                <a:gd name="T47" fmla="*/ 21 h 240"/>
                <a:gd name="T48" fmla="*/ 73 w 732"/>
                <a:gd name="T49" fmla="*/ 10 h 240"/>
                <a:gd name="T50" fmla="*/ 96 w 732"/>
                <a:gd name="T51" fmla="*/ 3 h 240"/>
                <a:gd name="T52" fmla="*/ 120 w 732"/>
                <a:gd name="T53" fmla="*/ 0 h 240"/>
                <a:gd name="T54" fmla="*/ 612 w 732"/>
                <a:gd name="T55" fmla="*/ 0 h 240"/>
                <a:gd name="T56" fmla="*/ 636 w 732"/>
                <a:gd name="T57" fmla="*/ 3 h 240"/>
                <a:gd name="T58" fmla="*/ 658 w 732"/>
                <a:gd name="T59" fmla="*/ 10 h 240"/>
                <a:gd name="T60" fmla="*/ 679 w 732"/>
                <a:gd name="T61" fmla="*/ 21 h 240"/>
                <a:gd name="T62" fmla="*/ 696 w 732"/>
                <a:gd name="T63" fmla="*/ 35 h 240"/>
                <a:gd name="T64" fmla="*/ 711 w 732"/>
                <a:gd name="T65" fmla="*/ 53 h 240"/>
                <a:gd name="T66" fmla="*/ 722 w 732"/>
                <a:gd name="T67" fmla="*/ 73 h 240"/>
                <a:gd name="T68" fmla="*/ 729 w 732"/>
                <a:gd name="T69" fmla="*/ 96 h 240"/>
                <a:gd name="T70" fmla="*/ 732 w 732"/>
                <a:gd name="T71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32" h="240">
                  <a:moveTo>
                    <a:pt x="732" y="120"/>
                  </a:moveTo>
                  <a:lnTo>
                    <a:pt x="732" y="120"/>
                  </a:lnTo>
                  <a:lnTo>
                    <a:pt x="730" y="133"/>
                  </a:lnTo>
                  <a:lnTo>
                    <a:pt x="729" y="144"/>
                  </a:lnTo>
                  <a:lnTo>
                    <a:pt x="726" y="156"/>
                  </a:lnTo>
                  <a:lnTo>
                    <a:pt x="722" y="166"/>
                  </a:lnTo>
                  <a:lnTo>
                    <a:pt x="717" y="178"/>
                  </a:lnTo>
                  <a:lnTo>
                    <a:pt x="711" y="187"/>
                  </a:lnTo>
                  <a:lnTo>
                    <a:pt x="704" y="196"/>
                  </a:lnTo>
                  <a:lnTo>
                    <a:pt x="696" y="206"/>
                  </a:lnTo>
                  <a:lnTo>
                    <a:pt x="688" y="212"/>
                  </a:lnTo>
                  <a:lnTo>
                    <a:pt x="679" y="219"/>
                  </a:lnTo>
                  <a:lnTo>
                    <a:pt x="668" y="226"/>
                  </a:lnTo>
                  <a:lnTo>
                    <a:pt x="658" y="231"/>
                  </a:lnTo>
                  <a:lnTo>
                    <a:pt x="648" y="234"/>
                  </a:lnTo>
                  <a:lnTo>
                    <a:pt x="636" y="238"/>
                  </a:lnTo>
                  <a:lnTo>
                    <a:pt x="623" y="240"/>
                  </a:lnTo>
                  <a:lnTo>
                    <a:pt x="612" y="240"/>
                  </a:lnTo>
                  <a:lnTo>
                    <a:pt x="120" y="240"/>
                  </a:lnTo>
                  <a:lnTo>
                    <a:pt x="120" y="240"/>
                  </a:lnTo>
                  <a:lnTo>
                    <a:pt x="107" y="240"/>
                  </a:lnTo>
                  <a:lnTo>
                    <a:pt x="96" y="238"/>
                  </a:lnTo>
                  <a:lnTo>
                    <a:pt x="84" y="234"/>
                  </a:lnTo>
                  <a:lnTo>
                    <a:pt x="73" y="231"/>
                  </a:lnTo>
                  <a:lnTo>
                    <a:pt x="63" y="226"/>
                  </a:lnTo>
                  <a:lnTo>
                    <a:pt x="53" y="219"/>
                  </a:lnTo>
                  <a:lnTo>
                    <a:pt x="44" y="212"/>
                  </a:lnTo>
                  <a:lnTo>
                    <a:pt x="35" y="206"/>
                  </a:lnTo>
                  <a:lnTo>
                    <a:pt x="27" y="196"/>
                  </a:lnTo>
                  <a:lnTo>
                    <a:pt x="20" y="187"/>
                  </a:lnTo>
                  <a:lnTo>
                    <a:pt x="14" y="178"/>
                  </a:lnTo>
                  <a:lnTo>
                    <a:pt x="10" y="166"/>
                  </a:lnTo>
                  <a:lnTo>
                    <a:pt x="5" y="156"/>
                  </a:lnTo>
                  <a:lnTo>
                    <a:pt x="3" y="144"/>
                  </a:lnTo>
                  <a:lnTo>
                    <a:pt x="0" y="13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3" y="96"/>
                  </a:lnTo>
                  <a:lnTo>
                    <a:pt x="5" y="85"/>
                  </a:lnTo>
                  <a:lnTo>
                    <a:pt x="10" y="73"/>
                  </a:lnTo>
                  <a:lnTo>
                    <a:pt x="14" y="63"/>
                  </a:lnTo>
                  <a:lnTo>
                    <a:pt x="20" y="53"/>
                  </a:lnTo>
                  <a:lnTo>
                    <a:pt x="27" y="44"/>
                  </a:lnTo>
                  <a:lnTo>
                    <a:pt x="35" y="35"/>
                  </a:lnTo>
                  <a:lnTo>
                    <a:pt x="44" y="28"/>
                  </a:lnTo>
                  <a:lnTo>
                    <a:pt x="53" y="21"/>
                  </a:lnTo>
                  <a:lnTo>
                    <a:pt x="63" y="14"/>
                  </a:lnTo>
                  <a:lnTo>
                    <a:pt x="73" y="10"/>
                  </a:lnTo>
                  <a:lnTo>
                    <a:pt x="84" y="5"/>
                  </a:lnTo>
                  <a:lnTo>
                    <a:pt x="96" y="3"/>
                  </a:lnTo>
                  <a:lnTo>
                    <a:pt x="107" y="0"/>
                  </a:lnTo>
                  <a:lnTo>
                    <a:pt x="120" y="0"/>
                  </a:lnTo>
                  <a:lnTo>
                    <a:pt x="612" y="0"/>
                  </a:lnTo>
                  <a:lnTo>
                    <a:pt x="612" y="0"/>
                  </a:lnTo>
                  <a:lnTo>
                    <a:pt x="623" y="0"/>
                  </a:lnTo>
                  <a:lnTo>
                    <a:pt x="636" y="3"/>
                  </a:lnTo>
                  <a:lnTo>
                    <a:pt x="648" y="5"/>
                  </a:lnTo>
                  <a:lnTo>
                    <a:pt x="658" y="10"/>
                  </a:lnTo>
                  <a:lnTo>
                    <a:pt x="668" y="14"/>
                  </a:lnTo>
                  <a:lnTo>
                    <a:pt x="679" y="21"/>
                  </a:lnTo>
                  <a:lnTo>
                    <a:pt x="688" y="28"/>
                  </a:lnTo>
                  <a:lnTo>
                    <a:pt x="696" y="35"/>
                  </a:lnTo>
                  <a:lnTo>
                    <a:pt x="704" y="44"/>
                  </a:lnTo>
                  <a:lnTo>
                    <a:pt x="711" y="53"/>
                  </a:lnTo>
                  <a:lnTo>
                    <a:pt x="717" y="63"/>
                  </a:lnTo>
                  <a:lnTo>
                    <a:pt x="722" y="73"/>
                  </a:lnTo>
                  <a:lnTo>
                    <a:pt x="726" y="85"/>
                  </a:lnTo>
                  <a:lnTo>
                    <a:pt x="729" y="96"/>
                  </a:lnTo>
                  <a:lnTo>
                    <a:pt x="730" y="108"/>
                  </a:lnTo>
                  <a:lnTo>
                    <a:pt x="732" y="120"/>
                  </a:lnTo>
                  <a:lnTo>
                    <a:pt x="732" y="120"/>
                  </a:lnTo>
                  <a:close/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3">
              <a:extLst>
                <a:ext uri="{FF2B5EF4-FFF2-40B4-BE49-F238E27FC236}">
                  <a16:creationId xmlns:a16="http://schemas.microsoft.com/office/drawing/2014/main" id="{B3C5DD9C-36B4-4B45-9126-D0D350B612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4901" y="3228976"/>
              <a:ext cx="290513" cy="190500"/>
            </a:xfrm>
            <a:custGeom>
              <a:avLst/>
              <a:gdLst>
                <a:gd name="T0" fmla="*/ 367 w 367"/>
                <a:gd name="T1" fmla="*/ 120 h 240"/>
                <a:gd name="T2" fmla="*/ 367 w 367"/>
                <a:gd name="T3" fmla="*/ 120 h 240"/>
                <a:gd name="T4" fmla="*/ 365 w 367"/>
                <a:gd name="T5" fmla="*/ 133 h 240"/>
                <a:gd name="T6" fmla="*/ 364 w 367"/>
                <a:gd name="T7" fmla="*/ 144 h 240"/>
                <a:gd name="T8" fmla="*/ 361 w 367"/>
                <a:gd name="T9" fmla="*/ 156 h 240"/>
                <a:gd name="T10" fmla="*/ 357 w 367"/>
                <a:gd name="T11" fmla="*/ 166 h 240"/>
                <a:gd name="T12" fmla="*/ 352 w 367"/>
                <a:gd name="T13" fmla="*/ 178 h 240"/>
                <a:gd name="T14" fmla="*/ 346 w 367"/>
                <a:gd name="T15" fmla="*/ 187 h 240"/>
                <a:gd name="T16" fmla="*/ 339 w 367"/>
                <a:gd name="T17" fmla="*/ 196 h 240"/>
                <a:gd name="T18" fmla="*/ 331 w 367"/>
                <a:gd name="T19" fmla="*/ 206 h 240"/>
                <a:gd name="T20" fmla="*/ 323 w 367"/>
                <a:gd name="T21" fmla="*/ 212 h 240"/>
                <a:gd name="T22" fmla="*/ 314 w 367"/>
                <a:gd name="T23" fmla="*/ 219 h 240"/>
                <a:gd name="T24" fmla="*/ 303 w 367"/>
                <a:gd name="T25" fmla="*/ 226 h 240"/>
                <a:gd name="T26" fmla="*/ 293 w 367"/>
                <a:gd name="T27" fmla="*/ 231 h 240"/>
                <a:gd name="T28" fmla="*/ 283 w 367"/>
                <a:gd name="T29" fmla="*/ 234 h 240"/>
                <a:gd name="T30" fmla="*/ 271 w 367"/>
                <a:gd name="T31" fmla="*/ 238 h 240"/>
                <a:gd name="T32" fmla="*/ 258 w 367"/>
                <a:gd name="T33" fmla="*/ 240 h 240"/>
                <a:gd name="T34" fmla="*/ 247 w 367"/>
                <a:gd name="T35" fmla="*/ 240 h 240"/>
                <a:gd name="T36" fmla="*/ 0 w 367"/>
                <a:gd name="T37" fmla="*/ 240 h 240"/>
                <a:gd name="T38" fmla="*/ 0 w 367"/>
                <a:gd name="T39" fmla="*/ 0 h 240"/>
                <a:gd name="T40" fmla="*/ 247 w 367"/>
                <a:gd name="T41" fmla="*/ 0 h 240"/>
                <a:gd name="T42" fmla="*/ 247 w 367"/>
                <a:gd name="T43" fmla="*/ 0 h 240"/>
                <a:gd name="T44" fmla="*/ 258 w 367"/>
                <a:gd name="T45" fmla="*/ 0 h 240"/>
                <a:gd name="T46" fmla="*/ 271 w 367"/>
                <a:gd name="T47" fmla="*/ 3 h 240"/>
                <a:gd name="T48" fmla="*/ 283 w 367"/>
                <a:gd name="T49" fmla="*/ 5 h 240"/>
                <a:gd name="T50" fmla="*/ 293 w 367"/>
                <a:gd name="T51" fmla="*/ 10 h 240"/>
                <a:gd name="T52" fmla="*/ 303 w 367"/>
                <a:gd name="T53" fmla="*/ 14 h 240"/>
                <a:gd name="T54" fmla="*/ 314 w 367"/>
                <a:gd name="T55" fmla="*/ 21 h 240"/>
                <a:gd name="T56" fmla="*/ 323 w 367"/>
                <a:gd name="T57" fmla="*/ 28 h 240"/>
                <a:gd name="T58" fmla="*/ 331 w 367"/>
                <a:gd name="T59" fmla="*/ 35 h 240"/>
                <a:gd name="T60" fmla="*/ 339 w 367"/>
                <a:gd name="T61" fmla="*/ 44 h 240"/>
                <a:gd name="T62" fmla="*/ 346 w 367"/>
                <a:gd name="T63" fmla="*/ 53 h 240"/>
                <a:gd name="T64" fmla="*/ 352 w 367"/>
                <a:gd name="T65" fmla="*/ 63 h 240"/>
                <a:gd name="T66" fmla="*/ 357 w 367"/>
                <a:gd name="T67" fmla="*/ 73 h 240"/>
                <a:gd name="T68" fmla="*/ 361 w 367"/>
                <a:gd name="T69" fmla="*/ 85 h 240"/>
                <a:gd name="T70" fmla="*/ 364 w 367"/>
                <a:gd name="T71" fmla="*/ 96 h 240"/>
                <a:gd name="T72" fmla="*/ 365 w 367"/>
                <a:gd name="T73" fmla="*/ 108 h 240"/>
                <a:gd name="T74" fmla="*/ 367 w 367"/>
                <a:gd name="T75" fmla="*/ 120 h 240"/>
                <a:gd name="T76" fmla="*/ 367 w 367"/>
                <a:gd name="T77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7" h="240">
                  <a:moveTo>
                    <a:pt x="367" y="120"/>
                  </a:moveTo>
                  <a:lnTo>
                    <a:pt x="367" y="120"/>
                  </a:lnTo>
                  <a:lnTo>
                    <a:pt x="365" y="133"/>
                  </a:lnTo>
                  <a:lnTo>
                    <a:pt x="364" y="144"/>
                  </a:lnTo>
                  <a:lnTo>
                    <a:pt x="361" y="156"/>
                  </a:lnTo>
                  <a:lnTo>
                    <a:pt x="357" y="166"/>
                  </a:lnTo>
                  <a:lnTo>
                    <a:pt x="352" y="178"/>
                  </a:lnTo>
                  <a:lnTo>
                    <a:pt x="346" y="187"/>
                  </a:lnTo>
                  <a:lnTo>
                    <a:pt x="339" y="196"/>
                  </a:lnTo>
                  <a:lnTo>
                    <a:pt x="331" y="206"/>
                  </a:lnTo>
                  <a:lnTo>
                    <a:pt x="323" y="212"/>
                  </a:lnTo>
                  <a:lnTo>
                    <a:pt x="314" y="219"/>
                  </a:lnTo>
                  <a:lnTo>
                    <a:pt x="303" y="226"/>
                  </a:lnTo>
                  <a:lnTo>
                    <a:pt x="293" y="231"/>
                  </a:lnTo>
                  <a:lnTo>
                    <a:pt x="283" y="234"/>
                  </a:lnTo>
                  <a:lnTo>
                    <a:pt x="271" y="238"/>
                  </a:lnTo>
                  <a:lnTo>
                    <a:pt x="258" y="240"/>
                  </a:lnTo>
                  <a:lnTo>
                    <a:pt x="247" y="240"/>
                  </a:lnTo>
                  <a:lnTo>
                    <a:pt x="0" y="240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247" y="0"/>
                  </a:lnTo>
                  <a:lnTo>
                    <a:pt x="258" y="0"/>
                  </a:lnTo>
                  <a:lnTo>
                    <a:pt x="271" y="3"/>
                  </a:lnTo>
                  <a:lnTo>
                    <a:pt x="283" y="5"/>
                  </a:lnTo>
                  <a:lnTo>
                    <a:pt x="293" y="10"/>
                  </a:lnTo>
                  <a:lnTo>
                    <a:pt x="303" y="14"/>
                  </a:lnTo>
                  <a:lnTo>
                    <a:pt x="314" y="21"/>
                  </a:lnTo>
                  <a:lnTo>
                    <a:pt x="323" y="28"/>
                  </a:lnTo>
                  <a:lnTo>
                    <a:pt x="331" y="35"/>
                  </a:lnTo>
                  <a:lnTo>
                    <a:pt x="339" y="44"/>
                  </a:lnTo>
                  <a:lnTo>
                    <a:pt x="346" y="53"/>
                  </a:lnTo>
                  <a:lnTo>
                    <a:pt x="352" y="63"/>
                  </a:lnTo>
                  <a:lnTo>
                    <a:pt x="357" y="73"/>
                  </a:lnTo>
                  <a:lnTo>
                    <a:pt x="361" y="85"/>
                  </a:lnTo>
                  <a:lnTo>
                    <a:pt x="364" y="96"/>
                  </a:lnTo>
                  <a:lnTo>
                    <a:pt x="365" y="108"/>
                  </a:lnTo>
                  <a:lnTo>
                    <a:pt x="367" y="120"/>
                  </a:lnTo>
                  <a:lnTo>
                    <a:pt x="367" y="120"/>
                  </a:lnTo>
                  <a:close/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DD8A7B7-E233-4C4B-ABBD-E820D5EA4C37}"/>
              </a:ext>
            </a:extLst>
          </p:cNvPr>
          <p:cNvGrpSpPr/>
          <p:nvPr userDrawn="1"/>
        </p:nvGrpSpPr>
        <p:grpSpPr>
          <a:xfrm>
            <a:off x="6802439" y="2881313"/>
            <a:ext cx="849313" cy="850900"/>
            <a:chOff x="6802439" y="2881313"/>
            <a:chExt cx="849313" cy="85090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7F1FFB1-7994-4931-8937-8FE13D60F7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02439" y="2881313"/>
              <a:ext cx="849313" cy="850900"/>
            </a:xfrm>
            <a:custGeom>
              <a:avLst/>
              <a:gdLst>
                <a:gd name="T0" fmla="*/ 1071 w 1071"/>
                <a:gd name="T1" fmla="*/ 565 h 1073"/>
                <a:gd name="T2" fmla="*/ 1061 w 1071"/>
                <a:gd name="T3" fmla="*/ 645 h 1073"/>
                <a:gd name="T4" fmla="*/ 1039 w 1071"/>
                <a:gd name="T5" fmla="*/ 722 h 1073"/>
                <a:gd name="T6" fmla="*/ 1006 w 1071"/>
                <a:gd name="T7" fmla="*/ 792 h 1073"/>
                <a:gd name="T8" fmla="*/ 965 w 1071"/>
                <a:gd name="T9" fmla="*/ 858 h 1073"/>
                <a:gd name="T10" fmla="*/ 914 w 1071"/>
                <a:gd name="T11" fmla="*/ 916 h 1073"/>
                <a:gd name="T12" fmla="*/ 856 w 1071"/>
                <a:gd name="T13" fmla="*/ 966 h 1073"/>
                <a:gd name="T14" fmla="*/ 791 w 1071"/>
                <a:gd name="T15" fmla="*/ 1009 h 1073"/>
                <a:gd name="T16" fmla="*/ 720 w 1071"/>
                <a:gd name="T17" fmla="*/ 1041 h 1073"/>
                <a:gd name="T18" fmla="*/ 644 w 1071"/>
                <a:gd name="T19" fmla="*/ 1062 h 1073"/>
                <a:gd name="T20" fmla="*/ 563 w 1071"/>
                <a:gd name="T21" fmla="*/ 1072 h 1073"/>
                <a:gd name="T22" fmla="*/ 508 w 1071"/>
                <a:gd name="T23" fmla="*/ 1072 h 1073"/>
                <a:gd name="T24" fmla="*/ 427 w 1071"/>
                <a:gd name="T25" fmla="*/ 1062 h 1073"/>
                <a:gd name="T26" fmla="*/ 351 w 1071"/>
                <a:gd name="T27" fmla="*/ 1041 h 1073"/>
                <a:gd name="T28" fmla="*/ 280 w 1071"/>
                <a:gd name="T29" fmla="*/ 1009 h 1073"/>
                <a:gd name="T30" fmla="*/ 215 w 1071"/>
                <a:gd name="T31" fmla="*/ 966 h 1073"/>
                <a:gd name="T32" fmla="*/ 157 w 1071"/>
                <a:gd name="T33" fmla="*/ 916 h 1073"/>
                <a:gd name="T34" fmla="*/ 106 w 1071"/>
                <a:gd name="T35" fmla="*/ 858 h 1073"/>
                <a:gd name="T36" fmla="*/ 64 w 1071"/>
                <a:gd name="T37" fmla="*/ 792 h 1073"/>
                <a:gd name="T38" fmla="*/ 32 w 1071"/>
                <a:gd name="T39" fmla="*/ 722 h 1073"/>
                <a:gd name="T40" fmla="*/ 10 w 1071"/>
                <a:gd name="T41" fmla="*/ 645 h 1073"/>
                <a:gd name="T42" fmla="*/ 0 w 1071"/>
                <a:gd name="T43" fmla="*/ 565 h 1073"/>
                <a:gd name="T44" fmla="*/ 0 w 1071"/>
                <a:gd name="T45" fmla="*/ 510 h 1073"/>
                <a:gd name="T46" fmla="*/ 10 w 1071"/>
                <a:gd name="T47" fmla="*/ 429 h 1073"/>
                <a:gd name="T48" fmla="*/ 32 w 1071"/>
                <a:gd name="T49" fmla="*/ 353 h 1073"/>
                <a:gd name="T50" fmla="*/ 64 w 1071"/>
                <a:gd name="T51" fmla="*/ 282 h 1073"/>
                <a:gd name="T52" fmla="*/ 106 w 1071"/>
                <a:gd name="T53" fmla="*/ 216 h 1073"/>
                <a:gd name="T54" fmla="*/ 157 w 1071"/>
                <a:gd name="T55" fmla="*/ 158 h 1073"/>
                <a:gd name="T56" fmla="*/ 215 w 1071"/>
                <a:gd name="T57" fmla="*/ 108 h 1073"/>
                <a:gd name="T58" fmla="*/ 280 w 1071"/>
                <a:gd name="T59" fmla="*/ 66 h 1073"/>
                <a:gd name="T60" fmla="*/ 351 w 1071"/>
                <a:gd name="T61" fmla="*/ 34 h 1073"/>
                <a:gd name="T62" fmla="*/ 427 w 1071"/>
                <a:gd name="T63" fmla="*/ 12 h 1073"/>
                <a:gd name="T64" fmla="*/ 508 w 1071"/>
                <a:gd name="T65" fmla="*/ 2 h 1073"/>
                <a:gd name="T66" fmla="*/ 563 w 1071"/>
                <a:gd name="T67" fmla="*/ 2 h 1073"/>
                <a:gd name="T68" fmla="*/ 644 w 1071"/>
                <a:gd name="T69" fmla="*/ 12 h 1073"/>
                <a:gd name="T70" fmla="*/ 720 w 1071"/>
                <a:gd name="T71" fmla="*/ 34 h 1073"/>
                <a:gd name="T72" fmla="*/ 791 w 1071"/>
                <a:gd name="T73" fmla="*/ 66 h 1073"/>
                <a:gd name="T74" fmla="*/ 856 w 1071"/>
                <a:gd name="T75" fmla="*/ 108 h 1073"/>
                <a:gd name="T76" fmla="*/ 914 w 1071"/>
                <a:gd name="T77" fmla="*/ 158 h 1073"/>
                <a:gd name="T78" fmla="*/ 965 w 1071"/>
                <a:gd name="T79" fmla="*/ 216 h 1073"/>
                <a:gd name="T80" fmla="*/ 1006 w 1071"/>
                <a:gd name="T81" fmla="*/ 282 h 1073"/>
                <a:gd name="T82" fmla="*/ 1039 w 1071"/>
                <a:gd name="T83" fmla="*/ 353 h 1073"/>
                <a:gd name="T84" fmla="*/ 1061 w 1071"/>
                <a:gd name="T85" fmla="*/ 429 h 1073"/>
                <a:gd name="T86" fmla="*/ 1071 w 1071"/>
                <a:gd name="T87" fmla="*/ 51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1073">
                  <a:moveTo>
                    <a:pt x="1071" y="537"/>
                  </a:moveTo>
                  <a:lnTo>
                    <a:pt x="1071" y="537"/>
                  </a:lnTo>
                  <a:lnTo>
                    <a:pt x="1071" y="565"/>
                  </a:lnTo>
                  <a:lnTo>
                    <a:pt x="1069" y="592"/>
                  </a:lnTo>
                  <a:lnTo>
                    <a:pt x="1065" y="619"/>
                  </a:lnTo>
                  <a:lnTo>
                    <a:pt x="1061" y="645"/>
                  </a:lnTo>
                  <a:lnTo>
                    <a:pt x="1055" y="671"/>
                  </a:lnTo>
                  <a:lnTo>
                    <a:pt x="1047" y="696"/>
                  </a:lnTo>
                  <a:lnTo>
                    <a:pt x="1039" y="722"/>
                  </a:lnTo>
                  <a:lnTo>
                    <a:pt x="1029" y="746"/>
                  </a:lnTo>
                  <a:lnTo>
                    <a:pt x="1018" y="769"/>
                  </a:lnTo>
                  <a:lnTo>
                    <a:pt x="1006" y="792"/>
                  </a:lnTo>
                  <a:lnTo>
                    <a:pt x="994" y="815"/>
                  </a:lnTo>
                  <a:lnTo>
                    <a:pt x="980" y="837"/>
                  </a:lnTo>
                  <a:lnTo>
                    <a:pt x="965" y="858"/>
                  </a:lnTo>
                  <a:lnTo>
                    <a:pt x="949" y="878"/>
                  </a:lnTo>
                  <a:lnTo>
                    <a:pt x="932" y="897"/>
                  </a:lnTo>
                  <a:lnTo>
                    <a:pt x="914" y="916"/>
                  </a:lnTo>
                  <a:lnTo>
                    <a:pt x="896" y="934"/>
                  </a:lnTo>
                  <a:lnTo>
                    <a:pt x="876" y="951"/>
                  </a:lnTo>
                  <a:lnTo>
                    <a:pt x="856" y="966"/>
                  </a:lnTo>
                  <a:lnTo>
                    <a:pt x="835" y="981"/>
                  </a:lnTo>
                  <a:lnTo>
                    <a:pt x="813" y="996"/>
                  </a:lnTo>
                  <a:lnTo>
                    <a:pt x="791" y="1009"/>
                  </a:lnTo>
                  <a:lnTo>
                    <a:pt x="768" y="1020"/>
                  </a:lnTo>
                  <a:lnTo>
                    <a:pt x="744" y="1031"/>
                  </a:lnTo>
                  <a:lnTo>
                    <a:pt x="720" y="1041"/>
                  </a:lnTo>
                  <a:lnTo>
                    <a:pt x="694" y="1049"/>
                  </a:lnTo>
                  <a:lnTo>
                    <a:pt x="669" y="1056"/>
                  </a:lnTo>
                  <a:lnTo>
                    <a:pt x="644" y="1062"/>
                  </a:lnTo>
                  <a:lnTo>
                    <a:pt x="617" y="1067"/>
                  </a:lnTo>
                  <a:lnTo>
                    <a:pt x="591" y="1070"/>
                  </a:lnTo>
                  <a:lnTo>
                    <a:pt x="563" y="1072"/>
                  </a:lnTo>
                  <a:lnTo>
                    <a:pt x="535" y="1073"/>
                  </a:lnTo>
                  <a:lnTo>
                    <a:pt x="535" y="1073"/>
                  </a:lnTo>
                  <a:lnTo>
                    <a:pt x="508" y="1072"/>
                  </a:lnTo>
                  <a:lnTo>
                    <a:pt x="480" y="1070"/>
                  </a:lnTo>
                  <a:lnTo>
                    <a:pt x="454" y="1067"/>
                  </a:lnTo>
                  <a:lnTo>
                    <a:pt x="427" y="1062"/>
                  </a:lnTo>
                  <a:lnTo>
                    <a:pt x="402" y="1056"/>
                  </a:lnTo>
                  <a:lnTo>
                    <a:pt x="376" y="1049"/>
                  </a:lnTo>
                  <a:lnTo>
                    <a:pt x="351" y="1041"/>
                  </a:lnTo>
                  <a:lnTo>
                    <a:pt x="327" y="1031"/>
                  </a:lnTo>
                  <a:lnTo>
                    <a:pt x="303" y="1020"/>
                  </a:lnTo>
                  <a:lnTo>
                    <a:pt x="280" y="1009"/>
                  </a:lnTo>
                  <a:lnTo>
                    <a:pt x="258" y="996"/>
                  </a:lnTo>
                  <a:lnTo>
                    <a:pt x="236" y="981"/>
                  </a:lnTo>
                  <a:lnTo>
                    <a:pt x="215" y="966"/>
                  </a:lnTo>
                  <a:lnTo>
                    <a:pt x="195" y="951"/>
                  </a:lnTo>
                  <a:lnTo>
                    <a:pt x="175" y="934"/>
                  </a:lnTo>
                  <a:lnTo>
                    <a:pt x="157" y="916"/>
                  </a:lnTo>
                  <a:lnTo>
                    <a:pt x="139" y="897"/>
                  </a:lnTo>
                  <a:lnTo>
                    <a:pt x="122" y="878"/>
                  </a:lnTo>
                  <a:lnTo>
                    <a:pt x="106" y="858"/>
                  </a:lnTo>
                  <a:lnTo>
                    <a:pt x="91" y="837"/>
                  </a:lnTo>
                  <a:lnTo>
                    <a:pt x="77" y="815"/>
                  </a:lnTo>
                  <a:lnTo>
                    <a:pt x="64" y="792"/>
                  </a:lnTo>
                  <a:lnTo>
                    <a:pt x="53" y="769"/>
                  </a:lnTo>
                  <a:lnTo>
                    <a:pt x="41" y="746"/>
                  </a:lnTo>
                  <a:lnTo>
                    <a:pt x="32" y="722"/>
                  </a:lnTo>
                  <a:lnTo>
                    <a:pt x="24" y="696"/>
                  </a:lnTo>
                  <a:lnTo>
                    <a:pt x="16" y="671"/>
                  </a:lnTo>
                  <a:lnTo>
                    <a:pt x="10" y="645"/>
                  </a:lnTo>
                  <a:lnTo>
                    <a:pt x="6" y="619"/>
                  </a:lnTo>
                  <a:lnTo>
                    <a:pt x="2" y="592"/>
                  </a:lnTo>
                  <a:lnTo>
                    <a:pt x="0" y="565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0" y="510"/>
                  </a:lnTo>
                  <a:lnTo>
                    <a:pt x="2" y="482"/>
                  </a:lnTo>
                  <a:lnTo>
                    <a:pt x="6" y="456"/>
                  </a:lnTo>
                  <a:lnTo>
                    <a:pt x="10" y="429"/>
                  </a:lnTo>
                  <a:lnTo>
                    <a:pt x="16" y="403"/>
                  </a:lnTo>
                  <a:lnTo>
                    <a:pt x="24" y="377"/>
                  </a:lnTo>
                  <a:lnTo>
                    <a:pt x="32" y="353"/>
                  </a:lnTo>
                  <a:lnTo>
                    <a:pt x="41" y="329"/>
                  </a:lnTo>
                  <a:lnTo>
                    <a:pt x="53" y="305"/>
                  </a:lnTo>
                  <a:lnTo>
                    <a:pt x="64" y="282"/>
                  </a:lnTo>
                  <a:lnTo>
                    <a:pt x="77" y="259"/>
                  </a:lnTo>
                  <a:lnTo>
                    <a:pt x="91" y="238"/>
                  </a:lnTo>
                  <a:lnTo>
                    <a:pt x="106" y="216"/>
                  </a:lnTo>
                  <a:lnTo>
                    <a:pt x="122" y="196"/>
                  </a:lnTo>
                  <a:lnTo>
                    <a:pt x="139" y="177"/>
                  </a:lnTo>
                  <a:lnTo>
                    <a:pt x="157" y="158"/>
                  </a:lnTo>
                  <a:lnTo>
                    <a:pt x="175" y="140"/>
                  </a:lnTo>
                  <a:lnTo>
                    <a:pt x="195" y="124"/>
                  </a:lnTo>
                  <a:lnTo>
                    <a:pt x="215" y="108"/>
                  </a:lnTo>
                  <a:lnTo>
                    <a:pt x="236" y="93"/>
                  </a:lnTo>
                  <a:lnTo>
                    <a:pt x="258" y="79"/>
                  </a:lnTo>
                  <a:lnTo>
                    <a:pt x="280" y="66"/>
                  </a:lnTo>
                  <a:lnTo>
                    <a:pt x="303" y="53"/>
                  </a:lnTo>
                  <a:lnTo>
                    <a:pt x="327" y="43"/>
                  </a:lnTo>
                  <a:lnTo>
                    <a:pt x="351" y="34"/>
                  </a:lnTo>
                  <a:lnTo>
                    <a:pt x="376" y="25"/>
                  </a:lnTo>
                  <a:lnTo>
                    <a:pt x="402" y="18"/>
                  </a:lnTo>
                  <a:lnTo>
                    <a:pt x="427" y="12"/>
                  </a:lnTo>
                  <a:lnTo>
                    <a:pt x="454" y="7"/>
                  </a:lnTo>
                  <a:lnTo>
                    <a:pt x="480" y="4"/>
                  </a:lnTo>
                  <a:lnTo>
                    <a:pt x="508" y="2"/>
                  </a:lnTo>
                  <a:lnTo>
                    <a:pt x="535" y="0"/>
                  </a:lnTo>
                  <a:lnTo>
                    <a:pt x="535" y="0"/>
                  </a:lnTo>
                  <a:lnTo>
                    <a:pt x="563" y="2"/>
                  </a:lnTo>
                  <a:lnTo>
                    <a:pt x="591" y="4"/>
                  </a:lnTo>
                  <a:lnTo>
                    <a:pt x="617" y="7"/>
                  </a:lnTo>
                  <a:lnTo>
                    <a:pt x="644" y="12"/>
                  </a:lnTo>
                  <a:lnTo>
                    <a:pt x="669" y="18"/>
                  </a:lnTo>
                  <a:lnTo>
                    <a:pt x="694" y="25"/>
                  </a:lnTo>
                  <a:lnTo>
                    <a:pt x="720" y="34"/>
                  </a:lnTo>
                  <a:lnTo>
                    <a:pt x="744" y="43"/>
                  </a:lnTo>
                  <a:lnTo>
                    <a:pt x="768" y="53"/>
                  </a:lnTo>
                  <a:lnTo>
                    <a:pt x="791" y="66"/>
                  </a:lnTo>
                  <a:lnTo>
                    <a:pt x="813" y="79"/>
                  </a:lnTo>
                  <a:lnTo>
                    <a:pt x="835" y="93"/>
                  </a:lnTo>
                  <a:lnTo>
                    <a:pt x="856" y="108"/>
                  </a:lnTo>
                  <a:lnTo>
                    <a:pt x="876" y="124"/>
                  </a:lnTo>
                  <a:lnTo>
                    <a:pt x="896" y="140"/>
                  </a:lnTo>
                  <a:lnTo>
                    <a:pt x="914" y="158"/>
                  </a:lnTo>
                  <a:lnTo>
                    <a:pt x="932" y="177"/>
                  </a:lnTo>
                  <a:lnTo>
                    <a:pt x="949" y="196"/>
                  </a:lnTo>
                  <a:lnTo>
                    <a:pt x="965" y="216"/>
                  </a:lnTo>
                  <a:lnTo>
                    <a:pt x="980" y="238"/>
                  </a:lnTo>
                  <a:lnTo>
                    <a:pt x="994" y="259"/>
                  </a:lnTo>
                  <a:lnTo>
                    <a:pt x="1006" y="282"/>
                  </a:lnTo>
                  <a:lnTo>
                    <a:pt x="1018" y="305"/>
                  </a:lnTo>
                  <a:lnTo>
                    <a:pt x="1029" y="329"/>
                  </a:lnTo>
                  <a:lnTo>
                    <a:pt x="1039" y="353"/>
                  </a:lnTo>
                  <a:lnTo>
                    <a:pt x="1047" y="377"/>
                  </a:lnTo>
                  <a:lnTo>
                    <a:pt x="1055" y="403"/>
                  </a:lnTo>
                  <a:lnTo>
                    <a:pt x="1061" y="429"/>
                  </a:lnTo>
                  <a:lnTo>
                    <a:pt x="1065" y="456"/>
                  </a:lnTo>
                  <a:lnTo>
                    <a:pt x="1069" y="482"/>
                  </a:lnTo>
                  <a:lnTo>
                    <a:pt x="1071" y="510"/>
                  </a:lnTo>
                  <a:lnTo>
                    <a:pt x="1071" y="537"/>
                  </a:lnTo>
                  <a:lnTo>
                    <a:pt x="1071" y="53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" name="Freeform 24">
              <a:extLst>
                <a:ext uri="{FF2B5EF4-FFF2-40B4-BE49-F238E27FC236}">
                  <a16:creationId xmlns:a16="http://schemas.microsoft.com/office/drawing/2014/main" id="{DD37B842-9B54-4F4C-9E26-7F5CB9AA07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94526" y="3070226"/>
              <a:ext cx="481013" cy="473075"/>
            </a:xfrm>
            <a:custGeom>
              <a:avLst/>
              <a:gdLst>
                <a:gd name="T0" fmla="*/ 412 w 605"/>
                <a:gd name="T1" fmla="*/ 0 h 596"/>
                <a:gd name="T2" fmla="*/ 382 w 605"/>
                <a:gd name="T3" fmla="*/ 3 h 596"/>
                <a:gd name="T4" fmla="*/ 353 w 605"/>
                <a:gd name="T5" fmla="*/ 11 h 596"/>
                <a:gd name="T6" fmla="*/ 327 w 605"/>
                <a:gd name="T7" fmla="*/ 24 h 596"/>
                <a:gd name="T8" fmla="*/ 303 w 605"/>
                <a:gd name="T9" fmla="*/ 41 h 596"/>
                <a:gd name="T10" fmla="*/ 291 w 605"/>
                <a:gd name="T11" fmla="*/ 32 h 596"/>
                <a:gd name="T12" fmla="*/ 266 w 605"/>
                <a:gd name="T13" fmla="*/ 17 h 596"/>
                <a:gd name="T14" fmla="*/ 238 w 605"/>
                <a:gd name="T15" fmla="*/ 7 h 596"/>
                <a:gd name="T16" fmla="*/ 208 w 605"/>
                <a:gd name="T17" fmla="*/ 1 h 596"/>
                <a:gd name="T18" fmla="*/ 193 w 605"/>
                <a:gd name="T19" fmla="*/ 0 h 596"/>
                <a:gd name="T20" fmla="*/ 156 w 605"/>
                <a:gd name="T21" fmla="*/ 5 h 596"/>
                <a:gd name="T22" fmla="*/ 121 w 605"/>
                <a:gd name="T23" fmla="*/ 18 h 596"/>
                <a:gd name="T24" fmla="*/ 88 w 605"/>
                <a:gd name="T25" fmla="*/ 38 h 596"/>
                <a:gd name="T26" fmla="*/ 60 w 605"/>
                <a:gd name="T27" fmla="*/ 64 h 596"/>
                <a:gd name="T28" fmla="*/ 34 w 605"/>
                <a:gd name="T29" fmla="*/ 97 h 596"/>
                <a:gd name="T30" fmla="*/ 16 w 605"/>
                <a:gd name="T31" fmla="*/ 134 h 596"/>
                <a:gd name="T32" fmla="*/ 4 w 605"/>
                <a:gd name="T33" fmla="*/ 174 h 596"/>
                <a:gd name="T34" fmla="*/ 0 w 605"/>
                <a:gd name="T35" fmla="*/ 217 h 596"/>
                <a:gd name="T36" fmla="*/ 1 w 605"/>
                <a:gd name="T37" fmla="*/ 232 h 596"/>
                <a:gd name="T38" fmla="*/ 8 w 605"/>
                <a:gd name="T39" fmla="*/ 264 h 596"/>
                <a:gd name="T40" fmla="*/ 20 w 605"/>
                <a:gd name="T41" fmla="*/ 296 h 596"/>
                <a:gd name="T42" fmla="*/ 37 w 605"/>
                <a:gd name="T43" fmla="*/ 328 h 596"/>
                <a:gd name="T44" fmla="*/ 58 w 605"/>
                <a:gd name="T45" fmla="*/ 361 h 596"/>
                <a:gd name="T46" fmla="*/ 95 w 605"/>
                <a:gd name="T47" fmla="*/ 409 h 596"/>
                <a:gd name="T48" fmla="*/ 152 w 605"/>
                <a:gd name="T49" fmla="*/ 468 h 596"/>
                <a:gd name="T50" fmla="*/ 207 w 605"/>
                <a:gd name="T51" fmla="*/ 518 h 596"/>
                <a:gd name="T52" fmla="*/ 255 w 605"/>
                <a:gd name="T53" fmla="*/ 560 h 596"/>
                <a:gd name="T54" fmla="*/ 303 w 605"/>
                <a:gd name="T55" fmla="*/ 596 h 596"/>
                <a:gd name="T56" fmla="*/ 315 w 605"/>
                <a:gd name="T57" fmla="*/ 586 h 596"/>
                <a:gd name="T58" fmla="*/ 373 w 605"/>
                <a:gd name="T59" fmla="*/ 540 h 596"/>
                <a:gd name="T60" fmla="*/ 426 w 605"/>
                <a:gd name="T61" fmla="*/ 494 h 596"/>
                <a:gd name="T62" fmla="*/ 482 w 605"/>
                <a:gd name="T63" fmla="*/ 439 h 596"/>
                <a:gd name="T64" fmla="*/ 535 w 605"/>
                <a:gd name="T65" fmla="*/ 377 h 596"/>
                <a:gd name="T66" fmla="*/ 558 w 605"/>
                <a:gd name="T67" fmla="*/ 344 h 596"/>
                <a:gd name="T68" fmla="*/ 578 w 605"/>
                <a:gd name="T69" fmla="*/ 312 h 596"/>
                <a:gd name="T70" fmla="*/ 592 w 605"/>
                <a:gd name="T71" fmla="*/ 280 h 596"/>
                <a:gd name="T72" fmla="*/ 602 w 605"/>
                <a:gd name="T73" fmla="*/ 248 h 596"/>
                <a:gd name="T74" fmla="*/ 605 w 605"/>
                <a:gd name="T75" fmla="*/ 217 h 596"/>
                <a:gd name="T76" fmla="*/ 604 w 605"/>
                <a:gd name="T77" fmla="*/ 195 h 596"/>
                <a:gd name="T78" fmla="*/ 596 w 605"/>
                <a:gd name="T79" fmla="*/ 153 h 596"/>
                <a:gd name="T80" fmla="*/ 580 w 605"/>
                <a:gd name="T81" fmla="*/ 115 h 596"/>
                <a:gd name="T82" fmla="*/ 559 w 605"/>
                <a:gd name="T83" fmla="*/ 81 h 596"/>
                <a:gd name="T84" fmla="*/ 532 w 605"/>
                <a:gd name="T85" fmla="*/ 51 h 596"/>
                <a:gd name="T86" fmla="*/ 501 w 605"/>
                <a:gd name="T87" fmla="*/ 28 h 596"/>
                <a:gd name="T88" fmla="*/ 467 w 605"/>
                <a:gd name="T89" fmla="*/ 10 h 596"/>
                <a:gd name="T90" fmla="*/ 430 w 605"/>
                <a:gd name="T91" fmla="*/ 1 h 596"/>
                <a:gd name="T92" fmla="*/ 412 w 605"/>
                <a:gd name="T9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5" h="596">
                  <a:moveTo>
                    <a:pt x="412" y="0"/>
                  </a:moveTo>
                  <a:lnTo>
                    <a:pt x="412" y="0"/>
                  </a:lnTo>
                  <a:lnTo>
                    <a:pt x="397" y="1"/>
                  </a:lnTo>
                  <a:lnTo>
                    <a:pt x="382" y="3"/>
                  </a:lnTo>
                  <a:lnTo>
                    <a:pt x="367" y="7"/>
                  </a:lnTo>
                  <a:lnTo>
                    <a:pt x="353" y="11"/>
                  </a:lnTo>
                  <a:lnTo>
                    <a:pt x="339" y="17"/>
                  </a:lnTo>
                  <a:lnTo>
                    <a:pt x="327" y="24"/>
                  </a:lnTo>
                  <a:lnTo>
                    <a:pt x="314" y="32"/>
                  </a:lnTo>
                  <a:lnTo>
                    <a:pt x="303" y="41"/>
                  </a:lnTo>
                  <a:lnTo>
                    <a:pt x="303" y="41"/>
                  </a:lnTo>
                  <a:lnTo>
                    <a:pt x="291" y="32"/>
                  </a:lnTo>
                  <a:lnTo>
                    <a:pt x="278" y="24"/>
                  </a:lnTo>
                  <a:lnTo>
                    <a:pt x="266" y="17"/>
                  </a:lnTo>
                  <a:lnTo>
                    <a:pt x="252" y="11"/>
                  </a:lnTo>
                  <a:lnTo>
                    <a:pt x="238" y="7"/>
                  </a:lnTo>
                  <a:lnTo>
                    <a:pt x="223" y="3"/>
                  </a:lnTo>
                  <a:lnTo>
                    <a:pt x="208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75" y="1"/>
                  </a:lnTo>
                  <a:lnTo>
                    <a:pt x="156" y="5"/>
                  </a:lnTo>
                  <a:lnTo>
                    <a:pt x="138" y="10"/>
                  </a:lnTo>
                  <a:lnTo>
                    <a:pt x="121" y="18"/>
                  </a:lnTo>
                  <a:lnTo>
                    <a:pt x="105" y="28"/>
                  </a:lnTo>
                  <a:lnTo>
                    <a:pt x="88" y="38"/>
                  </a:lnTo>
                  <a:lnTo>
                    <a:pt x="73" y="51"/>
                  </a:lnTo>
                  <a:lnTo>
                    <a:pt x="60" y="64"/>
                  </a:lnTo>
                  <a:lnTo>
                    <a:pt x="46" y="81"/>
                  </a:lnTo>
                  <a:lnTo>
                    <a:pt x="34" y="97"/>
                  </a:lnTo>
                  <a:lnTo>
                    <a:pt x="25" y="115"/>
                  </a:lnTo>
                  <a:lnTo>
                    <a:pt x="16" y="134"/>
                  </a:lnTo>
                  <a:lnTo>
                    <a:pt x="9" y="153"/>
                  </a:lnTo>
                  <a:lnTo>
                    <a:pt x="4" y="174"/>
                  </a:lnTo>
                  <a:lnTo>
                    <a:pt x="1" y="195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1" y="232"/>
                  </a:lnTo>
                  <a:lnTo>
                    <a:pt x="3" y="248"/>
                  </a:lnTo>
                  <a:lnTo>
                    <a:pt x="8" y="264"/>
                  </a:lnTo>
                  <a:lnTo>
                    <a:pt x="14" y="280"/>
                  </a:lnTo>
                  <a:lnTo>
                    <a:pt x="20" y="296"/>
                  </a:lnTo>
                  <a:lnTo>
                    <a:pt x="29" y="312"/>
                  </a:lnTo>
                  <a:lnTo>
                    <a:pt x="37" y="328"/>
                  </a:lnTo>
                  <a:lnTo>
                    <a:pt x="47" y="344"/>
                  </a:lnTo>
                  <a:lnTo>
                    <a:pt x="58" y="361"/>
                  </a:lnTo>
                  <a:lnTo>
                    <a:pt x="70" y="377"/>
                  </a:lnTo>
                  <a:lnTo>
                    <a:pt x="95" y="409"/>
                  </a:lnTo>
                  <a:lnTo>
                    <a:pt x="123" y="439"/>
                  </a:lnTo>
                  <a:lnTo>
                    <a:pt x="152" y="468"/>
                  </a:lnTo>
                  <a:lnTo>
                    <a:pt x="179" y="494"/>
                  </a:lnTo>
                  <a:lnTo>
                    <a:pt x="207" y="518"/>
                  </a:lnTo>
                  <a:lnTo>
                    <a:pt x="232" y="540"/>
                  </a:lnTo>
                  <a:lnTo>
                    <a:pt x="255" y="560"/>
                  </a:lnTo>
                  <a:lnTo>
                    <a:pt x="290" y="586"/>
                  </a:lnTo>
                  <a:lnTo>
                    <a:pt x="303" y="596"/>
                  </a:lnTo>
                  <a:lnTo>
                    <a:pt x="303" y="596"/>
                  </a:lnTo>
                  <a:lnTo>
                    <a:pt x="315" y="586"/>
                  </a:lnTo>
                  <a:lnTo>
                    <a:pt x="350" y="560"/>
                  </a:lnTo>
                  <a:lnTo>
                    <a:pt x="373" y="540"/>
                  </a:lnTo>
                  <a:lnTo>
                    <a:pt x="398" y="518"/>
                  </a:lnTo>
                  <a:lnTo>
                    <a:pt x="426" y="494"/>
                  </a:lnTo>
                  <a:lnTo>
                    <a:pt x="453" y="468"/>
                  </a:lnTo>
                  <a:lnTo>
                    <a:pt x="482" y="439"/>
                  </a:lnTo>
                  <a:lnTo>
                    <a:pt x="510" y="409"/>
                  </a:lnTo>
                  <a:lnTo>
                    <a:pt x="535" y="377"/>
                  </a:lnTo>
                  <a:lnTo>
                    <a:pt x="547" y="361"/>
                  </a:lnTo>
                  <a:lnTo>
                    <a:pt x="558" y="344"/>
                  </a:lnTo>
                  <a:lnTo>
                    <a:pt x="569" y="328"/>
                  </a:lnTo>
                  <a:lnTo>
                    <a:pt x="578" y="312"/>
                  </a:lnTo>
                  <a:lnTo>
                    <a:pt x="586" y="296"/>
                  </a:lnTo>
                  <a:lnTo>
                    <a:pt x="592" y="280"/>
                  </a:lnTo>
                  <a:lnTo>
                    <a:pt x="597" y="264"/>
                  </a:lnTo>
                  <a:lnTo>
                    <a:pt x="602" y="248"/>
                  </a:lnTo>
                  <a:lnTo>
                    <a:pt x="604" y="232"/>
                  </a:lnTo>
                  <a:lnTo>
                    <a:pt x="605" y="217"/>
                  </a:lnTo>
                  <a:lnTo>
                    <a:pt x="605" y="217"/>
                  </a:lnTo>
                  <a:lnTo>
                    <a:pt x="604" y="195"/>
                  </a:lnTo>
                  <a:lnTo>
                    <a:pt x="601" y="174"/>
                  </a:lnTo>
                  <a:lnTo>
                    <a:pt x="596" y="153"/>
                  </a:lnTo>
                  <a:lnTo>
                    <a:pt x="589" y="134"/>
                  </a:lnTo>
                  <a:lnTo>
                    <a:pt x="580" y="115"/>
                  </a:lnTo>
                  <a:lnTo>
                    <a:pt x="571" y="97"/>
                  </a:lnTo>
                  <a:lnTo>
                    <a:pt x="559" y="81"/>
                  </a:lnTo>
                  <a:lnTo>
                    <a:pt x="547" y="64"/>
                  </a:lnTo>
                  <a:lnTo>
                    <a:pt x="532" y="51"/>
                  </a:lnTo>
                  <a:lnTo>
                    <a:pt x="517" y="38"/>
                  </a:lnTo>
                  <a:lnTo>
                    <a:pt x="501" y="28"/>
                  </a:lnTo>
                  <a:lnTo>
                    <a:pt x="485" y="18"/>
                  </a:lnTo>
                  <a:lnTo>
                    <a:pt x="467" y="10"/>
                  </a:lnTo>
                  <a:lnTo>
                    <a:pt x="449" y="5"/>
                  </a:lnTo>
                  <a:lnTo>
                    <a:pt x="430" y="1"/>
                  </a:lnTo>
                  <a:lnTo>
                    <a:pt x="412" y="0"/>
                  </a:lnTo>
                  <a:lnTo>
                    <a:pt x="412" y="0"/>
                  </a:lnTo>
                  <a:close/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5">
              <a:extLst>
                <a:ext uri="{FF2B5EF4-FFF2-40B4-BE49-F238E27FC236}">
                  <a16:creationId xmlns:a16="http://schemas.microsoft.com/office/drawing/2014/main" id="{966E4C31-6732-48AD-BB99-378F5FBE2D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46889" y="3133726"/>
              <a:ext cx="774700" cy="238125"/>
            </a:xfrm>
            <a:custGeom>
              <a:avLst/>
              <a:gdLst>
                <a:gd name="T0" fmla="*/ 832 w 977"/>
                <a:gd name="T1" fmla="*/ 268 h 298"/>
                <a:gd name="T2" fmla="*/ 800 w 977"/>
                <a:gd name="T3" fmla="*/ 254 h 298"/>
                <a:gd name="T4" fmla="*/ 755 w 977"/>
                <a:gd name="T5" fmla="*/ 192 h 298"/>
                <a:gd name="T6" fmla="*/ 713 w 977"/>
                <a:gd name="T7" fmla="*/ 140 h 298"/>
                <a:gd name="T8" fmla="*/ 671 w 977"/>
                <a:gd name="T9" fmla="*/ 145 h 298"/>
                <a:gd name="T10" fmla="*/ 619 w 977"/>
                <a:gd name="T11" fmla="*/ 199 h 298"/>
                <a:gd name="T12" fmla="*/ 595 w 977"/>
                <a:gd name="T13" fmla="*/ 247 h 298"/>
                <a:gd name="T14" fmla="*/ 555 w 977"/>
                <a:gd name="T15" fmla="*/ 265 h 298"/>
                <a:gd name="T16" fmla="*/ 504 w 977"/>
                <a:gd name="T17" fmla="*/ 263 h 298"/>
                <a:gd name="T18" fmla="*/ 459 w 977"/>
                <a:gd name="T19" fmla="*/ 266 h 298"/>
                <a:gd name="T20" fmla="*/ 433 w 977"/>
                <a:gd name="T21" fmla="*/ 280 h 298"/>
                <a:gd name="T22" fmla="*/ 420 w 977"/>
                <a:gd name="T23" fmla="*/ 270 h 298"/>
                <a:gd name="T24" fmla="*/ 403 w 977"/>
                <a:gd name="T25" fmla="*/ 122 h 298"/>
                <a:gd name="T26" fmla="*/ 393 w 977"/>
                <a:gd name="T27" fmla="*/ 15 h 298"/>
                <a:gd name="T28" fmla="*/ 386 w 977"/>
                <a:gd name="T29" fmla="*/ 0 h 298"/>
                <a:gd name="T30" fmla="*/ 378 w 977"/>
                <a:gd name="T31" fmla="*/ 4 h 298"/>
                <a:gd name="T32" fmla="*/ 373 w 977"/>
                <a:gd name="T33" fmla="*/ 46 h 298"/>
                <a:gd name="T34" fmla="*/ 348 w 977"/>
                <a:gd name="T35" fmla="*/ 278 h 298"/>
                <a:gd name="T36" fmla="*/ 284 w 977"/>
                <a:gd name="T37" fmla="*/ 262 h 298"/>
                <a:gd name="T38" fmla="*/ 247 w 977"/>
                <a:gd name="T39" fmla="*/ 236 h 298"/>
                <a:gd name="T40" fmla="*/ 209 w 977"/>
                <a:gd name="T41" fmla="*/ 184 h 298"/>
                <a:gd name="T42" fmla="*/ 180 w 977"/>
                <a:gd name="T43" fmla="*/ 179 h 298"/>
                <a:gd name="T44" fmla="*/ 135 w 977"/>
                <a:gd name="T45" fmla="*/ 235 h 298"/>
                <a:gd name="T46" fmla="*/ 104 w 977"/>
                <a:gd name="T47" fmla="*/ 272 h 298"/>
                <a:gd name="T48" fmla="*/ 60 w 977"/>
                <a:gd name="T49" fmla="*/ 284 h 298"/>
                <a:gd name="T50" fmla="*/ 3 w 977"/>
                <a:gd name="T51" fmla="*/ 274 h 298"/>
                <a:gd name="T52" fmla="*/ 58 w 977"/>
                <a:gd name="T53" fmla="*/ 289 h 298"/>
                <a:gd name="T54" fmla="*/ 104 w 977"/>
                <a:gd name="T55" fmla="*/ 280 h 298"/>
                <a:gd name="T56" fmla="*/ 137 w 977"/>
                <a:gd name="T57" fmla="*/ 246 h 298"/>
                <a:gd name="T58" fmla="*/ 178 w 977"/>
                <a:gd name="T59" fmla="*/ 197 h 298"/>
                <a:gd name="T60" fmla="*/ 198 w 977"/>
                <a:gd name="T61" fmla="*/ 191 h 298"/>
                <a:gd name="T62" fmla="*/ 244 w 977"/>
                <a:gd name="T63" fmla="*/ 252 h 298"/>
                <a:gd name="T64" fmla="*/ 279 w 977"/>
                <a:gd name="T65" fmla="*/ 275 h 298"/>
                <a:gd name="T66" fmla="*/ 329 w 977"/>
                <a:gd name="T67" fmla="*/ 284 h 298"/>
                <a:gd name="T68" fmla="*/ 346 w 977"/>
                <a:gd name="T69" fmla="*/ 293 h 298"/>
                <a:gd name="T70" fmla="*/ 356 w 977"/>
                <a:gd name="T71" fmla="*/ 296 h 298"/>
                <a:gd name="T72" fmla="*/ 358 w 977"/>
                <a:gd name="T73" fmla="*/ 291 h 298"/>
                <a:gd name="T74" fmla="*/ 379 w 977"/>
                <a:gd name="T75" fmla="*/ 100 h 298"/>
                <a:gd name="T76" fmla="*/ 401 w 977"/>
                <a:gd name="T77" fmla="*/ 242 h 298"/>
                <a:gd name="T78" fmla="*/ 415 w 977"/>
                <a:gd name="T79" fmla="*/ 285 h 298"/>
                <a:gd name="T80" fmla="*/ 437 w 977"/>
                <a:gd name="T81" fmla="*/ 291 h 298"/>
                <a:gd name="T82" fmla="*/ 462 w 977"/>
                <a:gd name="T83" fmla="*/ 277 h 298"/>
                <a:gd name="T84" fmla="*/ 504 w 977"/>
                <a:gd name="T85" fmla="*/ 276 h 298"/>
                <a:gd name="T86" fmla="*/ 581 w 977"/>
                <a:gd name="T87" fmla="*/ 273 h 298"/>
                <a:gd name="T88" fmla="*/ 612 w 977"/>
                <a:gd name="T89" fmla="*/ 244 h 298"/>
                <a:gd name="T90" fmla="*/ 633 w 977"/>
                <a:gd name="T91" fmla="*/ 201 h 298"/>
                <a:gd name="T92" fmla="*/ 671 w 977"/>
                <a:gd name="T93" fmla="*/ 160 h 298"/>
                <a:gd name="T94" fmla="*/ 704 w 977"/>
                <a:gd name="T95" fmla="*/ 151 h 298"/>
                <a:gd name="T96" fmla="*/ 729 w 977"/>
                <a:gd name="T97" fmla="*/ 175 h 298"/>
                <a:gd name="T98" fmla="*/ 779 w 977"/>
                <a:gd name="T99" fmla="*/ 251 h 298"/>
                <a:gd name="T100" fmla="*/ 844 w 977"/>
                <a:gd name="T101" fmla="*/ 276 h 298"/>
                <a:gd name="T102" fmla="*/ 961 w 977"/>
                <a:gd name="T103" fmla="*/ 281 h 298"/>
                <a:gd name="T104" fmla="*/ 948 w 977"/>
                <a:gd name="T105" fmla="*/ 278 h 298"/>
                <a:gd name="T106" fmla="*/ 346 w 977"/>
                <a:gd name="T107" fmla="*/ 288 h 298"/>
                <a:gd name="T108" fmla="*/ 346 w 977"/>
                <a:gd name="T109" fmla="*/ 288 h 298"/>
                <a:gd name="T110" fmla="*/ 357 w 977"/>
                <a:gd name="T111" fmla="*/ 28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77" h="298">
                  <a:moveTo>
                    <a:pt x="950" y="278"/>
                  </a:moveTo>
                  <a:lnTo>
                    <a:pt x="950" y="278"/>
                  </a:lnTo>
                  <a:lnTo>
                    <a:pt x="924" y="275"/>
                  </a:lnTo>
                  <a:lnTo>
                    <a:pt x="897" y="272"/>
                  </a:lnTo>
                  <a:lnTo>
                    <a:pt x="844" y="268"/>
                  </a:lnTo>
                  <a:lnTo>
                    <a:pt x="832" y="268"/>
                  </a:lnTo>
                  <a:lnTo>
                    <a:pt x="832" y="268"/>
                  </a:lnTo>
                  <a:lnTo>
                    <a:pt x="823" y="267"/>
                  </a:lnTo>
                  <a:lnTo>
                    <a:pt x="815" y="263"/>
                  </a:lnTo>
                  <a:lnTo>
                    <a:pt x="806" y="260"/>
                  </a:lnTo>
                  <a:lnTo>
                    <a:pt x="800" y="254"/>
                  </a:lnTo>
                  <a:lnTo>
                    <a:pt x="800" y="254"/>
                  </a:lnTo>
                  <a:lnTo>
                    <a:pt x="793" y="248"/>
                  </a:lnTo>
                  <a:lnTo>
                    <a:pt x="786" y="242"/>
                  </a:lnTo>
                  <a:lnTo>
                    <a:pt x="775" y="225"/>
                  </a:lnTo>
                  <a:lnTo>
                    <a:pt x="775" y="225"/>
                  </a:lnTo>
                  <a:lnTo>
                    <a:pt x="765" y="209"/>
                  </a:lnTo>
                  <a:lnTo>
                    <a:pt x="755" y="192"/>
                  </a:lnTo>
                  <a:lnTo>
                    <a:pt x="744" y="175"/>
                  </a:lnTo>
                  <a:lnTo>
                    <a:pt x="733" y="159"/>
                  </a:lnTo>
                  <a:lnTo>
                    <a:pt x="733" y="159"/>
                  </a:lnTo>
                  <a:lnTo>
                    <a:pt x="727" y="152"/>
                  </a:lnTo>
                  <a:lnTo>
                    <a:pt x="721" y="145"/>
                  </a:lnTo>
                  <a:lnTo>
                    <a:pt x="713" y="140"/>
                  </a:lnTo>
                  <a:lnTo>
                    <a:pt x="704" y="138"/>
                  </a:lnTo>
                  <a:lnTo>
                    <a:pt x="704" y="138"/>
                  </a:lnTo>
                  <a:lnTo>
                    <a:pt x="696" y="137"/>
                  </a:lnTo>
                  <a:lnTo>
                    <a:pt x="687" y="138"/>
                  </a:lnTo>
                  <a:lnTo>
                    <a:pt x="679" y="141"/>
                  </a:lnTo>
                  <a:lnTo>
                    <a:pt x="671" y="145"/>
                  </a:lnTo>
                  <a:lnTo>
                    <a:pt x="671" y="145"/>
                  </a:lnTo>
                  <a:lnTo>
                    <a:pt x="663" y="151"/>
                  </a:lnTo>
                  <a:lnTo>
                    <a:pt x="654" y="156"/>
                  </a:lnTo>
                  <a:lnTo>
                    <a:pt x="642" y="169"/>
                  </a:lnTo>
                  <a:lnTo>
                    <a:pt x="629" y="184"/>
                  </a:lnTo>
                  <a:lnTo>
                    <a:pt x="619" y="199"/>
                  </a:lnTo>
                  <a:lnTo>
                    <a:pt x="619" y="199"/>
                  </a:lnTo>
                  <a:lnTo>
                    <a:pt x="610" y="216"/>
                  </a:lnTo>
                  <a:lnTo>
                    <a:pt x="603" y="234"/>
                  </a:lnTo>
                  <a:lnTo>
                    <a:pt x="603" y="234"/>
                  </a:lnTo>
                  <a:lnTo>
                    <a:pt x="599" y="240"/>
                  </a:lnTo>
                  <a:lnTo>
                    <a:pt x="595" y="247"/>
                  </a:lnTo>
                  <a:lnTo>
                    <a:pt x="590" y="254"/>
                  </a:lnTo>
                  <a:lnTo>
                    <a:pt x="583" y="259"/>
                  </a:lnTo>
                  <a:lnTo>
                    <a:pt x="583" y="259"/>
                  </a:lnTo>
                  <a:lnTo>
                    <a:pt x="574" y="262"/>
                  </a:lnTo>
                  <a:lnTo>
                    <a:pt x="565" y="265"/>
                  </a:lnTo>
                  <a:lnTo>
                    <a:pt x="555" y="265"/>
                  </a:lnTo>
                  <a:lnTo>
                    <a:pt x="546" y="266"/>
                  </a:lnTo>
                  <a:lnTo>
                    <a:pt x="546" y="266"/>
                  </a:lnTo>
                  <a:lnTo>
                    <a:pt x="527" y="265"/>
                  </a:lnTo>
                  <a:lnTo>
                    <a:pt x="507" y="263"/>
                  </a:lnTo>
                  <a:lnTo>
                    <a:pt x="507" y="263"/>
                  </a:lnTo>
                  <a:lnTo>
                    <a:pt x="504" y="263"/>
                  </a:lnTo>
                  <a:lnTo>
                    <a:pt x="490" y="263"/>
                  </a:lnTo>
                  <a:lnTo>
                    <a:pt x="477" y="263"/>
                  </a:lnTo>
                  <a:lnTo>
                    <a:pt x="477" y="263"/>
                  </a:lnTo>
                  <a:lnTo>
                    <a:pt x="468" y="263"/>
                  </a:lnTo>
                  <a:lnTo>
                    <a:pt x="459" y="266"/>
                  </a:lnTo>
                  <a:lnTo>
                    <a:pt x="459" y="266"/>
                  </a:lnTo>
                  <a:lnTo>
                    <a:pt x="451" y="269"/>
                  </a:lnTo>
                  <a:lnTo>
                    <a:pt x="443" y="274"/>
                  </a:lnTo>
                  <a:lnTo>
                    <a:pt x="441" y="275"/>
                  </a:lnTo>
                  <a:lnTo>
                    <a:pt x="440" y="276"/>
                  </a:lnTo>
                  <a:lnTo>
                    <a:pt x="440" y="276"/>
                  </a:lnTo>
                  <a:lnTo>
                    <a:pt x="433" y="280"/>
                  </a:lnTo>
                  <a:lnTo>
                    <a:pt x="431" y="280"/>
                  </a:lnTo>
                  <a:lnTo>
                    <a:pt x="428" y="280"/>
                  </a:lnTo>
                  <a:lnTo>
                    <a:pt x="428" y="280"/>
                  </a:lnTo>
                  <a:lnTo>
                    <a:pt x="424" y="278"/>
                  </a:lnTo>
                  <a:lnTo>
                    <a:pt x="422" y="276"/>
                  </a:lnTo>
                  <a:lnTo>
                    <a:pt x="420" y="270"/>
                  </a:lnTo>
                  <a:lnTo>
                    <a:pt x="420" y="270"/>
                  </a:lnTo>
                  <a:lnTo>
                    <a:pt x="417" y="262"/>
                  </a:lnTo>
                  <a:lnTo>
                    <a:pt x="416" y="255"/>
                  </a:lnTo>
                  <a:lnTo>
                    <a:pt x="414" y="240"/>
                  </a:lnTo>
                  <a:lnTo>
                    <a:pt x="413" y="227"/>
                  </a:lnTo>
                  <a:lnTo>
                    <a:pt x="403" y="122"/>
                  </a:lnTo>
                  <a:lnTo>
                    <a:pt x="403" y="122"/>
                  </a:lnTo>
                  <a:lnTo>
                    <a:pt x="399" y="60"/>
                  </a:lnTo>
                  <a:lnTo>
                    <a:pt x="399" y="60"/>
                  </a:lnTo>
                  <a:lnTo>
                    <a:pt x="395" y="30"/>
                  </a:lnTo>
                  <a:lnTo>
                    <a:pt x="395" y="30"/>
                  </a:lnTo>
                  <a:lnTo>
                    <a:pt x="393" y="15"/>
                  </a:lnTo>
                  <a:lnTo>
                    <a:pt x="393" y="15"/>
                  </a:lnTo>
                  <a:lnTo>
                    <a:pt x="392" y="8"/>
                  </a:lnTo>
                  <a:lnTo>
                    <a:pt x="391" y="2"/>
                  </a:lnTo>
                  <a:lnTo>
                    <a:pt x="391" y="2"/>
                  </a:lnTo>
                  <a:lnTo>
                    <a:pt x="390" y="1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83" y="0"/>
                  </a:lnTo>
                  <a:lnTo>
                    <a:pt x="380" y="1"/>
                  </a:lnTo>
                  <a:lnTo>
                    <a:pt x="379" y="2"/>
                  </a:lnTo>
                  <a:lnTo>
                    <a:pt x="379" y="2"/>
                  </a:lnTo>
                  <a:lnTo>
                    <a:pt x="378" y="4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77" y="12"/>
                  </a:lnTo>
                  <a:lnTo>
                    <a:pt x="376" y="19"/>
                  </a:lnTo>
                  <a:lnTo>
                    <a:pt x="376" y="19"/>
                  </a:lnTo>
                  <a:lnTo>
                    <a:pt x="373" y="46"/>
                  </a:lnTo>
                  <a:lnTo>
                    <a:pt x="368" y="99"/>
                  </a:lnTo>
                  <a:lnTo>
                    <a:pt x="356" y="204"/>
                  </a:lnTo>
                  <a:lnTo>
                    <a:pt x="356" y="204"/>
                  </a:lnTo>
                  <a:lnTo>
                    <a:pt x="353" y="242"/>
                  </a:lnTo>
                  <a:lnTo>
                    <a:pt x="348" y="278"/>
                  </a:lnTo>
                  <a:lnTo>
                    <a:pt x="348" y="278"/>
                  </a:lnTo>
                  <a:lnTo>
                    <a:pt x="339" y="275"/>
                  </a:lnTo>
                  <a:lnTo>
                    <a:pt x="330" y="272"/>
                  </a:lnTo>
                  <a:lnTo>
                    <a:pt x="310" y="268"/>
                  </a:lnTo>
                  <a:lnTo>
                    <a:pt x="310" y="268"/>
                  </a:lnTo>
                  <a:lnTo>
                    <a:pt x="293" y="265"/>
                  </a:lnTo>
                  <a:lnTo>
                    <a:pt x="284" y="262"/>
                  </a:lnTo>
                  <a:lnTo>
                    <a:pt x="274" y="259"/>
                  </a:lnTo>
                  <a:lnTo>
                    <a:pt x="274" y="259"/>
                  </a:lnTo>
                  <a:lnTo>
                    <a:pt x="266" y="254"/>
                  </a:lnTo>
                  <a:lnTo>
                    <a:pt x="259" y="248"/>
                  </a:lnTo>
                  <a:lnTo>
                    <a:pt x="253" y="243"/>
                  </a:lnTo>
                  <a:lnTo>
                    <a:pt x="247" y="236"/>
                  </a:lnTo>
                  <a:lnTo>
                    <a:pt x="235" y="220"/>
                  </a:lnTo>
                  <a:lnTo>
                    <a:pt x="225" y="205"/>
                  </a:lnTo>
                  <a:lnTo>
                    <a:pt x="225" y="205"/>
                  </a:lnTo>
                  <a:lnTo>
                    <a:pt x="218" y="194"/>
                  </a:lnTo>
                  <a:lnTo>
                    <a:pt x="213" y="189"/>
                  </a:lnTo>
                  <a:lnTo>
                    <a:pt x="209" y="184"/>
                  </a:lnTo>
                  <a:lnTo>
                    <a:pt x="204" y="179"/>
                  </a:lnTo>
                  <a:lnTo>
                    <a:pt x="198" y="177"/>
                  </a:lnTo>
                  <a:lnTo>
                    <a:pt x="193" y="176"/>
                  </a:lnTo>
                  <a:lnTo>
                    <a:pt x="186" y="177"/>
                  </a:lnTo>
                  <a:lnTo>
                    <a:pt x="186" y="177"/>
                  </a:lnTo>
                  <a:lnTo>
                    <a:pt x="180" y="179"/>
                  </a:lnTo>
                  <a:lnTo>
                    <a:pt x="174" y="183"/>
                  </a:lnTo>
                  <a:lnTo>
                    <a:pt x="166" y="191"/>
                  </a:lnTo>
                  <a:lnTo>
                    <a:pt x="166" y="191"/>
                  </a:lnTo>
                  <a:lnTo>
                    <a:pt x="157" y="201"/>
                  </a:lnTo>
                  <a:lnTo>
                    <a:pt x="149" y="213"/>
                  </a:lnTo>
                  <a:lnTo>
                    <a:pt x="135" y="235"/>
                  </a:lnTo>
                  <a:lnTo>
                    <a:pt x="135" y="235"/>
                  </a:lnTo>
                  <a:lnTo>
                    <a:pt x="124" y="251"/>
                  </a:lnTo>
                  <a:lnTo>
                    <a:pt x="118" y="259"/>
                  </a:lnTo>
                  <a:lnTo>
                    <a:pt x="111" y="266"/>
                  </a:lnTo>
                  <a:lnTo>
                    <a:pt x="111" y="266"/>
                  </a:lnTo>
                  <a:lnTo>
                    <a:pt x="104" y="272"/>
                  </a:lnTo>
                  <a:lnTo>
                    <a:pt x="96" y="276"/>
                  </a:lnTo>
                  <a:lnTo>
                    <a:pt x="88" y="280"/>
                  </a:lnTo>
                  <a:lnTo>
                    <a:pt x="80" y="282"/>
                  </a:lnTo>
                  <a:lnTo>
                    <a:pt x="80" y="282"/>
                  </a:lnTo>
                  <a:lnTo>
                    <a:pt x="69" y="284"/>
                  </a:lnTo>
                  <a:lnTo>
                    <a:pt x="60" y="284"/>
                  </a:lnTo>
                  <a:lnTo>
                    <a:pt x="50" y="284"/>
                  </a:lnTo>
                  <a:lnTo>
                    <a:pt x="41" y="283"/>
                  </a:lnTo>
                  <a:lnTo>
                    <a:pt x="41" y="283"/>
                  </a:lnTo>
                  <a:lnTo>
                    <a:pt x="21" y="280"/>
                  </a:lnTo>
                  <a:lnTo>
                    <a:pt x="3" y="274"/>
                  </a:lnTo>
                  <a:lnTo>
                    <a:pt x="3" y="274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19" y="281"/>
                  </a:lnTo>
                  <a:lnTo>
                    <a:pt x="38" y="285"/>
                  </a:lnTo>
                  <a:lnTo>
                    <a:pt x="48" y="288"/>
                  </a:lnTo>
                  <a:lnTo>
                    <a:pt x="58" y="289"/>
                  </a:lnTo>
                  <a:lnTo>
                    <a:pt x="67" y="289"/>
                  </a:lnTo>
                  <a:lnTo>
                    <a:pt x="77" y="288"/>
                  </a:lnTo>
                  <a:lnTo>
                    <a:pt x="77" y="288"/>
                  </a:lnTo>
                  <a:lnTo>
                    <a:pt x="87" y="287"/>
                  </a:lnTo>
                  <a:lnTo>
                    <a:pt x="95" y="283"/>
                  </a:lnTo>
                  <a:lnTo>
                    <a:pt x="104" y="280"/>
                  </a:lnTo>
                  <a:lnTo>
                    <a:pt x="112" y="275"/>
                  </a:lnTo>
                  <a:lnTo>
                    <a:pt x="112" y="275"/>
                  </a:lnTo>
                  <a:lnTo>
                    <a:pt x="119" y="269"/>
                  </a:lnTo>
                  <a:lnTo>
                    <a:pt x="126" y="261"/>
                  </a:lnTo>
                  <a:lnTo>
                    <a:pt x="137" y="246"/>
                  </a:lnTo>
                  <a:lnTo>
                    <a:pt x="137" y="246"/>
                  </a:lnTo>
                  <a:lnTo>
                    <a:pt x="143" y="240"/>
                  </a:lnTo>
                  <a:lnTo>
                    <a:pt x="158" y="220"/>
                  </a:lnTo>
                  <a:lnTo>
                    <a:pt x="158" y="220"/>
                  </a:lnTo>
                  <a:lnTo>
                    <a:pt x="171" y="204"/>
                  </a:lnTo>
                  <a:lnTo>
                    <a:pt x="171" y="204"/>
                  </a:lnTo>
                  <a:lnTo>
                    <a:pt x="178" y="197"/>
                  </a:lnTo>
                  <a:lnTo>
                    <a:pt x="185" y="191"/>
                  </a:lnTo>
                  <a:lnTo>
                    <a:pt x="185" y="191"/>
                  </a:lnTo>
                  <a:lnTo>
                    <a:pt x="188" y="190"/>
                  </a:lnTo>
                  <a:lnTo>
                    <a:pt x="191" y="189"/>
                  </a:lnTo>
                  <a:lnTo>
                    <a:pt x="195" y="190"/>
                  </a:lnTo>
                  <a:lnTo>
                    <a:pt x="198" y="191"/>
                  </a:lnTo>
                  <a:lnTo>
                    <a:pt x="198" y="191"/>
                  </a:lnTo>
                  <a:lnTo>
                    <a:pt x="205" y="198"/>
                  </a:lnTo>
                  <a:lnTo>
                    <a:pt x="210" y="206"/>
                  </a:lnTo>
                  <a:lnTo>
                    <a:pt x="210" y="206"/>
                  </a:lnTo>
                  <a:lnTo>
                    <a:pt x="232" y="237"/>
                  </a:lnTo>
                  <a:lnTo>
                    <a:pt x="244" y="252"/>
                  </a:lnTo>
                  <a:lnTo>
                    <a:pt x="251" y="258"/>
                  </a:lnTo>
                  <a:lnTo>
                    <a:pt x="258" y="265"/>
                  </a:lnTo>
                  <a:lnTo>
                    <a:pt x="258" y="265"/>
                  </a:lnTo>
                  <a:lnTo>
                    <a:pt x="269" y="270"/>
                  </a:lnTo>
                  <a:lnTo>
                    <a:pt x="279" y="275"/>
                  </a:lnTo>
                  <a:lnTo>
                    <a:pt x="279" y="275"/>
                  </a:lnTo>
                  <a:lnTo>
                    <a:pt x="292" y="277"/>
                  </a:lnTo>
                  <a:lnTo>
                    <a:pt x="303" y="280"/>
                  </a:lnTo>
                  <a:lnTo>
                    <a:pt x="303" y="280"/>
                  </a:lnTo>
                  <a:lnTo>
                    <a:pt x="316" y="282"/>
                  </a:lnTo>
                  <a:lnTo>
                    <a:pt x="329" y="284"/>
                  </a:lnTo>
                  <a:lnTo>
                    <a:pt x="329" y="284"/>
                  </a:lnTo>
                  <a:lnTo>
                    <a:pt x="334" y="287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344" y="290"/>
                  </a:lnTo>
                  <a:lnTo>
                    <a:pt x="346" y="293"/>
                  </a:lnTo>
                  <a:lnTo>
                    <a:pt x="346" y="293"/>
                  </a:lnTo>
                  <a:lnTo>
                    <a:pt x="346" y="293"/>
                  </a:lnTo>
                  <a:lnTo>
                    <a:pt x="346" y="293"/>
                  </a:lnTo>
                  <a:lnTo>
                    <a:pt x="347" y="295"/>
                  </a:lnTo>
                  <a:lnTo>
                    <a:pt x="352" y="298"/>
                  </a:lnTo>
                  <a:lnTo>
                    <a:pt x="352" y="298"/>
                  </a:lnTo>
                  <a:lnTo>
                    <a:pt x="356" y="296"/>
                  </a:lnTo>
                  <a:lnTo>
                    <a:pt x="357" y="295"/>
                  </a:lnTo>
                  <a:lnTo>
                    <a:pt x="357" y="295"/>
                  </a:lnTo>
                  <a:lnTo>
                    <a:pt x="357" y="293"/>
                  </a:lnTo>
                  <a:lnTo>
                    <a:pt x="357" y="293"/>
                  </a:lnTo>
                  <a:lnTo>
                    <a:pt x="358" y="292"/>
                  </a:lnTo>
                  <a:lnTo>
                    <a:pt x="358" y="291"/>
                  </a:lnTo>
                  <a:lnTo>
                    <a:pt x="358" y="291"/>
                  </a:lnTo>
                  <a:lnTo>
                    <a:pt x="362" y="270"/>
                  </a:lnTo>
                  <a:lnTo>
                    <a:pt x="364" y="250"/>
                  </a:lnTo>
                  <a:lnTo>
                    <a:pt x="364" y="250"/>
                  </a:lnTo>
                  <a:lnTo>
                    <a:pt x="369" y="205"/>
                  </a:lnTo>
                  <a:lnTo>
                    <a:pt x="379" y="100"/>
                  </a:lnTo>
                  <a:lnTo>
                    <a:pt x="385" y="50"/>
                  </a:lnTo>
                  <a:lnTo>
                    <a:pt x="385" y="50"/>
                  </a:lnTo>
                  <a:lnTo>
                    <a:pt x="392" y="123"/>
                  </a:lnTo>
                  <a:lnTo>
                    <a:pt x="400" y="228"/>
                  </a:lnTo>
                  <a:lnTo>
                    <a:pt x="401" y="242"/>
                  </a:lnTo>
                  <a:lnTo>
                    <a:pt x="401" y="242"/>
                  </a:lnTo>
                  <a:lnTo>
                    <a:pt x="402" y="252"/>
                  </a:lnTo>
                  <a:lnTo>
                    <a:pt x="405" y="262"/>
                  </a:lnTo>
                  <a:lnTo>
                    <a:pt x="407" y="273"/>
                  </a:lnTo>
                  <a:lnTo>
                    <a:pt x="411" y="282"/>
                  </a:lnTo>
                  <a:lnTo>
                    <a:pt x="411" y="282"/>
                  </a:lnTo>
                  <a:lnTo>
                    <a:pt x="415" y="285"/>
                  </a:lnTo>
                  <a:lnTo>
                    <a:pt x="418" y="289"/>
                  </a:lnTo>
                  <a:lnTo>
                    <a:pt x="422" y="291"/>
                  </a:lnTo>
                  <a:lnTo>
                    <a:pt x="428" y="292"/>
                  </a:lnTo>
                  <a:lnTo>
                    <a:pt x="428" y="292"/>
                  </a:lnTo>
                  <a:lnTo>
                    <a:pt x="432" y="292"/>
                  </a:lnTo>
                  <a:lnTo>
                    <a:pt x="437" y="291"/>
                  </a:lnTo>
                  <a:lnTo>
                    <a:pt x="446" y="287"/>
                  </a:lnTo>
                  <a:lnTo>
                    <a:pt x="448" y="285"/>
                  </a:lnTo>
                  <a:lnTo>
                    <a:pt x="449" y="284"/>
                  </a:lnTo>
                  <a:lnTo>
                    <a:pt x="449" y="284"/>
                  </a:lnTo>
                  <a:lnTo>
                    <a:pt x="455" y="281"/>
                  </a:lnTo>
                  <a:lnTo>
                    <a:pt x="462" y="277"/>
                  </a:lnTo>
                  <a:lnTo>
                    <a:pt x="462" y="277"/>
                  </a:lnTo>
                  <a:lnTo>
                    <a:pt x="469" y="276"/>
                  </a:lnTo>
                  <a:lnTo>
                    <a:pt x="477" y="276"/>
                  </a:lnTo>
                  <a:lnTo>
                    <a:pt x="490" y="276"/>
                  </a:lnTo>
                  <a:lnTo>
                    <a:pt x="504" y="276"/>
                  </a:lnTo>
                  <a:lnTo>
                    <a:pt x="504" y="276"/>
                  </a:lnTo>
                  <a:lnTo>
                    <a:pt x="543" y="278"/>
                  </a:lnTo>
                  <a:lnTo>
                    <a:pt x="552" y="278"/>
                  </a:lnTo>
                  <a:lnTo>
                    <a:pt x="562" y="277"/>
                  </a:lnTo>
                  <a:lnTo>
                    <a:pt x="572" y="275"/>
                  </a:lnTo>
                  <a:lnTo>
                    <a:pt x="581" y="273"/>
                  </a:lnTo>
                  <a:lnTo>
                    <a:pt x="581" y="273"/>
                  </a:lnTo>
                  <a:lnTo>
                    <a:pt x="589" y="269"/>
                  </a:lnTo>
                  <a:lnTo>
                    <a:pt x="597" y="265"/>
                  </a:lnTo>
                  <a:lnTo>
                    <a:pt x="603" y="258"/>
                  </a:lnTo>
                  <a:lnTo>
                    <a:pt x="608" y="251"/>
                  </a:lnTo>
                  <a:lnTo>
                    <a:pt x="608" y="251"/>
                  </a:lnTo>
                  <a:lnTo>
                    <a:pt x="612" y="244"/>
                  </a:lnTo>
                  <a:lnTo>
                    <a:pt x="615" y="236"/>
                  </a:lnTo>
                  <a:lnTo>
                    <a:pt x="615" y="236"/>
                  </a:lnTo>
                  <a:lnTo>
                    <a:pt x="619" y="227"/>
                  </a:lnTo>
                  <a:lnTo>
                    <a:pt x="622" y="219"/>
                  </a:lnTo>
                  <a:lnTo>
                    <a:pt x="622" y="219"/>
                  </a:lnTo>
                  <a:lnTo>
                    <a:pt x="633" y="201"/>
                  </a:lnTo>
                  <a:lnTo>
                    <a:pt x="643" y="186"/>
                  </a:lnTo>
                  <a:lnTo>
                    <a:pt x="643" y="186"/>
                  </a:lnTo>
                  <a:lnTo>
                    <a:pt x="656" y="172"/>
                  </a:lnTo>
                  <a:lnTo>
                    <a:pt x="663" y="166"/>
                  </a:lnTo>
                  <a:lnTo>
                    <a:pt x="671" y="160"/>
                  </a:lnTo>
                  <a:lnTo>
                    <a:pt x="671" y="160"/>
                  </a:lnTo>
                  <a:lnTo>
                    <a:pt x="677" y="155"/>
                  </a:lnTo>
                  <a:lnTo>
                    <a:pt x="687" y="152"/>
                  </a:lnTo>
                  <a:lnTo>
                    <a:pt x="695" y="149"/>
                  </a:lnTo>
                  <a:lnTo>
                    <a:pt x="699" y="149"/>
                  </a:lnTo>
                  <a:lnTo>
                    <a:pt x="704" y="151"/>
                  </a:lnTo>
                  <a:lnTo>
                    <a:pt x="704" y="151"/>
                  </a:lnTo>
                  <a:lnTo>
                    <a:pt x="709" y="152"/>
                  </a:lnTo>
                  <a:lnTo>
                    <a:pt x="712" y="154"/>
                  </a:lnTo>
                  <a:lnTo>
                    <a:pt x="719" y="160"/>
                  </a:lnTo>
                  <a:lnTo>
                    <a:pt x="725" y="167"/>
                  </a:lnTo>
                  <a:lnTo>
                    <a:pt x="729" y="175"/>
                  </a:lnTo>
                  <a:lnTo>
                    <a:pt x="729" y="175"/>
                  </a:lnTo>
                  <a:lnTo>
                    <a:pt x="743" y="198"/>
                  </a:lnTo>
                  <a:lnTo>
                    <a:pt x="757" y="221"/>
                  </a:lnTo>
                  <a:lnTo>
                    <a:pt x="757" y="221"/>
                  </a:lnTo>
                  <a:lnTo>
                    <a:pt x="764" y="231"/>
                  </a:lnTo>
                  <a:lnTo>
                    <a:pt x="771" y="240"/>
                  </a:lnTo>
                  <a:lnTo>
                    <a:pt x="779" y="251"/>
                  </a:lnTo>
                  <a:lnTo>
                    <a:pt x="787" y="259"/>
                  </a:lnTo>
                  <a:lnTo>
                    <a:pt x="797" y="266"/>
                  </a:lnTo>
                  <a:lnTo>
                    <a:pt x="808" y="272"/>
                  </a:lnTo>
                  <a:lnTo>
                    <a:pt x="819" y="275"/>
                  </a:lnTo>
                  <a:lnTo>
                    <a:pt x="832" y="276"/>
                  </a:lnTo>
                  <a:lnTo>
                    <a:pt x="844" y="276"/>
                  </a:lnTo>
                  <a:lnTo>
                    <a:pt x="844" y="276"/>
                  </a:lnTo>
                  <a:lnTo>
                    <a:pt x="878" y="276"/>
                  </a:lnTo>
                  <a:lnTo>
                    <a:pt x="911" y="277"/>
                  </a:lnTo>
                  <a:lnTo>
                    <a:pt x="911" y="277"/>
                  </a:lnTo>
                  <a:lnTo>
                    <a:pt x="943" y="280"/>
                  </a:lnTo>
                  <a:lnTo>
                    <a:pt x="961" y="281"/>
                  </a:lnTo>
                  <a:lnTo>
                    <a:pt x="977" y="283"/>
                  </a:lnTo>
                  <a:lnTo>
                    <a:pt x="977" y="283"/>
                  </a:lnTo>
                  <a:lnTo>
                    <a:pt x="963" y="281"/>
                  </a:lnTo>
                  <a:lnTo>
                    <a:pt x="950" y="278"/>
                  </a:lnTo>
                  <a:lnTo>
                    <a:pt x="950" y="278"/>
                  </a:lnTo>
                  <a:lnTo>
                    <a:pt x="948" y="278"/>
                  </a:lnTo>
                  <a:lnTo>
                    <a:pt x="950" y="278"/>
                  </a:lnTo>
                  <a:lnTo>
                    <a:pt x="953" y="278"/>
                  </a:lnTo>
                  <a:lnTo>
                    <a:pt x="950" y="278"/>
                  </a:lnTo>
                  <a:lnTo>
                    <a:pt x="950" y="278"/>
                  </a:lnTo>
                  <a:close/>
                  <a:moveTo>
                    <a:pt x="346" y="288"/>
                  </a:moveTo>
                  <a:lnTo>
                    <a:pt x="346" y="288"/>
                  </a:lnTo>
                  <a:lnTo>
                    <a:pt x="346" y="289"/>
                  </a:lnTo>
                  <a:lnTo>
                    <a:pt x="346" y="289"/>
                  </a:lnTo>
                  <a:lnTo>
                    <a:pt x="346" y="289"/>
                  </a:lnTo>
                  <a:lnTo>
                    <a:pt x="346" y="288"/>
                  </a:lnTo>
                  <a:lnTo>
                    <a:pt x="346" y="288"/>
                  </a:lnTo>
                  <a:lnTo>
                    <a:pt x="346" y="288"/>
                  </a:lnTo>
                  <a:lnTo>
                    <a:pt x="346" y="288"/>
                  </a:lnTo>
                  <a:close/>
                  <a:moveTo>
                    <a:pt x="357" y="289"/>
                  </a:move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cine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067E387-B8DB-404A-B267-2217214AF392}"/>
              </a:ext>
            </a:extLst>
          </p:cNvPr>
          <p:cNvGrpSpPr/>
          <p:nvPr userDrawn="1"/>
        </p:nvGrpSpPr>
        <p:grpSpPr>
          <a:xfrm>
            <a:off x="1161132" y="1565378"/>
            <a:ext cx="1320668" cy="1291668"/>
            <a:chOff x="4625976" y="2811463"/>
            <a:chExt cx="939800" cy="919163"/>
          </a:xfrm>
        </p:grpSpPr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C4B459FF-D962-4145-BE9B-DA92CFC27B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76" y="2881313"/>
              <a:ext cx="850900" cy="849313"/>
            </a:xfrm>
            <a:custGeom>
              <a:avLst/>
              <a:gdLst>
                <a:gd name="T0" fmla="*/ 1071 w 1072"/>
                <a:gd name="T1" fmla="*/ 564 h 1072"/>
                <a:gd name="T2" fmla="*/ 1060 w 1072"/>
                <a:gd name="T3" fmla="*/ 645 h 1072"/>
                <a:gd name="T4" fmla="*/ 1039 w 1072"/>
                <a:gd name="T5" fmla="*/ 721 h 1072"/>
                <a:gd name="T6" fmla="*/ 1006 w 1072"/>
                <a:gd name="T7" fmla="*/ 792 h 1072"/>
                <a:gd name="T8" fmla="*/ 965 w 1072"/>
                <a:gd name="T9" fmla="*/ 857 h 1072"/>
                <a:gd name="T10" fmla="*/ 914 w 1072"/>
                <a:gd name="T11" fmla="*/ 915 h 1072"/>
                <a:gd name="T12" fmla="*/ 857 w 1072"/>
                <a:gd name="T13" fmla="*/ 966 h 1072"/>
                <a:gd name="T14" fmla="*/ 791 w 1072"/>
                <a:gd name="T15" fmla="*/ 1007 h 1072"/>
                <a:gd name="T16" fmla="*/ 720 w 1072"/>
                <a:gd name="T17" fmla="*/ 1040 h 1072"/>
                <a:gd name="T18" fmla="*/ 644 w 1072"/>
                <a:gd name="T19" fmla="*/ 1062 h 1072"/>
                <a:gd name="T20" fmla="*/ 563 w 1072"/>
                <a:gd name="T21" fmla="*/ 1072 h 1072"/>
                <a:gd name="T22" fmla="*/ 508 w 1072"/>
                <a:gd name="T23" fmla="*/ 1072 h 1072"/>
                <a:gd name="T24" fmla="*/ 428 w 1072"/>
                <a:gd name="T25" fmla="*/ 1062 h 1072"/>
                <a:gd name="T26" fmla="*/ 351 w 1072"/>
                <a:gd name="T27" fmla="*/ 1040 h 1072"/>
                <a:gd name="T28" fmla="*/ 281 w 1072"/>
                <a:gd name="T29" fmla="*/ 1007 h 1072"/>
                <a:gd name="T30" fmla="*/ 215 w 1072"/>
                <a:gd name="T31" fmla="*/ 966 h 1072"/>
                <a:gd name="T32" fmla="*/ 156 w 1072"/>
                <a:gd name="T33" fmla="*/ 915 h 1072"/>
                <a:gd name="T34" fmla="*/ 106 w 1072"/>
                <a:gd name="T35" fmla="*/ 857 h 1072"/>
                <a:gd name="T36" fmla="*/ 64 w 1072"/>
                <a:gd name="T37" fmla="*/ 792 h 1072"/>
                <a:gd name="T38" fmla="*/ 32 w 1072"/>
                <a:gd name="T39" fmla="*/ 721 h 1072"/>
                <a:gd name="T40" fmla="*/ 10 w 1072"/>
                <a:gd name="T41" fmla="*/ 645 h 1072"/>
                <a:gd name="T42" fmla="*/ 1 w 1072"/>
                <a:gd name="T43" fmla="*/ 564 h 1072"/>
                <a:gd name="T44" fmla="*/ 1 w 1072"/>
                <a:gd name="T45" fmla="*/ 509 h 1072"/>
                <a:gd name="T46" fmla="*/ 10 w 1072"/>
                <a:gd name="T47" fmla="*/ 428 h 1072"/>
                <a:gd name="T48" fmla="*/ 32 w 1072"/>
                <a:gd name="T49" fmla="*/ 352 h 1072"/>
                <a:gd name="T50" fmla="*/ 64 w 1072"/>
                <a:gd name="T51" fmla="*/ 280 h 1072"/>
                <a:gd name="T52" fmla="*/ 106 w 1072"/>
                <a:gd name="T53" fmla="*/ 216 h 1072"/>
                <a:gd name="T54" fmla="*/ 156 w 1072"/>
                <a:gd name="T55" fmla="*/ 157 h 1072"/>
                <a:gd name="T56" fmla="*/ 215 w 1072"/>
                <a:gd name="T57" fmla="*/ 106 h 1072"/>
                <a:gd name="T58" fmla="*/ 281 w 1072"/>
                <a:gd name="T59" fmla="*/ 65 h 1072"/>
                <a:gd name="T60" fmla="*/ 351 w 1072"/>
                <a:gd name="T61" fmla="*/ 33 h 1072"/>
                <a:gd name="T62" fmla="*/ 428 w 1072"/>
                <a:gd name="T63" fmla="*/ 11 h 1072"/>
                <a:gd name="T64" fmla="*/ 508 w 1072"/>
                <a:gd name="T65" fmla="*/ 0 h 1072"/>
                <a:gd name="T66" fmla="*/ 563 w 1072"/>
                <a:gd name="T67" fmla="*/ 0 h 1072"/>
                <a:gd name="T68" fmla="*/ 644 w 1072"/>
                <a:gd name="T69" fmla="*/ 11 h 1072"/>
                <a:gd name="T70" fmla="*/ 720 w 1072"/>
                <a:gd name="T71" fmla="*/ 33 h 1072"/>
                <a:gd name="T72" fmla="*/ 791 w 1072"/>
                <a:gd name="T73" fmla="*/ 65 h 1072"/>
                <a:gd name="T74" fmla="*/ 857 w 1072"/>
                <a:gd name="T75" fmla="*/ 106 h 1072"/>
                <a:gd name="T76" fmla="*/ 914 w 1072"/>
                <a:gd name="T77" fmla="*/ 157 h 1072"/>
                <a:gd name="T78" fmla="*/ 965 w 1072"/>
                <a:gd name="T79" fmla="*/ 216 h 1072"/>
                <a:gd name="T80" fmla="*/ 1006 w 1072"/>
                <a:gd name="T81" fmla="*/ 280 h 1072"/>
                <a:gd name="T82" fmla="*/ 1039 w 1072"/>
                <a:gd name="T83" fmla="*/ 352 h 1072"/>
                <a:gd name="T84" fmla="*/ 1060 w 1072"/>
                <a:gd name="T85" fmla="*/ 428 h 1072"/>
                <a:gd name="T86" fmla="*/ 1071 w 1072"/>
                <a:gd name="T87" fmla="*/ 509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2" h="1072">
                  <a:moveTo>
                    <a:pt x="1072" y="536"/>
                  </a:moveTo>
                  <a:lnTo>
                    <a:pt x="1072" y="536"/>
                  </a:lnTo>
                  <a:lnTo>
                    <a:pt x="1071" y="564"/>
                  </a:lnTo>
                  <a:lnTo>
                    <a:pt x="1068" y="590"/>
                  </a:lnTo>
                  <a:lnTo>
                    <a:pt x="1065" y="618"/>
                  </a:lnTo>
                  <a:lnTo>
                    <a:pt x="1060" y="645"/>
                  </a:lnTo>
                  <a:lnTo>
                    <a:pt x="1055" y="670"/>
                  </a:lnTo>
                  <a:lnTo>
                    <a:pt x="1048" y="695"/>
                  </a:lnTo>
                  <a:lnTo>
                    <a:pt x="1039" y="721"/>
                  </a:lnTo>
                  <a:lnTo>
                    <a:pt x="1029" y="745"/>
                  </a:lnTo>
                  <a:lnTo>
                    <a:pt x="1019" y="769"/>
                  </a:lnTo>
                  <a:lnTo>
                    <a:pt x="1006" y="792"/>
                  </a:lnTo>
                  <a:lnTo>
                    <a:pt x="994" y="814"/>
                  </a:lnTo>
                  <a:lnTo>
                    <a:pt x="980" y="836"/>
                  </a:lnTo>
                  <a:lnTo>
                    <a:pt x="965" y="857"/>
                  </a:lnTo>
                  <a:lnTo>
                    <a:pt x="949" y="877"/>
                  </a:lnTo>
                  <a:lnTo>
                    <a:pt x="933" y="897"/>
                  </a:lnTo>
                  <a:lnTo>
                    <a:pt x="914" y="915"/>
                  </a:lnTo>
                  <a:lnTo>
                    <a:pt x="896" y="933"/>
                  </a:lnTo>
                  <a:lnTo>
                    <a:pt x="876" y="950"/>
                  </a:lnTo>
                  <a:lnTo>
                    <a:pt x="857" y="966"/>
                  </a:lnTo>
                  <a:lnTo>
                    <a:pt x="835" y="981"/>
                  </a:lnTo>
                  <a:lnTo>
                    <a:pt x="814" y="995"/>
                  </a:lnTo>
                  <a:lnTo>
                    <a:pt x="791" y="1007"/>
                  </a:lnTo>
                  <a:lnTo>
                    <a:pt x="768" y="1019"/>
                  </a:lnTo>
                  <a:lnTo>
                    <a:pt x="744" y="1031"/>
                  </a:lnTo>
                  <a:lnTo>
                    <a:pt x="720" y="1040"/>
                  </a:lnTo>
                  <a:lnTo>
                    <a:pt x="695" y="1048"/>
                  </a:lnTo>
                  <a:lnTo>
                    <a:pt x="670" y="1055"/>
                  </a:lnTo>
                  <a:lnTo>
                    <a:pt x="644" y="1062"/>
                  </a:lnTo>
                  <a:lnTo>
                    <a:pt x="617" y="1066"/>
                  </a:lnTo>
                  <a:lnTo>
                    <a:pt x="591" y="1070"/>
                  </a:lnTo>
                  <a:lnTo>
                    <a:pt x="563" y="1072"/>
                  </a:lnTo>
                  <a:lnTo>
                    <a:pt x="535" y="1072"/>
                  </a:lnTo>
                  <a:lnTo>
                    <a:pt x="535" y="1072"/>
                  </a:lnTo>
                  <a:lnTo>
                    <a:pt x="508" y="1072"/>
                  </a:lnTo>
                  <a:lnTo>
                    <a:pt x="481" y="1070"/>
                  </a:lnTo>
                  <a:lnTo>
                    <a:pt x="454" y="1066"/>
                  </a:lnTo>
                  <a:lnTo>
                    <a:pt x="428" y="1062"/>
                  </a:lnTo>
                  <a:lnTo>
                    <a:pt x="402" y="1055"/>
                  </a:lnTo>
                  <a:lnTo>
                    <a:pt x="376" y="1048"/>
                  </a:lnTo>
                  <a:lnTo>
                    <a:pt x="351" y="1040"/>
                  </a:lnTo>
                  <a:lnTo>
                    <a:pt x="327" y="1031"/>
                  </a:lnTo>
                  <a:lnTo>
                    <a:pt x="304" y="1019"/>
                  </a:lnTo>
                  <a:lnTo>
                    <a:pt x="281" y="1007"/>
                  </a:lnTo>
                  <a:lnTo>
                    <a:pt x="258" y="995"/>
                  </a:lnTo>
                  <a:lnTo>
                    <a:pt x="236" y="981"/>
                  </a:lnTo>
                  <a:lnTo>
                    <a:pt x="215" y="966"/>
                  </a:lnTo>
                  <a:lnTo>
                    <a:pt x="194" y="950"/>
                  </a:lnTo>
                  <a:lnTo>
                    <a:pt x="175" y="933"/>
                  </a:lnTo>
                  <a:lnTo>
                    <a:pt x="156" y="915"/>
                  </a:lnTo>
                  <a:lnTo>
                    <a:pt x="139" y="897"/>
                  </a:lnTo>
                  <a:lnTo>
                    <a:pt x="122" y="877"/>
                  </a:lnTo>
                  <a:lnTo>
                    <a:pt x="106" y="857"/>
                  </a:lnTo>
                  <a:lnTo>
                    <a:pt x="92" y="836"/>
                  </a:lnTo>
                  <a:lnTo>
                    <a:pt x="77" y="814"/>
                  </a:lnTo>
                  <a:lnTo>
                    <a:pt x="64" y="792"/>
                  </a:lnTo>
                  <a:lnTo>
                    <a:pt x="53" y="769"/>
                  </a:lnTo>
                  <a:lnTo>
                    <a:pt x="42" y="745"/>
                  </a:lnTo>
                  <a:lnTo>
                    <a:pt x="32" y="721"/>
                  </a:lnTo>
                  <a:lnTo>
                    <a:pt x="24" y="695"/>
                  </a:lnTo>
                  <a:lnTo>
                    <a:pt x="17" y="670"/>
                  </a:lnTo>
                  <a:lnTo>
                    <a:pt x="10" y="645"/>
                  </a:lnTo>
                  <a:lnTo>
                    <a:pt x="6" y="618"/>
                  </a:lnTo>
                  <a:lnTo>
                    <a:pt x="2" y="590"/>
                  </a:lnTo>
                  <a:lnTo>
                    <a:pt x="1" y="564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1" y="509"/>
                  </a:lnTo>
                  <a:lnTo>
                    <a:pt x="2" y="481"/>
                  </a:lnTo>
                  <a:lnTo>
                    <a:pt x="6" y="454"/>
                  </a:lnTo>
                  <a:lnTo>
                    <a:pt x="10" y="428"/>
                  </a:lnTo>
                  <a:lnTo>
                    <a:pt x="17" y="403"/>
                  </a:lnTo>
                  <a:lnTo>
                    <a:pt x="24" y="377"/>
                  </a:lnTo>
                  <a:lnTo>
                    <a:pt x="32" y="352"/>
                  </a:lnTo>
                  <a:lnTo>
                    <a:pt x="42" y="328"/>
                  </a:lnTo>
                  <a:lnTo>
                    <a:pt x="53" y="303"/>
                  </a:lnTo>
                  <a:lnTo>
                    <a:pt x="64" y="280"/>
                  </a:lnTo>
                  <a:lnTo>
                    <a:pt x="77" y="259"/>
                  </a:lnTo>
                  <a:lnTo>
                    <a:pt x="92" y="237"/>
                  </a:lnTo>
                  <a:lnTo>
                    <a:pt x="106" y="216"/>
                  </a:lnTo>
                  <a:lnTo>
                    <a:pt x="122" y="195"/>
                  </a:lnTo>
                  <a:lnTo>
                    <a:pt x="139" y="176"/>
                  </a:lnTo>
                  <a:lnTo>
                    <a:pt x="156" y="157"/>
                  </a:lnTo>
                  <a:lnTo>
                    <a:pt x="175" y="140"/>
                  </a:lnTo>
                  <a:lnTo>
                    <a:pt x="194" y="123"/>
                  </a:lnTo>
                  <a:lnTo>
                    <a:pt x="215" y="106"/>
                  </a:lnTo>
                  <a:lnTo>
                    <a:pt x="236" y="91"/>
                  </a:lnTo>
                  <a:lnTo>
                    <a:pt x="258" y="78"/>
                  </a:lnTo>
                  <a:lnTo>
                    <a:pt x="281" y="65"/>
                  </a:lnTo>
                  <a:lnTo>
                    <a:pt x="304" y="53"/>
                  </a:lnTo>
                  <a:lnTo>
                    <a:pt x="327" y="42"/>
                  </a:lnTo>
                  <a:lnTo>
                    <a:pt x="351" y="33"/>
                  </a:lnTo>
                  <a:lnTo>
                    <a:pt x="376" y="25"/>
                  </a:lnTo>
                  <a:lnTo>
                    <a:pt x="402" y="17"/>
                  </a:lnTo>
                  <a:lnTo>
                    <a:pt x="428" y="11"/>
                  </a:lnTo>
                  <a:lnTo>
                    <a:pt x="454" y="6"/>
                  </a:lnTo>
                  <a:lnTo>
                    <a:pt x="481" y="3"/>
                  </a:lnTo>
                  <a:lnTo>
                    <a:pt x="508" y="0"/>
                  </a:lnTo>
                  <a:lnTo>
                    <a:pt x="535" y="0"/>
                  </a:lnTo>
                  <a:lnTo>
                    <a:pt x="535" y="0"/>
                  </a:lnTo>
                  <a:lnTo>
                    <a:pt x="563" y="0"/>
                  </a:lnTo>
                  <a:lnTo>
                    <a:pt x="591" y="3"/>
                  </a:lnTo>
                  <a:lnTo>
                    <a:pt x="617" y="6"/>
                  </a:lnTo>
                  <a:lnTo>
                    <a:pt x="644" y="11"/>
                  </a:lnTo>
                  <a:lnTo>
                    <a:pt x="670" y="17"/>
                  </a:lnTo>
                  <a:lnTo>
                    <a:pt x="695" y="25"/>
                  </a:lnTo>
                  <a:lnTo>
                    <a:pt x="720" y="33"/>
                  </a:lnTo>
                  <a:lnTo>
                    <a:pt x="744" y="42"/>
                  </a:lnTo>
                  <a:lnTo>
                    <a:pt x="768" y="53"/>
                  </a:lnTo>
                  <a:lnTo>
                    <a:pt x="791" y="65"/>
                  </a:lnTo>
                  <a:lnTo>
                    <a:pt x="814" y="78"/>
                  </a:lnTo>
                  <a:lnTo>
                    <a:pt x="835" y="91"/>
                  </a:lnTo>
                  <a:lnTo>
                    <a:pt x="857" y="106"/>
                  </a:lnTo>
                  <a:lnTo>
                    <a:pt x="876" y="123"/>
                  </a:lnTo>
                  <a:lnTo>
                    <a:pt x="896" y="140"/>
                  </a:lnTo>
                  <a:lnTo>
                    <a:pt x="914" y="157"/>
                  </a:lnTo>
                  <a:lnTo>
                    <a:pt x="933" y="176"/>
                  </a:lnTo>
                  <a:lnTo>
                    <a:pt x="949" y="195"/>
                  </a:lnTo>
                  <a:lnTo>
                    <a:pt x="965" y="216"/>
                  </a:lnTo>
                  <a:lnTo>
                    <a:pt x="980" y="237"/>
                  </a:lnTo>
                  <a:lnTo>
                    <a:pt x="994" y="259"/>
                  </a:lnTo>
                  <a:lnTo>
                    <a:pt x="1006" y="280"/>
                  </a:lnTo>
                  <a:lnTo>
                    <a:pt x="1019" y="303"/>
                  </a:lnTo>
                  <a:lnTo>
                    <a:pt x="1029" y="328"/>
                  </a:lnTo>
                  <a:lnTo>
                    <a:pt x="1039" y="352"/>
                  </a:lnTo>
                  <a:lnTo>
                    <a:pt x="1048" y="377"/>
                  </a:lnTo>
                  <a:lnTo>
                    <a:pt x="1055" y="403"/>
                  </a:lnTo>
                  <a:lnTo>
                    <a:pt x="1060" y="428"/>
                  </a:lnTo>
                  <a:lnTo>
                    <a:pt x="1065" y="454"/>
                  </a:lnTo>
                  <a:lnTo>
                    <a:pt x="1068" y="481"/>
                  </a:lnTo>
                  <a:lnTo>
                    <a:pt x="1071" y="509"/>
                  </a:lnTo>
                  <a:lnTo>
                    <a:pt x="1072" y="536"/>
                  </a:lnTo>
                  <a:lnTo>
                    <a:pt x="1072" y="53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id="{D9E0E86A-7627-44AE-9ECF-AA3DF7702FE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625976" y="28114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0">
              <a:extLst>
                <a:ext uri="{FF2B5EF4-FFF2-40B4-BE49-F238E27FC236}">
                  <a16:creationId xmlns:a16="http://schemas.microsoft.com/office/drawing/2014/main" id="{6D73D958-E8EB-4094-A475-DD484F0309F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625976" y="28114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BBB62F05-F707-40DA-98E6-AA34C062E8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99039" y="3471863"/>
              <a:ext cx="252413" cy="131763"/>
            </a:xfrm>
            <a:custGeom>
              <a:avLst/>
              <a:gdLst>
                <a:gd name="T0" fmla="*/ 62 w 317"/>
                <a:gd name="T1" fmla="*/ 30 h 166"/>
                <a:gd name="T2" fmla="*/ 58 w 317"/>
                <a:gd name="T3" fmla="*/ 38 h 166"/>
                <a:gd name="T4" fmla="*/ 45 w 317"/>
                <a:gd name="T5" fmla="*/ 67 h 166"/>
                <a:gd name="T6" fmla="*/ 45 w 317"/>
                <a:gd name="T7" fmla="*/ 67 h 166"/>
                <a:gd name="T8" fmla="*/ 63 w 317"/>
                <a:gd name="T9" fmla="*/ 26 h 166"/>
                <a:gd name="T10" fmla="*/ 62 w 317"/>
                <a:gd name="T11" fmla="*/ 30 h 166"/>
                <a:gd name="T12" fmla="*/ 267 w 317"/>
                <a:gd name="T13" fmla="*/ 59 h 166"/>
                <a:gd name="T14" fmla="*/ 256 w 317"/>
                <a:gd name="T15" fmla="*/ 32 h 166"/>
                <a:gd name="T16" fmla="*/ 253 w 317"/>
                <a:gd name="T17" fmla="*/ 29 h 166"/>
                <a:gd name="T18" fmla="*/ 248 w 317"/>
                <a:gd name="T19" fmla="*/ 20 h 166"/>
                <a:gd name="T20" fmla="*/ 238 w 317"/>
                <a:gd name="T21" fmla="*/ 11 h 166"/>
                <a:gd name="T22" fmla="*/ 218 w 317"/>
                <a:gd name="T23" fmla="*/ 1 h 166"/>
                <a:gd name="T24" fmla="*/ 111 w 317"/>
                <a:gd name="T25" fmla="*/ 0 h 166"/>
                <a:gd name="T26" fmla="*/ 99 w 317"/>
                <a:gd name="T27" fmla="*/ 1 h 166"/>
                <a:gd name="T28" fmla="*/ 79 w 317"/>
                <a:gd name="T29" fmla="*/ 10 h 166"/>
                <a:gd name="T30" fmla="*/ 70 w 317"/>
                <a:gd name="T31" fmla="*/ 17 h 166"/>
                <a:gd name="T32" fmla="*/ 63 w 317"/>
                <a:gd name="T33" fmla="*/ 26 h 166"/>
                <a:gd name="T34" fmla="*/ 63 w 317"/>
                <a:gd name="T35" fmla="*/ 26 h 166"/>
                <a:gd name="T36" fmla="*/ 63 w 317"/>
                <a:gd name="T37" fmla="*/ 26 h 166"/>
                <a:gd name="T38" fmla="*/ 62 w 317"/>
                <a:gd name="T39" fmla="*/ 30 h 166"/>
                <a:gd name="T40" fmla="*/ 61 w 317"/>
                <a:gd name="T41" fmla="*/ 32 h 166"/>
                <a:gd name="T42" fmla="*/ 49 w 317"/>
                <a:gd name="T43" fmla="*/ 56 h 166"/>
                <a:gd name="T44" fmla="*/ 0 w 317"/>
                <a:gd name="T45" fmla="*/ 166 h 166"/>
                <a:gd name="T46" fmla="*/ 272 w 317"/>
                <a:gd name="T47" fmla="*/ 69 h 166"/>
                <a:gd name="T48" fmla="*/ 71 w 317"/>
                <a:gd name="T49" fmla="*/ 37 h 166"/>
                <a:gd name="T50" fmla="*/ 78 w 317"/>
                <a:gd name="T51" fmla="*/ 26 h 166"/>
                <a:gd name="T52" fmla="*/ 87 w 317"/>
                <a:gd name="T53" fmla="*/ 18 h 166"/>
                <a:gd name="T54" fmla="*/ 98 w 317"/>
                <a:gd name="T55" fmla="*/ 13 h 166"/>
                <a:gd name="T56" fmla="*/ 111 w 317"/>
                <a:gd name="T57" fmla="*/ 11 h 166"/>
                <a:gd name="T58" fmla="*/ 205 w 317"/>
                <a:gd name="T59" fmla="*/ 11 h 166"/>
                <a:gd name="T60" fmla="*/ 218 w 317"/>
                <a:gd name="T61" fmla="*/ 13 h 166"/>
                <a:gd name="T62" fmla="*/ 229 w 317"/>
                <a:gd name="T63" fmla="*/ 18 h 166"/>
                <a:gd name="T64" fmla="*/ 238 w 317"/>
                <a:gd name="T65" fmla="*/ 26 h 166"/>
                <a:gd name="T66" fmla="*/ 245 w 317"/>
                <a:gd name="T67" fmla="*/ 37 h 166"/>
                <a:gd name="T68" fmla="*/ 17 w 317"/>
                <a:gd name="T69" fmla="*/ 15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7" h="166">
                  <a:moveTo>
                    <a:pt x="62" y="30"/>
                  </a:moveTo>
                  <a:lnTo>
                    <a:pt x="62" y="30"/>
                  </a:lnTo>
                  <a:lnTo>
                    <a:pt x="61" y="32"/>
                  </a:lnTo>
                  <a:lnTo>
                    <a:pt x="58" y="38"/>
                  </a:lnTo>
                  <a:lnTo>
                    <a:pt x="49" y="56"/>
                  </a:lnTo>
                  <a:lnTo>
                    <a:pt x="45" y="67"/>
                  </a:lnTo>
                  <a:lnTo>
                    <a:pt x="45" y="67"/>
                  </a:lnTo>
                  <a:lnTo>
                    <a:pt x="45" y="67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2" y="30"/>
                  </a:lnTo>
                  <a:lnTo>
                    <a:pt x="62" y="30"/>
                  </a:lnTo>
                  <a:close/>
                  <a:moveTo>
                    <a:pt x="272" y="69"/>
                  </a:moveTo>
                  <a:lnTo>
                    <a:pt x="267" y="59"/>
                  </a:lnTo>
                  <a:lnTo>
                    <a:pt x="256" y="32"/>
                  </a:lnTo>
                  <a:lnTo>
                    <a:pt x="256" y="32"/>
                  </a:lnTo>
                  <a:lnTo>
                    <a:pt x="253" y="29"/>
                  </a:lnTo>
                  <a:lnTo>
                    <a:pt x="253" y="29"/>
                  </a:lnTo>
                  <a:lnTo>
                    <a:pt x="248" y="20"/>
                  </a:lnTo>
                  <a:lnTo>
                    <a:pt x="248" y="20"/>
                  </a:lnTo>
                  <a:lnTo>
                    <a:pt x="248" y="20"/>
                  </a:lnTo>
                  <a:lnTo>
                    <a:pt x="238" y="11"/>
                  </a:lnTo>
                  <a:lnTo>
                    <a:pt x="228" y="5"/>
                  </a:lnTo>
                  <a:lnTo>
                    <a:pt x="218" y="1"/>
                  </a:lnTo>
                  <a:lnTo>
                    <a:pt x="205" y="0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99" y="1"/>
                  </a:lnTo>
                  <a:lnTo>
                    <a:pt x="89" y="5"/>
                  </a:lnTo>
                  <a:lnTo>
                    <a:pt x="79" y="10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61" y="32"/>
                  </a:lnTo>
                  <a:lnTo>
                    <a:pt x="58" y="38"/>
                  </a:lnTo>
                  <a:lnTo>
                    <a:pt x="49" y="56"/>
                  </a:lnTo>
                  <a:lnTo>
                    <a:pt x="45" y="67"/>
                  </a:lnTo>
                  <a:lnTo>
                    <a:pt x="0" y="166"/>
                  </a:lnTo>
                  <a:lnTo>
                    <a:pt x="317" y="166"/>
                  </a:lnTo>
                  <a:lnTo>
                    <a:pt x="272" y="69"/>
                  </a:lnTo>
                  <a:close/>
                  <a:moveTo>
                    <a:pt x="71" y="37"/>
                  </a:moveTo>
                  <a:lnTo>
                    <a:pt x="71" y="37"/>
                  </a:lnTo>
                  <a:lnTo>
                    <a:pt x="74" y="31"/>
                  </a:lnTo>
                  <a:lnTo>
                    <a:pt x="78" y="26"/>
                  </a:lnTo>
                  <a:lnTo>
                    <a:pt x="83" y="22"/>
                  </a:lnTo>
                  <a:lnTo>
                    <a:pt x="87" y="18"/>
                  </a:lnTo>
                  <a:lnTo>
                    <a:pt x="92" y="15"/>
                  </a:lnTo>
                  <a:lnTo>
                    <a:pt x="98" y="13"/>
                  </a:lnTo>
                  <a:lnTo>
                    <a:pt x="105" y="11"/>
                  </a:lnTo>
                  <a:lnTo>
                    <a:pt x="111" y="11"/>
                  </a:lnTo>
                  <a:lnTo>
                    <a:pt x="205" y="11"/>
                  </a:lnTo>
                  <a:lnTo>
                    <a:pt x="205" y="11"/>
                  </a:lnTo>
                  <a:lnTo>
                    <a:pt x="212" y="11"/>
                  </a:lnTo>
                  <a:lnTo>
                    <a:pt x="218" y="13"/>
                  </a:lnTo>
                  <a:lnTo>
                    <a:pt x="223" y="15"/>
                  </a:lnTo>
                  <a:lnTo>
                    <a:pt x="229" y="18"/>
                  </a:lnTo>
                  <a:lnTo>
                    <a:pt x="234" y="22"/>
                  </a:lnTo>
                  <a:lnTo>
                    <a:pt x="238" y="26"/>
                  </a:lnTo>
                  <a:lnTo>
                    <a:pt x="242" y="31"/>
                  </a:lnTo>
                  <a:lnTo>
                    <a:pt x="245" y="37"/>
                  </a:lnTo>
                  <a:lnTo>
                    <a:pt x="298" y="154"/>
                  </a:lnTo>
                  <a:lnTo>
                    <a:pt x="17" y="154"/>
                  </a:lnTo>
                  <a:lnTo>
                    <a:pt x="71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D721EE2D-F469-4B63-87C2-6A4B93D6E3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95889" y="3446463"/>
              <a:ext cx="104775" cy="80963"/>
            </a:xfrm>
            <a:custGeom>
              <a:avLst/>
              <a:gdLst>
                <a:gd name="T0" fmla="*/ 24 w 132"/>
                <a:gd name="T1" fmla="*/ 102 h 102"/>
                <a:gd name="T2" fmla="*/ 24 w 132"/>
                <a:gd name="T3" fmla="*/ 102 h 102"/>
                <a:gd name="T4" fmla="*/ 38 w 132"/>
                <a:gd name="T5" fmla="*/ 95 h 102"/>
                <a:gd name="T6" fmla="*/ 49 w 132"/>
                <a:gd name="T7" fmla="*/ 87 h 102"/>
                <a:gd name="T8" fmla="*/ 62 w 132"/>
                <a:gd name="T9" fmla="*/ 79 h 102"/>
                <a:gd name="T10" fmla="*/ 73 w 132"/>
                <a:gd name="T11" fmla="*/ 70 h 102"/>
                <a:gd name="T12" fmla="*/ 84 w 132"/>
                <a:gd name="T13" fmla="*/ 61 h 102"/>
                <a:gd name="T14" fmla="*/ 94 w 132"/>
                <a:gd name="T15" fmla="*/ 50 h 102"/>
                <a:gd name="T16" fmla="*/ 104 w 132"/>
                <a:gd name="T17" fmla="*/ 39 h 102"/>
                <a:gd name="T18" fmla="*/ 114 w 132"/>
                <a:gd name="T19" fmla="*/ 27 h 102"/>
                <a:gd name="T20" fmla="*/ 114 w 132"/>
                <a:gd name="T21" fmla="*/ 27 h 102"/>
                <a:gd name="T22" fmla="*/ 129 w 132"/>
                <a:gd name="T23" fmla="*/ 8 h 102"/>
                <a:gd name="T24" fmla="*/ 132 w 132"/>
                <a:gd name="T25" fmla="*/ 2 h 102"/>
                <a:gd name="T26" fmla="*/ 132 w 132"/>
                <a:gd name="T27" fmla="*/ 2 h 102"/>
                <a:gd name="T28" fmla="*/ 132 w 132"/>
                <a:gd name="T29" fmla="*/ 1 h 102"/>
                <a:gd name="T30" fmla="*/ 132 w 132"/>
                <a:gd name="T31" fmla="*/ 1 h 102"/>
                <a:gd name="T32" fmla="*/ 131 w 132"/>
                <a:gd name="T33" fmla="*/ 0 h 102"/>
                <a:gd name="T34" fmla="*/ 65 w 132"/>
                <a:gd name="T35" fmla="*/ 0 h 102"/>
                <a:gd name="T36" fmla="*/ 63 w 132"/>
                <a:gd name="T37" fmla="*/ 1 h 102"/>
                <a:gd name="T38" fmla="*/ 63 w 132"/>
                <a:gd name="T39" fmla="*/ 1 h 102"/>
                <a:gd name="T40" fmla="*/ 49 w 132"/>
                <a:gd name="T41" fmla="*/ 16 h 102"/>
                <a:gd name="T42" fmla="*/ 33 w 132"/>
                <a:gd name="T43" fmla="*/ 29 h 102"/>
                <a:gd name="T44" fmla="*/ 17 w 132"/>
                <a:gd name="T45" fmla="*/ 42 h 102"/>
                <a:gd name="T46" fmla="*/ 0 w 132"/>
                <a:gd name="T47" fmla="*/ 53 h 102"/>
                <a:gd name="T48" fmla="*/ 0 w 132"/>
                <a:gd name="T49" fmla="*/ 53 h 102"/>
                <a:gd name="T50" fmla="*/ 5 w 132"/>
                <a:gd name="T51" fmla="*/ 62 h 102"/>
                <a:gd name="T52" fmla="*/ 5 w 132"/>
                <a:gd name="T53" fmla="*/ 62 h 102"/>
                <a:gd name="T54" fmla="*/ 24 w 132"/>
                <a:gd name="T55" fmla="*/ 51 h 102"/>
                <a:gd name="T56" fmla="*/ 40 w 132"/>
                <a:gd name="T57" fmla="*/ 39 h 102"/>
                <a:gd name="T58" fmla="*/ 56 w 132"/>
                <a:gd name="T59" fmla="*/ 26 h 102"/>
                <a:gd name="T60" fmla="*/ 70 w 132"/>
                <a:gd name="T61" fmla="*/ 11 h 102"/>
                <a:gd name="T62" fmla="*/ 112 w 132"/>
                <a:gd name="T63" fmla="*/ 11 h 102"/>
                <a:gd name="T64" fmla="*/ 112 w 132"/>
                <a:gd name="T65" fmla="*/ 11 h 102"/>
                <a:gd name="T66" fmla="*/ 104 w 132"/>
                <a:gd name="T67" fmla="*/ 20 h 102"/>
                <a:gd name="T68" fmla="*/ 104 w 132"/>
                <a:gd name="T69" fmla="*/ 20 h 102"/>
                <a:gd name="T70" fmla="*/ 96 w 132"/>
                <a:gd name="T71" fmla="*/ 32 h 102"/>
                <a:gd name="T72" fmla="*/ 86 w 132"/>
                <a:gd name="T73" fmla="*/ 42 h 102"/>
                <a:gd name="T74" fmla="*/ 77 w 132"/>
                <a:gd name="T75" fmla="*/ 51 h 102"/>
                <a:gd name="T76" fmla="*/ 66 w 132"/>
                <a:gd name="T77" fmla="*/ 61 h 102"/>
                <a:gd name="T78" fmla="*/ 55 w 132"/>
                <a:gd name="T79" fmla="*/ 70 h 102"/>
                <a:gd name="T80" fmla="*/ 43 w 132"/>
                <a:gd name="T81" fmla="*/ 77 h 102"/>
                <a:gd name="T82" fmla="*/ 32 w 132"/>
                <a:gd name="T83" fmla="*/ 85 h 102"/>
                <a:gd name="T84" fmla="*/ 19 w 132"/>
                <a:gd name="T85" fmla="*/ 92 h 102"/>
                <a:gd name="T86" fmla="*/ 24 w 132"/>
                <a:gd name="T8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2" h="102">
                  <a:moveTo>
                    <a:pt x="24" y="102"/>
                  </a:moveTo>
                  <a:lnTo>
                    <a:pt x="24" y="102"/>
                  </a:lnTo>
                  <a:lnTo>
                    <a:pt x="38" y="95"/>
                  </a:lnTo>
                  <a:lnTo>
                    <a:pt x="49" y="87"/>
                  </a:lnTo>
                  <a:lnTo>
                    <a:pt x="62" y="79"/>
                  </a:lnTo>
                  <a:lnTo>
                    <a:pt x="73" y="70"/>
                  </a:lnTo>
                  <a:lnTo>
                    <a:pt x="84" y="61"/>
                  </a:lnTo>
                  <a:lnTo>
                    <a:pt x="94" y="50"/>
                  </a:lnTo>
                  <a:lnTo>
                    <a:pt x="104" y="39"/>
                  </a:lnTo>
                  <a:lnTo>
                    <a:pt x="114" y="27"/>
                  </a:lnTo>
                  <a:lnTo>
                    <a:pt x="114" y="27"/>
                  </a:lnTo>
                  <a:lnTo>
                    <a:pt x="129" y="8"/>
                  </a:lnTo>
                  <a:lnTo>
                    <a:pt x="132" y="2"/>
                  </a:lnTo>
                  <a:lnTo>
                    <a:pt x="132" y="2"/>
                  </a:lnTo>
                  <a:lnTo>
                    <a:pt x="132" y="1"/>
                  </a:lnTo>
                  <a:lnTo>
                    <a:pt x="132" y="1"/>
                  </a:lnTo>
                  <a:lnTo>
                    <a:pt x="131" y="0"/>
                  </a:lnTo>
                  <a:lnTo>
                    <a:pt x="65" y="0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49" y="16"/>
                  </a:lnTo>
                  <a:lnTo>
                    <a:pt x="33" y="29"/>
                  </a:lnTo>
                  <a:lnTo>
                    <a:pt x="17" y="42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5" y="62"/>
                  </a:lnTo>
                  <a:lnTo>
                    <a:pt x="5" y="62"/>
                  </a:lnTo>
                  <a:lnTo>
                    <a:pt x="24" y="51"/>
                  </a:lnTo>
                  <a:lnTo>
                    <a:pt x="40" y="39"/>
                  </a:lnTo>
                  <a:lnTo>
                    <a:pt x="56" y="26"/>
                  </a:lnTo>
                  <a:lnTo>
                    <a:pt x="70" y="11"/>
                  </a:lnTo>
                  <a:lnTo>
                    <a:pt x="112" y="11"/>
                  </a:lnTo>
                  <a:lnTo>
                    <a:pt x="112" y="11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96" y="32"/>
                  </a:lnTo>
                  <a:lnTo>
                    <a:pt x="86" y="42"/>
                  </a:lnTo>
                  <a:lnTo>
                    <a:pt x="77" y="51"/>
                  </a:lnTo>
                  <a:lnTo>
                    <a:pt x="66" y="61"/>
                  </a:lnTo>
                  <a:lnTo>
                    <a:pt x="55" y="70"/>
                  </a:lnTo>
                  <a:lnTo>
                    <a:pt x="43" y="77"/>
                  </a:lnTo>
                  <a:lnTo>
                    <a:pt x="32" y="85"/>
                  </a:lnTo>
                  <a:lnTo>
                    <a:pt x="19" y="92"/>
                  </a:lnTo>
                  <a:lnTo>
                    <a:pt x="24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F6AF8940-8219-4A4E-99D4-58154D5200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1601" y="3398838"/>
              <a:ext cx="180975" cy="36513"/>
            </a:xfrm>
            <a:custGeom>
              <a:avLst/>
              <a:gdLst>
                <a:gd name="T0" fmla="*/ 214 w 228"/>
                <a:gd name="T1" fmla="*/ 0 h 46"/>
                <a:gd name="T2" fmla="*/ 14 w 228"/>
                <a:gd name="T3" fmla="*/ 0 h 46"/>
                <a:gd name="T4" fmla="*/ 14 w 228"/>
                <a:gd name="T5" fmla="*/ 0 h 46"/>
                <a:gd name="T6" fmla="*/ 8 w 228"/>
                <a:gd name="T7" fmla="*/ 1 h 46"/>
                <a:gd name="T8" fmla="*/ 4 w 228"/>
                <a:gd name="T9" fmla="*/ 3 h 46"/>
                <a:gd name="T10" fmla="*/ 1 w 228"/>
                <a:gd name="T11" fmla="*/ 8 h 46"/>
                <a:gd name="T12" fmla="*/ 0 w 228"/>
                <a:gd name="T13" fmla="*/ 12 h 46"/>
                <a:gd name="T14" fmla="*/ 0 w 228"/>
                <a:gd name="T15" fmla="*/ 32 h 46"/>
                <a:gd name="T16" fmla="*/ 0 w 228"/>
                <a:gd name="T17" fmla="*/ 32 h 46"/>
                <a:gd name="T18" fmla="*/ 1 w 228"/>
                <a:gd name="T19" fmla="*/ 38 h 46"/>
                <a:gd name="T20" fmla="*/ 4 w 228"/>
                <a:gd name="T21" fmla="*/ 42 h 46"/>
                <a:gd name="T22" fmla="*/ 8 w 228"/>
                <a:gd name="T23" fmla="*/ 45 h 46"/>
                <a:gd name="T24" fmla="*/ 14 w 228"/>
                <a:gd name="T25" fmla="*/ 46 h 46"/>
                <a:gd name="T26" fmla="*/ 214 w 228"/>
                <a:gd name="T27" fmla="*/ 46 h 46"/>
                <a:gd name="T28" fmla="*/ 214 w 228"/>
                <a:gd name="T29" fmla="*/ 46 h 46"/>
                <a:gd name="T30" fmla="*/ 219 w 228"/>
                <a:gd name="T31" fmla="*/ 45 h 46"/>
                <a:gd name="T32" fmla="*/ 224 w 228"/>
                <a:gd name="T33" fmla="*/ 42 h 46"/>
                <a:gd name="T34" fmla="*/ 227 w 228"/>
                <a:gd name="T35" fmla="*/ 38 h 46"/>
                <a:gd name="T36" fmla="*/ 228 w 228"/>
                <a:gd name="T37" fmla="*/ 32 h 46"/>
                <a:gd name="T38" fmla="*/ 228 w 228"/>
                <a:gd name="T39" fmla="*/ 12 h 46"/>
                <a:gd name="T40" fmla="*/ 228 w 228"/>
                <a:gd name="T41" fmla="*/ 12 h 46"/>
                <a:gd name="T42" fmla="*/ 227 w 228"/>
                <a:gd name="T43" fmla="*/ 8 h 46"/>
                <a:gd name="T44" fmla="*/ 224 w 228"/>
                <a:gd name="T45" fmla="*/ 3 h 46"/>
                <a:gd name="T46" fmla="*/ 219 w 228"/>
                <a:gd name="T47" fmla="*/ 1 h 46"/>
                <a:gd name="T48" fmla="*/ 214 w 228"/>
                <a:gd name="T49" fmla="*/ 0 h 46"/>
                <a:gd name="T50" fmla="*/ 214 w 228"/>
                <a:gd name="T51" fmla="*/ 0 h 46"/>
                <a:gd name="T52" fmla="*/ 217 w 228"/>
                <a:gd name="T53" fmla="*/ 32 h 46"/>
                <a:gd name="T54" fmla="*/ 217 w 228"/>
                <a:gd name="T55" fmla="*/ 32 h 46"/>
                <a:gd name="T56" fmla="*/ 215 w 228"/>
                <a:gd name="T57" fmla="*/ 34 h 46"/>
                <a:gd name="T58" fmla="*/ 214 w 228"/>
                <a:gd name="T59" fmla="*/ 34 h 46"/>
                <a:gd name="T60" fmla="*/ 14 w 228"/>
                <a:gd name="T61" fmla="*/ 34 h 46"/>
                <a:gd name="T62" fmla="*/ 14 w 228"/>
                <a:gd name="T63" fmla="*/ 34 h 46"/>
                <a:gd name="T64" fmla="*/ 12 w 228"/>
                <a:gd name="T65" fmla="*/ 34 h 46"/>
                <a:gd name="T66" fmla="*/ 12 w 228"/>
                <a:gd name="T67" fmla="*/ 32 h 46"/>
                <a:gd name="T68" fmla="*/ 12 w 228"/>
                <a:gd name="T69" fmla="*/ 12 h 46"/>
                <a:gd name="T70" fmla="*/ 12 w 228"/>
                <a:gd name="T71" fmla="*/ 12 h 46"/>
                <a:gd name="T72" fmla="*/ 12 w 228"/>
                <a:gd name="T73" fmla="*/ 11 h 46"/>
                <a:gd name="T74" fmla="*/ 14 w 228"/>
                <a:gd name="T75" fmla="*/ 11 h 46"/>
                <a:gd name="T76" fmla="*/ 214 w 228"/>
                <a:gd name="T77" fmla="*/ 11 h 46"/>
                <a:gd name="T78" fmla="*/ 214 w 228"/>
                <a:gd name="T79" fmla="*/ 11 h 46"/>
                <a:gd name="T80" fmla="*/ 215 w 228"/>
                <a:gd name="T81" fmla="*/ 11 h 46"/>
                <a:gd name="T82" fmla="*/ 217 w 228"/>
                <a:gd name="T83" fmla="*/ 12 h 46"/>
                <a:gd name="T84" fmla="*/ 217 w 228"/>
                <a:gd name="T85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8" h="46">
                  <a:moveTo>
                    <a:pt x="2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4" y="42"/>
                  </a:lnTo>
                  <a:lnTo>
                    <a:pt x="8" y="45"/>
                  </a:lnTo>
                  <a:lnTo>
                    <a:pt x="14" y="46"/>
                  </a:lnTo>
                  <a:lnTo>
                    <a:pt x="214" y="46"/>
                  </a:lnTo>
                  <a:lnTo>
                    <a:pt x="214" y="46"/>
                  </a:lnTo>
                  <a:lnTo>
                    <a:pt x="219" y="45"/>
                  </a:lnTo>
                  <a:lnTo>
                    <a:pt x="224" y="42"/>
                  </a:lnTo>
                  <a:lnTo>
                    <a:pt x="227" y="38"/>
                  </a:lnTo>
                  <a:lnTo>
                    <a:pt x="228" y="32"/>
                  </a:lnTo>
                  <a:lnTo>
                    <a:pt x="228" y="12"/>
                  </a:lnTo>
                  <a:lnTo>
                    <a:pt x="228" y="12"/>
                  </a:lnTo>
                  <a:lnTo>
                    <a:pt x="227" y="8"/>
                  </a:lnTo>
                  <a:lnTo>
                    <a:pt x="224" y="3"/>
                  </a:lnTo>
                  <a:lnTo>
                    <a:pt x="219" y="1"/>
                  </a:lnTo>
                  <a:lnTo>
                    <a:pt x="214" y="0"/>
                  </a:lnTo>
                  <a:lnTo>
                    <a:pt x="214" y="0"/>
                  </a:lnTo>
                  <a:close/>
                  <a:moveTo>
                    <a:pt x="217" y="32"/>
                  </a:moveTo>
                  <a:lnTo>
                    <a:pt x="217" y="32"/>
                  </a:lnTo>
                  <a:lnTo>
                    <a:pt x="215" y="34"/>
                  </a:lnTo>
                  <a:lnTo>
                    <a:pt x="214" y="34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214" y="11"/>
                  </a:lnTo>
                  <a:lnTo>
                    <a:pt x="214" y="11"/>
                  </a:lnTo>
                  <a:lnTo>
                    <a:pt x="215" y="11"/>
                  </a:lnTo>
                  <a:lnTo>
                    <a:pt x="217" y="12"/>
                  </a:lnTo>
                  <a:lnTo>
                    <a:pt x="217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32372D55-679F-4299-9919-5A9C243F22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97464" y="3500438"/>
              <a:ext cx="57150" cy="57150"/>
            </a:xfrm>
            <a:custGeom>
              <a:avLst/>
              <a:gdLst>
                <a:gd name="T0" fmla="*/ 66 w 73"/>
                <a:gd name="T1" fmla="*/ 17 h 73"/>
                <a:gd name="T2" fmla="*/ 53 w 73"/>
                <a:gd name="T3" fmla="*/ 5 h 73"/>
                <a:gd name="T4" fmla="*/ 36 w 73"/>
                <a:gd name="T5" fmla="*/ 0 h 73"/>
                <a:gd name="T6" fmla="*/ 29 w 73"/>
                <a:gd name="T7" fmla="*/ 2 h 73"/>
                <a:gd name="T8" fmla="*/ 16 w 73"/>
                <a:gd name="T9" fmla="*/ 7 h 73"/>
                <a:gd name="T10" fmla="*/ 6 w 73"/>
                <a:gd name="T11" fmla="*/ 17 h 73"/>
                <a:gd name="T12" fmla="*/ 0 w 73"/>
                <a:gd name="T13" fmla="*/ 29 h 73"/>
                <a:gd name="T14" fmla="*/ 0 w 73"/>
                <a:gd name="T15" fmla="*/ 37 h 73"/>
                <a:gd name="T16" fmla="*/ 0 w 73"/>
                <a:gd name="T17" fmla="*/ 44 h 73"/>
                <a:gd name="T18" fmla="*/ 5 w 73"/>
                <a:gd name="T19" fmla="*/ 55 h 73"/>
                <a:gd name="T20" fmla="*/ 12 w 73"/>
                <a:gd name="T21" fmla="*/ 64 h 73"/>
                <a:gd name="T22" fmla="*/ 17 w 73"/>
                <a:gd name="T23" fmla="*/ 68 h 73"/>
                <a:gd name="T24" fmla="*/ 30 w 73"/>
                <a:gd name="T25" fmla="*/ 73 h 73"/>
                <a:gd name="T26" fmla="*/ 36 w 73"/>
                <a:gd name="T27" fmla="*/ 73 h 73"/>
                <a:gd name="T28" fmla="*/ 50 w 73"/>
                <a:gd name="T29" fmla="*/ 71 h 73"/>
                <a:gd name="T30" fmla="*/ 61 w 73"/>
                <a:gd name="T31" fmla="*/ 64 h 73"/>
                <a:gd name="T32" fmla="*/ 69 w 73"/>
                <a:gd name="T33" fmla="*/ 52 h 73"/>
                <a:gd name="T34" fmla="*/ 73 w 73"/>
                <a:gd name="T35" fmla="*/ 39 h 73"/>
                <a:gd name="T36" fmla="*/ 73 w 73"/>
                <a:gd name="T37" fmla="*/ 37 h 73"/>
                <a:gd name="T38" fmla="*/ 70 w 73"/>
                <a:gd name="T39" fmla="*/ 26 h 73"/>
                <a:gd name="T40" fmla="*/ 66 w 73"/>
                <a:gd name="T41" fmla="*/ 17 h 73"/>
                <a:gd name="T42" fmla="*/ 61 w 73"/>
                <a:gd name="T43" fmla="*/ 39 h 73"/>
                <a:gd name="T44" fmla="*/ 60 w 73"/>
                <a:gd name="T45" fmla="*/ 43 h 73"/>
                <a:gd name="T46" fmla="*/ 56 w 73"/>
                <a:gd name="T47" fmla="*/ 51 h 73"/>
                <a:gd name="T48" fmla="*/ 50 w 73"/>
                <a:gd name="T49" fmla="*/ 58 h 73"/>
                <a:gd name="T50" fmla="*/ 41 w 73"/>
                <a:gd name="T51" fmla="*/ 62 h 73"/>
                <a:gd name="T52" fmla="*/ 36 w 73"/>
                <a:gd name="T53" fmla="*/ 62 h 73"/>
                <a:gd name="T54" fmla="*/ 28 w 73"/>
                <a:gd name="T55" fmla="*/ 60 h 73"/>
                <a:gd name="T56" fmla="*/ 20 w 73"/>
                <a:gd name="T57" fmla="*/ 56 h 73"/>
                <a:gd name="T58" fmla="*/ 14 w 73"/>
                <a:gd name="T59" fmla="*/ 49 h 73"/>
                <a:gd name="T60" fmla="*/ 12 w 73"/>
                <a:gd name="T61" fmla="*/ 42 h 73"/>
                <a:gd name="T62" fmla="*/ 12 w 73"/>
                <a:gd name="T63" fmla="*/ 37 h 73"/>
                <a:gd name="T64" fmla="*/ 13 w 73"/>
                <a:gd name="T65" fmla="*/ 27 h 73"/>
                <a:gd name="T66" fmla="*/ 18 w 73"/>
                <a:gd name="T67" fmla="*/ 19 h 73"/>
                <a:gd name="T68" fmla="*/ 27 w 73"/>
                <a:gd name="T69" fmla="*/ 14 h 73"/>
                <a:gd name="T70" fmla="*/ 36 w 73"/>
                <a:gd name="T71" fmla="*/ 12 h 73"/>
                <a:gd name="T72" fmla="*/ 43 w 73"/>
                <a:gd name="T73" fmla="*/ 13 h 73"/>
                <a:gd name="T74" fmla="*/ 53 w 73"/>
                <a:gd name="T75" fmla="*/ 19 h 73"/>
                <a:gd name="T76" fmla="*/ 56 w 73"/>
                <a:gd name="T77" fmla="*/ 22 h 73"/>
                <a:gd name="T78" fmla="*/ 61 w 73"/>
                <a:gd name="T79" fmla="*/ 37 h 73"/>
                <a:gd name="T80" fmla="*/ 61 w 73"/>
                <a:gd name="T81" fmla="*/ 3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73">
                  <a:moveTo>
                    <a:pt x="66" y="17"/>
                  </a:moveTo>
                  <a:lnTo>
                    <a:pt x="66" y="17"/>
                  </a:lnTo>
                  <a:lnTo>
                    <a:pt x="60" y="10"/>
                  </a:lnTo>
                  <a:lnTo>
                    <a:pt x="53" y="5"/>
                  </a:lnTo>
                  <a:lnTo>
                    <a:pt x="45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9" y="2"/>
                  </a:lnTo>
                  <a:lnTo>
                    <a:pt x="22" y="4"/>
                  </a:lnTo>
                  <a:lnTo>
                    <a:pt x="16" y="7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50"/>
                  </a:lnTo>
                  <a:lnTo>
                    <a:pt x="5" y="55"/>
                  </a:lnTo>
                  <a:lnTo>
                    <a:pt x="8" y="60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7" y="68"/>
                  </a:lnTo>
                  <a:lnTo>
                    <a:pt x="23" y="71"/>
                  </a:lnTo>
                  <a:lnTo>
                    <a:pt x="30" y="73"/>
                  </a:lnTo>
                  <a:lnTo>
                    <a:pt x="36" y="73"/>
                  </a:lnTo>
                  <a:lnTo>
                    <a:pt x="36" y="73"/>
                  </a:lnTo>
                  <a:lnTo>
                    <a:pt x="44" y="73"/>
                  </a:lnTo>
                  <a:lnTo>
                    <a:pt x="50" y="71"/>
                  </a:lnTo>
                  <a:lnTo>
                    <a:pt x="56" y="67"/>
                  </a:lnTo>
                  <a:lnTo>
                    <a:pt x="61" y="64"/>
                  </a:lnTo>
                  <a:lnTo>
                    <a:pt x="66" y="58"/>
                  </a:lnTo>
                  <a:lnTo>
                    <a:pt x="69" y="52"/>
                  </a:lnTo>
                  <a:lnTo>
                    <a:pt x="71" y="45"/>
                  </a:lnTo>
                  <a:lnTo>
                    <a:pt x="73" y="39"/>
                  </a:lnTo>
                  <a:lnTo>
                    <a:pt x="73" y="37"/>
                  </a:lnTo>
                  <a:lnTo>
                    <a:pt x="73" y="37"/>
                  </a:lnTo>
                  <a:lnTo>
                    <a:pt x="73" y="32"/>
                  </a:lnTo>
                  <a:lnTo>
                    <a:pt x="70" y="26"/>
                  </a:lnTo>
                  <a:lnTo>
                    <a:pt x="69" y="21"/>
                  </a:lnTo>
                  <a:lnTo>
                    <a:pt x="66" y="17"/>
                  </a:lnTo>
                  <a:lnTo>
                    <a:pt x="66" y="17"/>
                  </a:lnTo>
                  <a:close/>
                  <a:moveTo>
                    <a:pt x="61" y="39"/>
                  </a:moveTo>
                  <a:lnTo>
                    <a:pt x="61" y="39"/>
                  </a:lnTo>
                  <a:lnTo>
                    <a:pt x="60" y="43"/>
                  </a:lnTo>
                  <a:lnTo>
                    <a:pt x="59" y="48"/>
                  </a:lnTo>
                  <a:lnTo>
                    <a:pt x="56" y="51"/>
                  </a:lnTo>
                  <a:lnTo>
                    <a:pt x="53" y="55"/>
                  </a:lnTo>
                  <a:lnTo>
                    <a:pt x="50" y="58"/>
                  </a:lnTo>
                  <a:lnTo>
                    <a:pt x="46" y="60"/>
                  </a:lnTo>
                  <a:lnTo>
                    <a:pt x="41" y="62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1" y="62"/>
                  </a:lnTo>
                  <a:lnTo>
                    <a:pt x="28" y="60"/>
                  </a:lnTo>
                  <a:lnTo>
                    <a:pt x="23" y="58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14" y="49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2"/>
                  </a:lnTo>
                  <a:lnTo>
                    <a:pt x="13" y="27"/>
                  </a:lnTo>
                  <a:lnTo>
                    <a:pt x="15" y="24"/>
                  </a:lnTo>
                  <a:lnTo>
                    <a:pt x="18" y="19"/>
                  </a:lnTo>
                  <a:lnTo>
                    <a:pt x="22" y="17"/>
                  </a:lnTo>
                  <a:lnTo>
                    <a:pt x="27" y="14"/>
                  </a:lnTo>
                  <a:lnTo>
                    <a:pt x="31" y="13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43" y="13"/>
                  </a:lnTo>
                  <a:lnTo>
                    <a:pt x="47" y="15"/>
                  </a:lnTo>
                  <a:lnTo>
                    <a:pt x="53" y="19"/>
                  </a:lnTo>
                  <a:lnTo>
                    <a:pt x="56" y="22"/>
                  </a:lnTo>
                  <a:lnTo>
                    <a:pt x="56" y="22"/>
                  </a:lnTo>
                  <a:lnTo>
                    <a:pt x="60" y="29"/>
                  </a:lnTo>
                  <a:lnTo>
                    <a:pt x="61" y="37"/>
                  </a:lnTo>
                  <a:lnTo>
                    <a:pt x="61" y="37"/>
                  </a:lnTo>
                  <a:lnTo>
                    <a:pt x="61" y="39"/>
                  </a:lnTo>
                  <a:lnTo>
                    <a:pt x="61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56F86E19-6393-42E8-BFB2-3804380D30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8564" y="3086101"/>
              <a:ext cx="111125" cy="120650"/>
            </a:xfrm>
            <a:custGeom>
              <a:avLst/>
              <a:gdLst>
                <a:gd name="T0" fmla="*/ 134 w 141"/>
                <a:gd name="T1" fmla="*/ 104 h 153"/>
                <a:gd name="T2" fmla="*/ 126 w 141"/>
                <a:gd name="T3" fmla="*/ 118 h 153"/>
                <a:gd name="T4" fmla="*/ 113 w 141"/>
                <a:gd name="T5" fmla="*/ 129 h 153"/>
                <a:gd name="T6" fmla="*/ 100 w 141"/>
                <a:gd name="T7" fmla="*/ 137 h 153"/>
                <a:gd name="T8" fmla="*/ 83 w 141"/>
                <a:gd name="T9" fmla="*/ 141 h 153"/>
                <a:gd name="T10" fmla="*/ 72 w 141"/>
                <a:gd name="T11" fmla="*/ 141 h 153"/>
                <a:gd name="T12" fmla="*/ 49 w 141"/>
                <a:gd name="T13" fmla="*/ 135 h 153"/>
                <a:gd name="T14" fmla="*/ 38 w 141"/>
                <a:gd name="T15" fmla="*/ 130 h 153"/>
                <a:gd name="T16" fmla="*/ 23 w 141"/>
                <a:gd name="T17" fmla="*/ 115 h 153"/>
                <a:gd name="T18" fmla="*/ 14 w 141"/>
                <a:gd name="T19" fmla="*/ 96 h 153"/>
                <a:gd name="T20" fmla="*/ 12 w 141"/>
                <a:gd name="T21" fmla="*/ 84 h 153"/>
                <a:gd name="T22" fmla="*/ 12 w 141"/>
                <a:gd name="T23" fmla="*/ 71 h 153"/>
                <a:gd name="T24" fmla="*/ 19 w 141"/>
                <a:gd name="T25" fmla="*/ 47 h 153"/>
                <a:gd name="T26" fmla="*/ 34 w 141"/>
                <a:gd name="T27" fmla="*/ 27 h 153"/>
                <a:gd name="T28" fmla="*/ 56 w 141"/>
                <a:gd name="T29" fmla="*/ 15 h 153"/>
                <a:gd name="T30" fmla="*/ 68 w 141"/>
                <a:gd name="T31" fmla="*/ 12 h 153"/>
                <a:gd name="T32" fmla="*/ 83 w 141"/>
                <a:gd name="T33" fmla="*/ 12 h 153"/>
                <a:gd name="T34" fmla="*/ 78 w 141"/>
                <a:gd name="T35" fmla="*/ 0 h 153"/>
                <a:gd name="T36" fmla="*/ 67 w 141"/>
                <a:gd name="T37" fmla="*/ 1 h 153"/>
                <a:gd name="T38" fmla="*/ 52 w 141"/>
                <a:gd name="T39" fmla="*/ 4 h 153"/>
                <a:gd name="T40" fmla="*/ 38 w 141"/>
                <a:gd name="T41" fmla="*/ 10 h 153"/>
                <a:gd name="T42" fmla="*/ 27 w 141"/>
                <a:gd name="T43" fmla="*/ 18 h 153"/>
                <a:gd name="T44" fmla="*/ 17 w 141"/>
                <a:gd name="T45" fmla="*/ 29 h 153"/>
                <a:gd name="T46" fmla="*/ 9 w 141"/>
                <a:gd name="T47" fmla="*/ 41 h 153"/>
                <a:gd name="T48" fmla="*/ 3 w 141"/>
                <a:gd name="T49" fmla="*/ 55 h 153"/>
                <a:gd name="T50" fmla="*/ 0 w 141"/>
                <a:gd name="T51" fmla="*/ 70 h 153"/>
                <a:gd name="T52" fmla="*/ 0 w 141"/>
                <a:gd name="T53" fmla="*/ 85 h 153"/>
                <a:gd name="T54" fmla="*/ 2 w 141"/>
                <a:gd name="T55" fmla="*/ 93 h 153"/>
                <a:gd name="T56" fmla="*/ 4 w 141"/>
                <a:gd name="T57" fmla="*/ 100 h 153"/>
                <a:gd name="T58" fmla="*/ 14 w 141"/>
                <a:gd name="T59" fmla="*/ 122 h 153"/>
                <a:gd name="T60" fmla="*/ 33 w 141"/>
                <a:gd name="T61" fmla="*/ 139 h 153"/>
                <a:gd name="T62" fmla="*/ 42 w 141"/>
                <a:gd name="T63" fmla="*/ 145 h 153"/>
                <a:gd name="T64" fmla="*/ 65 w 141"/>
                <a:gd name="T65" fmla="*/ 152 h 153"/>
                <a:gd name="T66" fmla="*/ 76 w 141"/>
                <a:gd name="T67" fmla="*/ 153 h 153"/>
                <a:gd name="T68" fmla="*/ 86 w 141"/>
                <a:gd name="T69" fmla="*/ 152 h 153"/>
                <a:gd name="T70" fmla="*/ 102 w 141"/>
                <a:gd name="T71" fmla="*/ 148 h 153"/>
                <a:gd name="T72" fmla="*/ 117 w 141"/>
                <a:gd name="T73" fmla="*/ 140 h 153"/>
                <a:gd name="T74" fmla="*/ 131 w 141"/>
                <a:gd name="T75" fmla="*/ 130 h 153"/>
                <a:gd name="T76" fmla="*/ 141 w 141"/>
                <a:gd name="T77" fmla="*/ 1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1" h="153">
                  <a:moveTo>
                    <a:pt x="134" y="104"/>
                  </a:moveTo>
                  <a:lnTo>
                    <a:pt x="134" y="104"/>
                  </a:lnTo>
                  <a:lnTo>
                    <a:pt x="131" y="111"/>
                  </a:lnTo>
                  <a:lnTo>
                    <a:pt x="126" y="118"/>
                  </a:lnTo>
                  <a:lnTo>
                    <a:pt x="120" y="124"/>
                  </a:lnTo>
                  <a:lnTo>
                    <a:pt x="113" y="129"/>
                  </a:lnTo>
                  <a:lnTo>
                    <a:pt x="106" y="133"/>
                  </a:lnTo>
                  <a:lnTo>
                    <a:pt x="100" y="137"/>
                  </a:lnTo>
                  <a:lnTo>
                    <a:pt x="91" y="139"/>
                  </a:lnTo>
                  <a:lnTo>
                    <a:pt x="83" y="141"/>
                  </a:lnTo>
                  <a:lnTo>
                    <a:pt x="83" y="141"/>
                  </a:lnTo>
                  <a:lnTo>
                    <a:pt x="72" y="141"/>
                  </a:lnTo>
                  <a:lnTo>
                    <a:pt x="60" y="139"/>
                  </a:lnTo>
                  <a:lnTo>
                    <a:pt x="49" y="135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30" y="123"/>
                  </a:lnTo>
                  <a:lnTo>
                    <a:pt x="23" y="115"/>
                  </a:lnTo>
                  <a:lnTo>
                    <a:pt x="19" y="10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71"/>
                  </a:lnTo>
                  <a:lnTo>
                    <a:pt x="14" y="58"/>
                  </a:lnTo>
                  <a:lnTo>
                    <a:pt x="19" y="47"/>
                  </a:lnTo>
                  <a:lnTo>
                    <a:pt x="26" y="36"/>
                  </a:lnTo>
                  <a:lnTo>
                    <a:pt x="34" y="27"/>
                  </a:lnTo>
                  <a:lnTo>
                    <a:pt x="44" y="20"/>
                  </a:lnTo>
                  <a:lnTo>
                    <a:pt x="56" y="15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76" y="11"/>
                  </a:lnTo>
                  <a:lnTo>
                    <a:pt x="83" y="1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59" y="2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8" y="10"/>
                  </a:lnTo>
                  <a:lnTo>
                    <a:pt x="33" y="15"/>
                  </a:lnTo>
                  <a:lnTo>
                    <a:pt x="27" y="18"/>
                  </a:lnTo>
                  <a:lnTo>
                    <a:pt x="21" y="24"/>
                  </a:lnTo>
                  <a:lnTo>
                    <a:pt x="17" y="29"/>
                  </a:lnTo>
                  <a:lnTo>
                    <a:pt x="12" y="35"/>
                  </a:lnTo>
                  <a:lnTo>
                    <a:pt x="9" y="41"/>
                  </a:lnTo>
                  <a:lnTo>
                    <a:pt x="5" y="48"/>
                  </a:lnTo>
                  <a:lnTo>
                    <a:pt x="3" y="55"/>
                  </a:lnTo>
                  <a:lnTo>
                    <a:pt x="2" y="63"/>
                  </a:lnTo>
                  <a:lnTo>
                    <a:pt x="0" y="70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2" y="93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9" y="111"/>
                  </a:lnTo>
                  <a:lnTo>
                    <a:pt x="14" y="122"/>
                  </a:lnTo>
                  <a:lnTo>
                    <a:pt x="22" y="131"/>
                  </a:lnTo>
                  <a:lnTo>
                    <a:pt x="33" y="139"/>
                  </a:lnTo>
                  <a:lnTo>
                    <a:pt x="33" y="139"/>
                  </a:lnTo>
                  <a:lnTo>
                    <a:pt x="42" y="145"/>
                  </a:lnTo>
                  <a:lnTo>
                    <a:pt x="53" y="149"/>
                  </a:lnTo>
                  <a:lnTo>
                    <a:pt x="65" y="152"/>
                  </a:lnTo>
                  <a:lnTo>
                    <a:pt x="76" y="153"/>
                  </a:lnTo>
                  <a:lnTo>
                    <a:pt x="76" y="153"/>
                  </a:lnTo>
                  <a:lnTo>
                    <a:pt x="86" y="152"/>
                  </a:lnTo>
                  <a:lnTo>
                    <a:pt x="86" y="152"/>
                  </a:lnTo>
                  <a:lnTo>
                    <a:pt x="94" y="150"/>
                  </a:lnTo>
                  <a:lnTo>
                    <a:pt x="102" y="148"/>
                  </a:lnTo>
                  <a:lnTo>
                    <a:pt x="110" y="145"/>
                  </a:lnTo>
                  <a:lnTo>
                    <a:pt x="117" y="140"/>
                  </a:lnTo>
                  <a:lnTo>
                    <a:pt x="124" y="135"/>
                  </a:lnTo>
                  <a:lnTo>
                    <a:pt x="131" y="130"/>
                  </a:lnTo>
                  <a:lnTo>
                    <a:pt x="136" y="124"/>
                  </a:lnTo>
                  <a:lnTo>
                    <a:pt x="141" y="117"/>
                  </a:lnTo>
                  <a:lnTo>
                    <a:pt x="134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7C6ADF7B-3E5E-425D-9EBE-DEE3544C6A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0314" y="3117851"/>
              <a:ext cx="57150" cy="57150"/>
            </a:xfrm>
            <a:custGeom>
              <a:avLst/>
              <a:gdLst>
                <a:gd name="T0" fmla="*/ 72 w 72"/>
                <a:gd name="T1" fmla="*/ 33 h 72"/>
                <a:gd name="T2" fmla="*/ 72 w 72"/>
                <a:gd name="T3" fmla="*/ 32 h 72"/>
                <a:gd name="T4" fmla="*/ 70 w 72"/>
                <a:gd name="T5" fmla="*/ 22 h 72"/>
                <a:gd name="T6" fmla="*/ 63 w 72"/>
                <a:gd name="T7" fmla="*/ 13 h 72"/>
                <a:gd name="T8" fmla="*/ 57 w 72"/>
                <a:gd name="T9" fmla="*/ 7 h 72"/>
                <a:gd name="T10" fmla="*/ 41 w 72"/>
                <a:gd name="T11" fmla="*/ 0 h 72"/>
                <a:gd name="T12" fmla="*/ 32 w 72"/>
                <a:gd name="T13" fmla="*/ 0 h 72"/>
                <a:gd name="T14" fmla="*/ 18 w 72"/>
                <a:gd name="T15" fmla="*/ 4 h 72"/>
                <a:gd name="T16" fmla="*/ 8 w 72"/>
                <a:gd name="T17" fmla="*/ 14 h 72"/>
                <a:gd name="T18" fmla="*/ 4 w 72"/>
                <a:gd name="T19" fmla="*/ 19 h 72"/>
                <a:gd name="T20" fmla="*/ 0 w 72"/>
                <a:gd name="T21" fmla="*/ 33 h 72"/>
                <a:gd name="T22" fmla="*/ 0 w 72"/>
                <a:gd name="T23" fmla="*/ 40 h 72"/>
                <a:gd name="T24" fmla="*/ 2 w 72"/>
                <a:gd name="T25" fmla="*/ 47 h 72"/>
                <a:gd name="T26" fmla="*/ 7 w 72"/>
                <a:gd name="T27" fmla="*/ 57 h 72"/>
                <a:gd name="T28" fmla="*/ 16 w 72"/>
                <a:gd name="T29" fmla="*/ 66 h 72"/>
                <a:gd name="T30" fmla="*/ 20 w 72"/>
                <a:gd name="T31" fmla="*/ 69 h 72"/>
                <a:gd name="T32" fmla="*/ 31 w 72"/>
                <a:gd name="T33" fmla="*/ 72 h 72"/>
                <a:gd name="T34" fmla="*/ 36 w 72"/>
                <a:gd name="T35" fmla="*/ 72 h 72"/>
                <a:gd name="T36" fmla="*/ 40 w 72"/>
                <a:gd name="T37" fmla="*/ 72 h 72"/>
                <a:gd name="T38" fmla="*/ 54 w 72"/>
                <a:gd name="T39" fmla="*/ 68 h 72"/>
                <a:gd name="T40" fmla="*/ 64 w 72"/>
                <a:gd name="T41" fmla="*/ 60 h 72"/>
                <a:gd name="T42" fmla="*/ 71 w 72"/>
                <a:gd name="T43" fmla="*/ 47 h 72"/>
                <a:gd name="T44" fmla="*/ 72 w 72"/>
                <a:gd name="T45" fmla="*/ 33 h 72"/>
                <a:gd name="T46" fmla="*/ 39 w 72"/>
                <a:gd name="T47" fmla="*/ 61 h 72"/>
                <a:gd name="T48" fmla="*/ 34 w 72"/>
                <a:gd name="T49" fmla="*/ 61 h 72"/>
                <a:gd name="T50" fmla="*/ 26 w 72"/>
                <a:gd name="T51" fmla="*/ 59 h 72"/>
                <a:gd name="T52" fmla="*/ 21 w 72"/>
                <a:gd name="T53" fmla="*/ 56 h 72"/>
                <a:gd name="T54" fmla="*/ 12 w 72"/>
                <a:gd name="T55" fmla="*/ 44 h 72"/>
                <a:gd name="T56" fmla="*/ 11 w 72"/>
                <a:gd name="T57" fmla="*/ 39 h 72"/>
                <a:gd name="T58" fmla="*/ 11 w 72"/>
                <a:gd name="T59" fmla="*/ 34 h 72"/>
                <a:gd name="T60" fmla="*/ 13 w 72"/>
                <a:gd name="T61" fmla="*/ 25 h 72"/>
                <a:gd name="T62" fmla="*/ 17 w 72"/>
                <a:gd name="T63" fmla="*/ 21 h 72"/>
                <a:gd name="T64" fmla="*/ 24 w 72"/>
                <a:gd name="T65" fmla="*/ 15 h 72"/>
                <a:gd name="T66" fmla="*/ 33 w 72"/>
                <a:gd name="T67" fmla="*/ 11 h 72"/>
                <a:gd name="T68" fmla="*/ 36 w 72"/>
                <a:gd name="T69" fmla="*/ 11 h 72"/>
                <a:gd name="T70" fmla="*/ 41 w 72"/>
                <a:gd name="T71" fmla="*/ 11 h 72"/>
                <a:gd name="T72" fmla="*/ 51 w 72"/>
                <a:gd name="T73" fmla="*/ 16 h 72"/>
                <a:gd name="T74" fmla="*/ 55 w 72"/>
                <a:gd name="T75" fmla="*/ 19 h 72"/>
                <a:gd name="T76" fmla="*/ 61 w 72"/>
                <a:gd name="T77" fmla="*/ 33 h 72"/>
                <a:gd name="T78" fmla="*/ 61 w 72"/>
                <a:gd name="T79" fmla="*/ 34 h 72"/>
                <a:gd name="T80" fmla="*/ 61 w 72"/>
                <a:gd name="T81" fmla="*/ 39 h 72"/>
                <a:gd name="T82" fmla="*/ 58 w 72"/>
                <a:gd name="T83" fmla="*/ 48 h 72"/>
                <a:gd name="T84" fmla="*/ 53 w 72"/>
                <a:gd name="T85" fmla="*/ 55 h 72"/>
                <a:gd name="T86" fmla="*/ 43 w 72"/>
                <a:gd name="T87" fmla="*/ 60 h 72"/>
                <a:gd name="T88" fmla="*/ 39 w 72"/>
                <a:gd name="T89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72">
                  <a:moveTo>
                    <a:pt x="72" y="33"/>
                  </a:moveTo>
                  <a:lnTo>
                    <a:pt x="72" y="33"/>
                  </a:lnTo>
                  <a:lnTo>
                    <a:pt x="72" y="32"/>
                  </a:lnTo>
                  <a:lnTo>
                    <a:pt x="72" y="32"/>
                  </a:lnTo>
                  <a:lnTo>
                    <a:pt x="71" y="26"/>
                  </a:lnTo>
                  <a:lnTo>
                    <a:pt x="70" y="22"/>
                  </a:lnTo>
                  <a:lnTo>
                    <a:pt x="66" y="17"/>
                  </a:lnTo>
                  <a:lnTo>
                    <a:pt x="63" y="13"/>
                  </a:lnTo>
                  <a:lnTo>
                    <a:pt x="63" y="13"/>
                  </a:lnTo>
                  <a:lnTo>
                    <a:pt x="57" y="7"/>
                  </a:lnTo>
                  <a:lnTo>
                    <a:pt x="49" y="2"/>
                  </a:lnTo>
                  <a:lnTo>
                    <a:pt x="4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18" y="4"/>
                  </a:lnTo>
                  <a:lnTo>
                    <a:pt x="12" y="9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4" y="19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4" y="53"/>
                  </a:lnTo>
                  <a:lnTo>
                    <a:pt x="7" y="57"/>
                  </a:lnTo>
                  <a:lnTo>
                    <a:pt x="11" y="62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20" y="69"/>
                  </a:lnTo>
                  <a:lnTo>
                    <a:pt x="25" y="71"/>
                  </a:lnTo>
                  <a:lnTo>
                    <a:pt x="31" y="72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8" y="71"/>
                  </a:lnTo>
                  <a:lnTo>
                    <a:pt x="54" y="68"/>
                  </a:lnTo>
                  <a:lnTo>
                    <a:pt x="60" y="64"/>
                  </a:lnTo>
                  <a:lnTo>
                    <a:pt x="64" y="60"/>
                  </a:lnTo>
                  <a:lnTo>
                    <a:pt x="68" y="54"/>
                  </a:lnTo>
                  <a:lnTo>
                    <a:pt x="71" y="47"/>
                  </a:lnTo>
                  <a:lnTo>
                    <a:pt x="72" y="41"/>
                  </a:lnTo>
                  <a:lnTo>
                    <a:pt x="72" y="33"/>
                  </a:lnTo>
                  <a:lnTo>
                    <a:pt x="72" y="33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34" y="61"/>
                  </a:lnTo>
                  <a:lnTo>
                    <a:pt x="30" y="61"/>
                  </a:lnTo>
                  <a:lnTo>
                    <a:pt x="26" y="59"/>
                  </a:lnTo>
                  <a:lnTo>
                    <a:pt x="21" y="56"/>
                  </a:lnTo>
                  <a:lnTo>
                    <a:pt x="21" y="56"/>
                  </a:lnTo>
                  <a:lnTo>
                    <a:pt x="16" y="51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4"/>
                  </a:lnTo>
                  <a:lnTo>
                    <a:pt x="12" y="30"/>
                  </a:lnTo>
                  <a:lnTo>
                    <a:pt x="13" y="25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20" y="17"/>
                  </a:lnTo>
                  <a:lnTo>
                    <a:pt x="24" y="15"/>
                  </a:lnTo>
                  <a:lnTo>
                    <a:pt x="28" y="13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41" y="11"/>
                  </a:lnTo>
                  <a:lnTo>
                    <a:pt x="47" y="14"/>
                  </a:lnTo>
                  <a:lnTo>
                    <a:pt x="51" y="16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26"/>
                  </a:lnTo>
                  <a:lnTo>
                    <a:pt x="61" y="33"/>
                  </a:lnTo>
                  <a:lnTo>
                    <a:pt x="61" y="33"/>
                  </a:lnTo>
                  <a:lnTo>
                    <a:pt x="61" y="34"/>
                  </a:lnTo>
                  <a:lnTo>
                    <a:pt x="61" y="34"/>
                  </a:lnTo>
                  <a:lnTo>
                    <a:pt x="61" y="39"/>
                  </a:lnTo>
                  <a:lnTo>
                    <a:pt x="60" y="44"/>
                  </a:lnTo>
                  <a:lnTo>
                    <a:pt x="58" y="48"/>
                  </a:lnTo>
                  <a:lnTo>
                    <a:pt x="55" y="52"/>
                  </a:lnTo>
                  <a:lnTo>
                    <a:pt x="53" y="55"/>
                  </a:lnTo>
                  <a:lnTo>
                    <a:pt x="48" y="59"/>
                  </a:lnTo>
                  <a:lnTo>
                    <a:pt x="43" y="60"/>
                  </a:lnTo>
                  <a:lnTo>
                    <a:pt x="39" y="61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FB15B5FC-0369-4C47-B13A-BF05E312A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9701" y="3287713"/>
              <a:ext cx="41275" cy="36513"/>
            </a:xfrm>
            <a:custGeom>
              <a:avLst/>
              <a:gdLst>
                <a:gd name="T0" fmla="*/ 11 w 52"/>
                <a:gd name="T1" fmla="*/ 19 h 46"/>
                <a:gd name="T2" fmla="*/ 19 w 52"/>
                <a:gd name="T3" fmla="*/ 34 h 46"/>
                <a:gd name="T4" fmla="*/ 19 w 52"/>
                <a:gd name="T5" fmla="*/ 34 h 46"/>
                <a:gd name="T6" fmla="*/ 20 w 52"/>
                <a:gd name="T7" fmla="*/ 35 h 46"/>
                <a:gd name="T8" fmla="*/ 20 w 52"/>
                <a:gd name="T9" fmla="*/ 35 h 46"/>
                <a:gd name="T10" fmla="*/ 20 w 52"/>
                <a:gd name="T11" fmla="*/ 35 h 46"/>
                <a:gd name="T12" fmla="*/ 41 w 52"/>
                <a:gd name="T13" fmla="*/ 23 h 46"/>
                <a:gd name="T14" fmla="*/ 41 w 52"/>
                <a:gd name="T15" fmla="*/ 23 h 46"/>
                <a:gd name="T16" fmla="*/ 41 w 52"/>
                <a:gd name="T17" fmla="*/ 22 h 46"/>
                <a:gd name="T18" fmla="*/ 33 w 52"/>
                <a:gd name="T19" fmla="*/ 6 h 46"/>
                <a:gd name="T20" fmla="*/ 42 w 52"/>
                <a:gd name="T21" fmla="*/ 0 h 46"/>
                <a:gd name="T22" fmla="*/ 51 w 52"/>
                <a:gd name="T23" fmla="*/ 16 h 46"/>
                <a:gd name="T24" fmla="*/ 51 w 52"/>
                <a:gd name="T25" fmla="*/ 16 h 46"/>
                <a:gd name="T26" fmla="*/ 52 w 52"/>
                <a:gd name="T27" fmla="*/ 21 h 46"/>
                <a:gd name="T28" fmla="*/ 52 w 52"/>
                <a:gd name="T29" fmla="*/ 26 h 46"/>
                <a:gd name="T30" fmla="*/ 50 w 52"/>
                <a:gd name="T31" fmla="*/ 30 h 46"/>
                <a:gd name="T32" fmla="*/ 47 w 52"/>
                <a:gd name="T33" fmla="*/ 34 h 46"/>
                <a:gd name="T34" fmla="*/ 26 w 52"/>
                <a:gd name="T35" fmla="*/ 45 h 46"/>
                <a:gd name="T36" fmla="*/ 26 w 52"/>
                <a:gd name="T37" fmla="*/ 45 h 46"/>
                <a:gd name="T38" fmla="*/ 24 w 52"/>
                <a:gd name="T39" fmla="*/ 46 h 46"/>
                <a:gd name="T40" fmla="*/ 20 w 52"/>
                <a:gd name="T41" fmla="*/ 46 h 46"/>
                <a:gd name="T42" fmla="*/ 20 w 52"/>
                <a:gd name="T43" fmla="*/ 46 h 46"/>
                <a:gd name="T44" fmla="*/ 17 w 52"/>
                <a:gd name="T45" fmla="*/ 45 h 46"/>
                <a:gd name="T46" fmla="*/ 17 w 52"/>
                <a:gd name="T47" fmla="*/ 45 h 46"/>
                <a:gd name="T48" fmla="*/ 12 w 52"/>
                <a:gd name="T49" fmla="*/ 44 h 46"/>
                <a:gd name="T50" fmla="*/ 9 w 52"/>
                <a:gd name="T51" fmla="*/ 39 h 46"/>
                <a:gd name="T52" fmla="*/ 0 w 52"/>
                <a:gd name="T53" fmla="*/ 23 h 46"/>
                <a:gd name="T54" fmla="*/ 11 w 52"/>
                <a:gd name="T55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" h="46">
                  <a:moveTo>
                    <a:pt x="11" y="19"/>
                  </a:moveTo>
                  <a:lnTo>
                    <a:pt x="19" y="34"/>
                  </a:lnTo>
                  <a:lnTo>
                    <a:pt x="19" y="34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41" y="23"/>
                  </a:lnTo>
                  <a:lnTo>
                    <a:pt x="41" y="23"/>
                  </a:lnTo>
                  <a:lnTo>
                    <a:pt x="41" y="22"/>
                  </a:lnTo>
                  <a:lnTo>
                    <a:pt x="33" y="6"/>
                  </a:lnTo>
                  <a:lnTo>
                    <a:pt x="42" y="0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52" y="21"/>
                  </a:lnTo>
                  <a:lnTo>
                    <a:pt x="52" y="26"/>
                  </a:lnTo>
                  <a:lnTo>
                    <a:pt x="50" y="30"/>
                  </a:lnTo>
                  <a:lnTo>
                    <a:pt x="47" y="34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24" y="46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2" y="44"/>
                  </a:lnTo>
                  <a:lnTo>
                    <a:pt x="9" y="39"/>
                  </a:lnTo>
                  <a:lnTo>
                    <a:pt x="0" y="23"/>
                  </a:lnTo>
                  <a:lnTo>
                    <a:pt x="11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BF37D109-9979-4420-96A1-99831C2E95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6664" y="3001963"/>
              <a:ext cx="220663" cy="309563"/>
            </a:xfrm>
            <a:custGeom>
              <a:avLst/>
              <a:gdLst>
                <a:gd name="T0" fmla="*/ 274 w 277"/>
                <a:gd name="T1" fmla="*/ 323 h 389"/>
                <a:gd name="T2" fmla="*/ 97 w 277"/>
                <a:gd name="T3" fmla="*/ 0 h 389"/>
                <a:gd name="T4" fmla="*/ 0 w 277"/>
                <a:gd name="T5" fmla="*/ 53 h 389"/>
                <a:gd name="T6" fmla="*/ 29 w 277"/>
                <a:gd name="T7" fmla="*/ 105 h 389"/>
                <a:gd name="T8" fmla="*/ 34 w 277"/>
                <a:gd name="T9" fmla="*/ 117 h 389"/>
                <a:gd name="T10" fmla="*/ 85 w 277"/>
                <a:gd name="T11" fmla="*/ 209 h 389"/>
                <a:gd name="T12" fmla="*/ 92 w 277"/>
                <a:gd name="T13" fmla="*/ 222 h 389"/>
                <a:gd name="T14" fmla="*/ 177 w 277"/>
                <a:gd name="T15" fmla="*/ 378 h 389"/>
                <a:gd name="T16" fmla="*/ 177 w 277"/>
                <a:gd name="T17" fmla="*/ 378 h 389"/>
                <a:gd name="T18" fmla="*/ 181 w 277"/>
                <a:gd name="T19" fmla="*/ 382 h 389"/>
                <a:gd name="T20" fmla="*/ 186 w 277"/>
                <a:gd name="T21" fmla="*/ 387 h 389"/>
                <a:gd name="T22" fmla="*/ 192 w 277"/>
                <a:gd name="T23" fmla="*/ 389 h 389"/>
                <a:gd name="T24" fmla="*/ 198 w 277"/>
                <a:gd name="T25" fmla="*/ 389 h 389"/>
                <a:gd name="T26" fmla="*/ 198 w 277"/>
                <a:gd name="T27" fmla="*/ 389 h 389"/>
                <a:gd name="T28" fmla="*/ 205 w 277"/>
                <a:gd name="T29" fmla="*/ 389 h 389"/>
                <a:gd name="T30" fmla="*/ 209 w 277"/>
                <a:gd name="T31" fmla="*/ 387 h 389"/>
                <a:gd name="T32" fmla="*/ 217 w 277"/>
                <a:gd name="T33" fmla="*/ 382 h 389"/>
                <a:gd name="T34" fmla="*/ 228 w 277"/>
                <a:gd name="T35" fmla="*/ 378 h 389"/>
                <a:gd name="T36" fmla="*/ 259 w 277"/>
                <a:gd name="T37" fmla="*/ 359 h 389"/>
                <a:gd name="T38" fmla="*/ 265 w 277"/>
                <a:gd name="T39" fmla="*/ 357 h 389"/>
                <a:gd name="T40" fmla="*/ 265 w 277"/>
                <a:gd name="T41" fmla="*/ 357 h 389"/>
                <a:gd name="T42" fmla="*/ 268 w 277"/>
                <a:gd name="T43" fmla="*/ 353 h 389"/>
                <a:gd name="T44" fmla="*/ 272 w 277"/>
                <a:gd name="T45" fmla="*/ 350 h 389"/>
                <a:gd name="T46" fmla="*/ 274 w 277"/>
                <a:gd name="T47" fmla="*/ 347 h 389"/>
                <a:gd name="T48" fmla="*/ 276 w 277"/>
                <a:gd name="T49" fmla="*/ 342 h 389"/>
                <a:gd name="T50" fmla="*/ 277 w 277"/>
                <a:gd name="T51" fmla="*/ 337 h 389"/>
                <a:gd name="T52" fmla="*/ 277 w 277"/>
                <a:gd name="T53" fmla="*/ 333 h 389"/>
                <a:gd name="T54" fmla="*/ 276 w 277"/>
                <a:gd name="T55" fmla="*/ 328 h 389"/>
                <a:gd name="T56" fmla="*/ 274 w 277"/>
                <a:gd name="T57" fmla="*/ 323 h 389"/>
                <a:gd name="T58" fmla="*/ 274 w 277"/>
                <a:gd name="T59" fmla="*/ 323 h 389"/>
                <a:gd name="T60" fmla="*/ 259 w 277"/>
                <a:gd name="T61" fmla="*/ 347 h 389"/>
                <a:gd name="T62" fmla="*/ 205 w 277"/>
                <a:gd name="T63" fmla="*/ 376 h 389"/>
                <a:gd name="T64" fmla="*/ 205 w 277"/>
                <a:gd name="T65" fmla="*/ 376 h 389"/>
                <a:gd name="T66" fmla="*/ 201 w 277"/>
                <a:gd name="T67" fmla="*/ 378 h 389"/>
                <a:gd name="T68" fmla="*/ 198 w 277"/>
                <a:gd name="T69" fmla="*/ 378 h 389"/>
                <a:gd name="T70" fmla="*/ 198 w 277"/>
                <a:gd name="T71" fmla="*/ 378 h 389"/>
                <a:gd name="T72" fmla="*/ 194 w 277"/>
                <a:gd name="T73" fmla="*/ 378 h 389"/>
                <a:gd name="T74" fmla="*/ 192 w 277"/>
                <a:gd name="T75" fmla="*/ 376 h 389"/>
                <a:gd name="T76" fmla="*/ 189 w 277"/>
                <a:gd name="T77" fmla="*/ 374 h 389"/>
                <a:gd name="T78" fmla="*/ 188 w 277"/>
                <a:gd name="T79" fmla="*/ 372 h 389"/>
                <a:gd name="T80" fmla="*/ 15 w 277"/>
                <a:gd name="T81" fmla="*/ 57 h 389"/>
                <a:gd name="T82" fmla="*/ 92 w 277"/>
                <a:gd name="T83" fmla="*/ 16 h 389"/>
                <a:gd name="T84" fmla="*/ 264 w 277"/>
                <a:gd name="T85" fmla="*/ 329 h 389"/>
                <a:gd name="T86" fmla="*/ 264 w 277"/>
                <a:gd name="T87" fmla="*/ 329 h 389"/>
                <a:gd name="T88" fmla="*/ 266 w 277"/>
                <a:gd name="T89" fmla="*/ 334 h 389"/>
                <a:gd name="T90" fmla="*/ 265 w 277"/>
                <a:gd name="T91" fmla="*/ 340 h 389"/>
                <a:gd name="T92" fmla="*/ 262 w 277"/>
                <a:gd name="T93" fmla="*/ 343 h 389"/>
                <a:gd name="T94" fmla="*/ 259 w 277"/>
                <a:gd name="T95" fmla="*/ 347 h 389"/>
                <a:gd name="T96" fmla="*/ 259 w 277"/>
                <a:gd name="T97" fmla="*/ 34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7" h="389">
                  <a:moveTo>
                    <a:pt x="274" y="323"/>
                  </a:moveTo>
                  <a:lnTo>
                    <a:pt x="97" y="0"/>
                  </a:lnTo>
                  <a:lnTo>
                    <a:pt x="0" y="53"/>
                  </a:lnTo>
                  <a:lnTo>
                    <a:pt x="29" y="105"/>
                  </a:lnTo>
                  <a:lnTo>
                    <a:pt x="34" y="117"/>
                  </a:lnTo>
                  <a:lnTo>
                    <a:pt x="85" y="209"/>
                  </a:lnTo>
                  <a:lnTo>
                    <a:pt x="92" y="222"/>
                  </a:lnTo>
                  <a:lnTo>
                    <a:pt x="177" y="378"/>
                  </a:lnTo>
                  <a:lnTo>
                    <a:pt x="177" y="378"/>
                  </a:lnTo>
                  <a:lnTo>
                    <a:pt x="181" y="382"/>
                  </a:lnTo>
                  <a:lnTo>
                    <a:pt x="186" y="387"/>
                  </a:lnTo>
                  <a:lnTo>
                    <a:pt x="192" y="389"/>
                  </a:lnTo>
                  <a:lnTo>
                    <a:pt x="198" y="389"/>
                  </a:lnTo>
                  <a:lnTo>
                    <a:pt x="198" y="389"/>
                  </a:lnTo>
                  <a:lnTo>
                    <a:pt x="205" y="389"/>
                  </a:lnTo>
                  <a:lnTo>
                    <a:pt x="209" y="387"/>
                  </a:lnTo>
                  <a:lnTo>
                    <a:pt x="217" y="382"/>
                  </a:lnTo>
                  <a:lnTo>
                    <a:pt x="228" y="378"/>
                  </a:lnTo>
                  <a:lnTo>
                    <a:pt x="259" y="359"/>
                  </a:lnTo>
                  <a:lnTo>
                    <a:pt x="265" y="357"/>
                  </a:lnTo>
                  <a:lnTo>
                    <a:pt x="265" y="357"/>
                  </a:lnTo>
                  <a:lnTo>
                    <a:pt x="268" y="353"/>
                  </a:lnTo>
                  <a:lnTo>
                    <a:pt x="272" y="350"/>
                  </a:lnTo>
                  <a:lnTo>
                    <a:pt x="274" y="347"/>
                  </a:lnTo>
                  <a:lnTo>
                    <a:pt x="276" y="342"/>
                  </a:lnTo>
                  <a:lnTo>
                    <a:pt x="277" y="337"/>
                  </a:lnTo>
                  <a:lnTo>
                    <a:pt x="277" y="333"/>
                  </a:lnTo>
                  <a:lnTo>
                    <a:pt x="276" y="328"/>
                  </a:lnTo>
                  <a:lnTo>
                    <a:pt x="274" y="323"/>
                  </a:lnTo>
                  <a:lnTo>
                    <a:pt x="274" y="323"/>
                  </a:lnTo>
                  <a:close/>
                  <a:moveTo>
                    <a:pt x="259" y="347"/>
                  </a:moveTo>
                  <a:lnTo>
                    <a:pt x="205" y="376"/>
                  </a:lnTo>
                  <a:lnTo>
                    <a:pt x="205" y="376"/>
                  </a:lnTo>
                  <a:lnTo>
                    <a:pt x="201" y="378"/>
                  </a:lnTo>
                  <a:lnTo>
                    <a:pt x="198" y="378"/>
                  </a:lnTo>
                  <a:lnTo>
                    <a:pt x="198" y="378"/>
                  </a:lnTo>
                  <a:lnTo>
                    <a:pt x="194" y="378"/>
                  </a:lnTo>
                  <a:lnTo>
                    <a:pt x="192" y="376"/>
                  </a:lnTo>
                  <a:lnTo>
                    <a:pt x="189" y="374"/>
                  </a:lnTo>
                  <a:lnTo>
                    <a:pt x="188" y="372"/>
                  </a:lnTo>
                  <a:lnTo>
                    <a:pt x="15" y="57"/>
                  </a:lnTo>
                  <a:lnTo>
                    <a:pt x="92" y="16"/>
                  </a:lnTo>
                  <a:lnTo>
                    <a:pt x="264" y="329"/>
                  </a:lnTo>
                  <a:lnTo>
                    <a:pt x="264" y="329"/>
                  </a:lnTo>
                  <a:lnTo>
                    <a:pt x="266" y="334"/>
                  </a:lnTo>
                  <a:lnTo>
                    <a:pt x="265" y="340"/>
                  </a:lnTo>
                  <a:lnTo>
                    <a:pt x="262" y="343"/>
                  </a:lnTo>
                  <a:lnTo>
                    <a:pt x="259" y="347"/>
                  </a:lnTo>
                  <a:lnTo>
                    <a:pt x="259" y="3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46F55EA8-0C01-4A5D-BB33-0DC4B44E05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3489" y="2989263"/>
              <a:ext cx="74613" cy="46038"/>
            </a:xfrm>
            <a:custGeom>
              <a:avLst/>
              <a:gdLst>
                <a:gd name="T0" fmla="*/ 79 w 95"/>
                <a:gd name="T1" fmla="*/ 0 h 57"/>
                <a:gd name="T2" fmla="*/ 79 w 95"/>
                <a:gd name="T3" fmla="*/ 0 h 57"/>
                <a:gd name="T4" fmla="*/ 73 w 95"/>
                <a:gd name="T5" fmla="*/ 1 h 57"/>
                <a:gd name="T6" fmla="*/ 67 w 95"/>
                <a:gd name="T7" fmla="*/ 3 h 57"/>
                <a:gd name="T8" fmla="*/ 13 w 95"/>
                <a:gd name="T9" fmla="*/ 33 h 57"/>
                <a:gd name="T10" fmla="*/ 13 w 95"/>
                <a:gd name="T11" fmla="*/ 33 h 57"/>
                <a:gd name="T12" fmla="*/ 8 w 95"/>
                <a:gd name="T13" fmla="*/ 35 h 57"/>
                <a:gd name="T14" fmla="*/ 6 w 95"/>
                <a:gd name="T15" fmla="*/ 39 h 57"/>
                <a:gd name="T16" fmla="*/ 3 w 95"/>
                <a:gd name="T17" fmla="*/ 43 h 57"/>
                <a:gd name="T18" fmla="*/ 1 w 95"/>
                <a:gd name="T19" fmla="*/ 47 h 57"/>
                <a:gd name="T20" fmla="*/ 1 w 95"/>
                <a:gd name="T21" fmla="*/ 47 h 57"/>
                <a:gd name="T22" fmla="*/ 0 w 95"/>
                <a:gd name="T23" fmla="*/ 53 h 57"/>
                <a:gd name="T24" fmla="*/ 0 w 95"/>
                <a:gd name="T25" fmla="*/ 57 h 57"/>
                <a:gd name="T26" fmla="*/ 12 w 95"/>
                <a:gd name="T27" fmla="*/ 51 h 57"/>
                <a:gd name="T28" fmla="*/ 12 w 95"/>
                <a:gd name="T29" fmla="*/ 51 h 57"/>
                <a:gd name="T30" fmla="*/ 12 w 95"/>
                <a:gd name="T31" fmla="*/ 50 h 57"/>
                <a:gd name="T32" fmla="*/ 12 w 95"/>
                <a:gd name="T33" fmla="*/ 50 h 57"/>
                <a:gd name="T34" fmla="*/ 14 w 95"/>
                <a:gd name="T35" fmla="*/ 46 h 57"/>
                <a:gd name="T36" fmla="*/ 19 w 95"/>
                <a:gd name="T37" fmla="*/ 43 h 57"/>
                <a:gd name="T38" fmla="*/ 73 w 95"/>
                <a:gd name="T39" fmla="*/ 13 h 57"/>
                <a:gd name="T40" fmla="*/ 73 w 95"/>
                <a:gd name="T41" fmla="*/ 13 h 57"/>
                <a:gd name="T42" fmla="*/ 76 w 95"/>
                <a:gd name="T43" fmla="*/ 12 h 57"/>
                <a:gd name="T44" fmla="*/ 79 w 95"/>
                <a:gd name="T45" fmla="*/ 11 h 57"/>
                <a:gd name="T46" fmla="*/ 79 w 95"/>
                <a:gd name="T47" fmla="*/ 11 h 57"/>
                <a:gd name="T48" fmla="*/ 83 w 95"/>
                <a:gd name="T49" fmla="*/ 12 h 57"/>
                <a:gd name="T50" fmla="*/ 95 w 95"/>
                <a:gd name="T51" fmla="*/ 6 h 57"/>
                <a:gd name="T52" fmla="*/ 95 w 95"/>
                <a:gd name="T53" fmla="*/ 6 h 57"/>
                <a:gd name="T54" fmla="*/ 91 w 95"/>
                <a:gd name="T55" fmla="*/ 3 h 57"/>
                <a:gd name="T56" fmla="*/ 88 w 95"/>
                <a:gd name="T57" fmla="*/ 2 h 57"/>
                <a:gd name="T58" fmla="*/ 83 w 95"/>
                <a:gd name="T59" fmla="*/ 1 h 57"/>
                <a:gd name="T60" fmla="*/ 79 w 95"/>
                <a:gd name="T61" fmla="*/ 0 h 57"/>
                <a:gd name="T62" fmla="*/ 79 w 95"/>
                <a:gd name="T6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5" h="57">
                  <a:moveTo>
                    <a:pt x="79" y="0"/>
                  </a:moveTo>
                  <a:lnTo>
                    <a:pt x="79" y="0"/>
                  </a:lnTo>
                  <a:lnTo>
                    <a:pt x="73" y="1"/>
                  </a:lnTo>
                  <a:lnTo>
                    <a:pt x="67" y="3"/>
                  </a:lnTo>
                  <a:lnTo>
                    <a:pt x="13" y="33"/>
                  </a:lnTo>
                  <a:lnTo>
                    <a:pt x="13" y="33"/>
                  </a:lnTo>
                  <a:lnTo>
                    <a:pt x="8" y="35"/>
                  </a:lnTo>
                  <a:lnTo>
                    <a:pt x="6" y="39"/>
                  </a:lnTo>
                  <a:lnTo>
                    <a:pt x="3" y="43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12" y="51"/>
                  </a:lnTo>
                  <a:lnTo>
                    <a:pt x="12" y="51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6"/>
                  </a:lnTo>
                  <a:lnTo>
                    <a:pt x="19" y="43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76" y="12"/>
                  </a:lnTo>
                  <a:lnTo>
                    <a:pt x="79" y="11"/>
                  </a:lnTo>
                  <a:lnTo>
                    <a:pt x="79" y="11"/>
                  </a:lnTo>
                  <a:lnTo>
                    <a:pt x="83" y="12"/>
                  </a:lnTo>
                  <a:lnTo>
                    <a:pt x="95" y="6"/>
                  </a:lnTo>
                  <a:lnTo>
                    <a:pt x="95" y="6"/>
                  </a:lnTo>
                  <a:lnTo>
                    <a:pt x="91" y="3"/>
                  </a:lnTo>
                  <a:lnTo>
                    <a:pt x="88" y="2"/>
                  </a:lnTo>
                  <a:lnTo>
                    <a:pt x="83" y="1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B704F073-426D-4BF9-ADB1-C0C9E236B1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10176" y="3379788"/>
              <a:ext cx="125413" cy="28575"/>
            </a:xfrm>
            <a:custGeom>
              <a:avLst/>
              <a:gdLst>
                <a:gd name="T0" fmla="*/ 150 w 157"/>
                <a:gd name="T1" fmla="*/ 0 h 36"/>
                <a:gd name="T2" fmla="*/ 7 w 157"/>
                <a:gd name="T3" fmla="*/ 0 h 36"/>
                <a:gd name="T4" fmla="*/ 7 w 157"/>
                <a:gd name="T5" fmla="*/ 0 h 36"/>
                <a:gd name="T6" fmla="*/ 5 w 157"/>
                <a:gd name="T7" fmla="*/ 2 h 36"/>
                <a:gd name="T8" fmla="*/ 2 w 157"/>
                <a:gd name="T9" fmla="*/ 3 h 36"/>
                <a:gd name="T10" fmla="*/ 1 w 157"/>
                <a:gd name="T11" fmla="*/ 5 h 36"/>
                <a:gd name="T12" fmla="*/ 0 w 157"/>
                <a:gd name="T13" fmla="*/ 7 h 36"/>
                <a:gd name="T14" fmla="*/ 0 w 157"/>
                <a:gd name="T15" fmla="*/ 36 h 36"/>
                <a:gd name="T16" fmla="*/ 157 w 157"/>
                <a:gd name="T17" fmla="*/ 36 h 36"/>
                <a:gd name="T18" fmla="*/ 157 w 157"/>
                <a:gd name="T19" fmla="*/ 7 h 36"/>
                <a:gd name="T20" fmla="*/ 157 w 157"/>
                <a:gd name="T21" fmla="*/ 7 h 36"/>
                <a:gd name="T22" fmla="*/ 157 w 157"/>
                <a:gd name="T23" fmla="*/ 5 h 36"/>
                <a:gd name="T24" fmla="*/ 154 w 157"/>
                <a:gd name="T25" fmla="*/ 3 h 36"/>
                <a:gd name="T26" fmla="*/ 153 w 157"/>
                <a:gd name="T27" fmla="*/ 2 h 36"/>
                <a:gd name="T28" fmla="*/ 150 w 157"/>
                <a:gd name="T29" fmla="*/ 0 h 36"/>
                <a:gd name="T30" fmla="*/ 150 w 157"/>
                <a:gd name="T31" fmla="*/ 0 h 36"/>
                <a:gd name="T32" fmla="*/ 11 w 157"/>
                <a:gd name="T33" fmla="*/ 25 h 36"/>
                <a:gd name="T34" fmla="*/ 11 w 157"/>
                <a:gd name="T35" fmla="*/ 12 h 36"/>
                <a:gd name="T36" fmla="*/ 145 w 157"/>
                <a:gd name="T37" fmla="*/ 12 h 36"/>
                <a:gd name="T38" fmla="*/ 145 w 157"/>
                <a:gd name="T39" fmla="*/ 25 h 36"/>
                <a:gd name="T40" fmla="*/ 11 w 157"/>
                <a:gd name="T41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7" h="36">
                  <a:moveTo>
                    <a:pt x="150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2" y="3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36"/>
                  </a:lnTo>
                  <a:lnTo>
                    <a:pt x="157" y="36"/>
                  </a:lnTo>
                  <a:lnTo>
                    <a:pt x="157" y="7"/>
                  </a:lnTo>
                  <a:lnTo>
                    <a:pt x="157" y="7"/>
                  </a:lnTo>
                  <a:lnTo>
                    <a:pt x="157" y="5"/>
                  </a:lnTo>
                  <a:lnTo>
                    <a:pt x="154" y="3"/>
                  </a:lnTo>
                  <a:lnTo>
                    <a:pt x="153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1" y="25"/>
                  </a:moveTo>
                  <a:lnTo>
                    <a:pt x="11" y="12"/>
                  </a:lnTo>
                  <a:lnTo>
                    <a:pt x="145" y="12"/>
                  </a:lnTo>
                  <a:lnTo>
                    <a:pt x="145" y="25"/>
                  </a:lnTo>
                  <a:lnTo>
                    <a:pt x="11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0C7E85B5-1C21-4069-8308-2FCB2052A7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9664" y="3163888"/>
              <a:ext cx="136525" cy="361950"/>
            </a:xfrm>
            <a:custGeom>
              <a:avLst/>
              <a:gdLst>
                <a:gd name="T0" fmla="*/ 129 w 171"/>
                <a:gd name="T1" fmla="*/ 446 h 457"/>
                <a:gd name="T2" fmla="*/ 80 w 171"/>
                <a:gd name="T3" fmla="*/ 408 h 457"/>
                <a:gd name="T4" fmla="*/ 46 w 171"/>
                <a:gd name="T5" fmla="*/ 367 h 457"/>
                <a:gd name="T6" fmla="*/ 11 w 171"/>
                <a:gd name="T7" fmla="*/ 293 h 457"/>
                <a:gd name="T8" fmla="*/ 0 w 171"/>
                <a:gd name="T9" fmla="*/ 212 h 457"/>
                <a:gd name="T10" fmla="*/ 5 w 171"/>
                <a:gd name="T11" fmla="*/ 158 h 457"/>
                <a:gd name="T12" fmla="*/ 32 w 171"/>
                <a:gd name="T13" fmla="*/ 82 h 457"/>
                <a:gd name="T14" fmla="*/ 80 w 171"/>
                <a:gd name="T15" fmla="*/ 17 h 457"/>
                <a:gd name="T16" fmla="*/ 96 w 171"/>
                <a:gd name="T17" fmla="*/ 2 h 457"/>
                <a:gd name="T18" fmla="*/ 102 w 171"/>
                <a:gd name="T19" fmla="*/ 0 h 457"/>
                <a:gd name="T20" fmla="*/ 106 w 171"/>
                <a:gd name="T21" fmla="*/ 5 h 457"/>
                <a:gd name="T22" fmla="*/ 114 w 171"/>
                <a:gd name="T23" fmla="*/ 25 h 457"/>
                <a:gd name="T24" fmla="*/ 127 w 171"/>
                <a:gd name="T25" fmla="*/ 41 h 457"/>
                <a:gd name="T26" fmla="*/ 130 w 171"/>
                <a:gd name="T27" fmla="*/ 45 h 457"/>
                <a:gd name="T28" fmla="*/ 127 w 171"/>
                <a:gd name="T29" fmla="*/ 49 h 457"/>
                <a:gd name="T30" fmla="*/ 111 w 171"/>
                <a:gd name="T31" fmla="*/ 66 h 457"/>
                <a:gd name="T32" fmla="*/ 74 w 171"/>
                <a:gd name="T33" fmla="*/ 124 h 457"/>
                <a:gd name="T34" fmla="*/ 56 w 171"/>
                <a:gd name="T35" fmla="*/ 189 h 457"/>
                <a:gd name="T36" fmla="*/ 56 w 171"/>
                <a:gd name="T37" fmla="*/ 227 h 457"/>
                <a:gd name="T38" fmla="*/ 63 w 171"/>
                <a:gd name="T39" fmla="*/ 272 h 457"/>
                <a:gd name="T40" fmla="*/ 79 w 171"/>
                <a:gd name="T41" fmla="*/ 313 h 457"/>
                <a:gd name="T42" fmla="*/ 103 w 171"/>
                <a:gd name="T43" fmla="*/ 351 h 457"/>
                <a:gd name="T44" fmla="*/ 134 w 171"/>
                <a:gd name="T45" fmla="*/ 382 h 457"/>
                <a:gd name="T46" fmla="*/ 171 w 171"/>
                <a:gd name="T47" fmla="*/ 407 h 457"/>
                <a:gd name="T48" fmla="*/ 164 w 171"/>
                <a:gd name="T49" fmla="*/ 416 h 457"/>
                <a:gd name="T50" fmla="*/ 138 w 171"/>
                <a:gd name="T51" fmla="*/ 399 h 457"/>
                <a:gd name="T52" fmla="*/ 103 w 171"/>
                <a:gd name="T53" fmla="*/ 368 h 457"/>
                <a:gd name="T54" fmla="*/ 77 w 171"/>
                <a:gd name="T55" fmla="*/ 331 h 457"/>
                <a:gd name="T56" fmla="*/ 57 w 171"/>
                <a:gd name="T57" fmla="*/ 290 h 457"/>
                <a:gd name="T58" fmla="*/ 46 w 171"/>
                <a:gd name="T59" fmla="*/ 244 h 457"/>
                <a:gd name="T60" fmla="*/ 43 w 171"/>
                <a:gd name="T61" fmla="*/ 212 h 457"/>
                <a:gd name="T62" fmla="*/ 55 w 171"/>
                <a:gd name="T63" fmla="*/ 143 h 457"/>
                <a:gd name="T64" fmla="*/ 85 w 171"/>
                <a:gd name="T65" fmla="*/ 81 h 457"/>
                <a:gd name="T66" fmla="*/ 115 w 171"/>
                <a:gd name="T67" fmla="*/ 45 h 457"/>
                <a:gd name="T68" fmla="*/ 101 w 171"/>
                <a:gd name="T69" fmla="*/ 24 h 457"/>
                <a:gd name="T70" fmla="*/ 88 w 171"/>
                <a:gd name="T71" fmla="*/ 25 h 457"/>
                <a:gd name="T72" fmla="*/ 56 w 171"/>
                <a:gd name="T73" fmla="*/ 65 h 457"/>
                <a:gd name="T74" fmla="*/ 23 w 171"/>
                <a:gd name="T75" fmla="*/ 135 h 457"/>
                <a:gd name="T76" fmla="*/ 11 w 171"/>
                <a:gd name="T77" fmla="*/ 212 h 457"/>
                <a:gd name="T78" fmla="*/ 16 w 171"/>
                <a:gd name="T79" fmla="*/ 264 h 457"/>
                <a:gd name="T80" fmla="*/ 42 w 171"/>
                <a:gd name="T81" fmla="*/ 338 h 457"/>
                <a:gd name="T82" fmla="*/ 88 w 171"/>
                <a:gd name="T83" fmla="*/ 400 h 457"/>
                <a:gd name="T84" fmla="*/ 118 w 171"/>
                <a:gd name="T85" fmla="*/ 426 h 457"/>
                <a:gd name="T86" fmla="*/ 162 w 171"/>
                <a:gd name="T87" fmla="*/ 422 h 457"/>
                <a:gd name="T88" fmla="*/ 164 w 171"/>
                <a:gd name="T89" fmla="*/ 41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1" h="457">
                  <a:moveTo>
                    <a:pt x="146" y="457"/>
                  </a:moveTo>
                  <a:lnTo>
                    <a:pt x="146" y="457"/>
                  </a:lnTo>
                  <a:lnTo>
                    <a:pt x="129" y="446"/>
                  </a:lnTo>
                  <a:lnTo>
                    <a:pt x="111" y="435"/>
                  </a:lnTo>
                  <a:lnTo>
                    <a:pt x="95" y="422"/>
                  </a:lnTo>
                  <a:lnTo>
                    <a:pt x="80" y="408"/>
                  </a:lnTo>
                  <a:lnTo>
                    <a:pt x="80" y="408"/>
                  </a:lnTo>
                  <a:lnTo>
                    <a:pt x="62" y="389"/>
                  </a:lnTo>
                  <a:lnTo>
                    <a:pt x="46" y="367"/>
                  </a:lnTo>
                  <a:lnTo>
                    <a:pt x="32" y="343"/>
                  </a:lnTo>
                  <a:lnTo>
                    <a:pt x="20" y="318"/>
                  </a:lnTo>
                  <a:lnTo>
                    <a:pt x="11" y="293"/>
                  </a:lnTo>
                  <a:lnTo>
                    <a:pt x="5" y="267"/>
                  </a:lnTo>
                  <a:lnTo>
                    <a:pt x="1" y="240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1" y="185"/>
                  </a:lnTo>
                  <a:lnTo>
                    <a:pt x="5" y="158"/>
                  </a:lnTo>
                  <a:lnTo>
                    <a:pt x="11" y="132"/>
                  </a:lnTo>
                  <a:lnTo>
                    <a:pt x="20" y="106"/>
                  </a:lnTo>
                  <a:lnTo>
                    <a:pt x="32" y="82"/>
                  </a:lnTo>
                  <a:lnTo>
                    <a:pt x="46" y="59"/>
                  </a:lnTo>
                  <a:lnTo>
                    <a:pt x="62" y="3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9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4" y="3"/>
                  </a:lnTo>
                  <a:lnTo>
                    <a:pt x="106" y="5"/>
                  </a:lnTo>
                  <a:lnTo>
                    <a:pt x="106" y="5"/>
                  </a:lnTo>
                  <a:lnTo>
                    <a:pt x="106" y="5"/>
                  </a:lnTo>
                  <a:lnTo>
                    <a:pt x="109" y="14"/>
                  </a:lnTo>
                  <a:lnTo>
                    <a:pt x="114" y="25"/>
                  </a:lnTo>
                  <a:lnTo>
                    <a:pt x="121" y="33"/>
                  </a:lnTo>
                  <a:lnTo>
                    <a:pt x="127" y="41"/>
                  </a:lnTo>
                  <a:lnTo>
                    <a:pt x="127" y="41"/>
                  </a:lnTo>
                  <a:lnTo>
                    <a:pt x="127" y="41"/>
                  </a:lnTo>
                  <a:lnTo>
                    <a:pt x="129" y="43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29" y="48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11" y="66"/>
                  </a:lnTo>
                  <a:lnTo>
                    <a:pt x="96" y="83"/>
                  </a:lnTo>
                  <a:lnTo>
                    <a:pt x="85" y="103"/>
                  </a:lnTo>
                  <a:lnTo>
                    <a:pt x="74" y="124"/>
                  </a:lnTo>
                  <a:lnTo>
                    <a:pt x="66" y="145"/>
                  </a:lnTo>
                  <a:lnTo>
                    <a:pt x="61" y="166"/>
                  </a:lnTo>
                  <a:lnTo>
                    <a:pt x="56" y="189"/>
                  </a:lnTo>
                  <a:lnTo>
                    <a:pt x="55" y="212"/>
                  </a:lnTo>
                  <a:lnTo>
                    <a:pt x="55" y="212"/>
                  </a:lnTo>
                  <a:lnTo>
                    <a:pt x="56" y="227"/>
                  </a:lnTo>
                  <a:lnTo>
                    <a:pt x="57" y="242"/>
                  </a:lnTo>
                  <a:lnTo>
                    <a:pt x="59" y="257"/>
                  </a:lnTo>
                  <a:lnTo>
                    <a:pt x="63" y="272"/>
                  </a:lnTo>
                  <a:lnTo>
                    <a:pt x="68" y="286"/>
                  </a:lnTo>
                  <a:lnTo>
                    <a:pt x="73" y="300"/>
                  </a:lnTo>
                  <a:lnTo>
                    <a:pt x="79" y="313"/>
                  </a:lnTo>
                  <a:lnTo>
                    <a:pt x="86" y="327"/>
                  </a:lnTo>
                  <a:lnTo>
                    <a:pt x="94" y="338"/>
                  </a:lnTo>
                  <a:lnTo>
                    <a:pt x="103" y="351"/>
                  </a:lnTo>
                  <a:lnTo>
                    <a:pt x="112" y="361"/>
                  </a:lnTo>
                  <a:lnTo>
                    <a:pt x="123" y="371"/>
                  </a:lnTo>
                  <a:lnTo>
                    <a:pt x="134" y="382"/>
                  </a:lnTo>
                  <a:lnTo>
                    <a:pt x="146" y="391"/>
                  </a:lnTo>
                  <a:lnTo>
                    <a:pt x="159" y="399"/>
                  </a:lnTo>
                  <a:lnTo>
                    <a:pt x="171" y="407"/>
                  </a:lnTo>
                  <a:lnTo>
                    <a:pt x="171" y="407"/>
                  </a:lnTo>
                  <a:lnTo>
                    <a:pt x="164" y="416"/>
                  </a:lnTo>
                  <a:lnTo>
                    <a:pt x="164" y="416"/>
                  </a:lnTo>
                  <a:lnTo>
                    <a:pt x="164" y="416"/>
                  </a:lnTo>
                  <a:lnTo>
                    <a:pt x="150" y="408"/>
                  </a:lnTo>
                  <a:lnTo>
                    <a:pt x="138" y="399"/>
                  </a:lnTo>
                  <a:lnTo>
                    <a:pt x="126" y="390"/>
                  </a:lnTo>
                  <a:lnTo>
                    <a:pt x="115" y="380"/>
                  </a:lnTo>
                  <a:lnTo>
                    <a:pt x="103" y="368"/>
                  </a:lnTo>
                  <a:lnTo>
                    <a:pt x="94" y="357"/>
                  </a:lnTo>
                  <a:lnTo>
                    <a:pt x="85" y="344"/>
                  </a:lnTo>
                  <a:lnTo>
                    <a:pt x="77" y="331"/>
                  </a:lnTo>
                  <a:lnTo>
                    <a:pt x="69" y="317"/>
                  </a:lnTo>
                  <a:lnTo>
                    <a:pt x="63" y="304"/>
                  </a:lnTo>
                  <a:lnTo>
                    <a:pt x="57" y="290"/>
                  </a:lnTo>
                  <a:lnTo>
                    <a:pt x="53" y="275"/>
                  </a:lnTo>
                  <a:lnTo>
                    <a:pt x="49" y="260"/>
                  </a:lnTo>
                  <a:lnTo>
                    <a:pt x="46" y="244"/>
                  </a:lnTo>
                  <a:lnTo>
                    <a:pt x="45" y="229"/>
                  </a:lnTo>
                  <a:lnTo>
                    <a:pt x="43" y="212"/>
                  </a:lnTo>
                  <a:lnTo>
                    <a:pt x="43" y="212"/>
                  </a:lnTo>
                  <a:lnTo>
                    <a:pt x="46" y="189"/>
                  </a:lnTo>
                  <a:lnTo>
                    <a:pt x="49" y="166"/>
                  </a:lnTo>
                  <a:lnTo>
                    <a:pt x="55" y="143"/>
                  </a:lnTo>
                  <a:lnTo>
                    <a:pt x="63" y="121"/>
                  </a:lnTo>
                  <a:lnTo>
                    <a:pt x="73" y="101"/>
                  </a:lnTo>
                  <a:lnTo>
                    <a:pt x="85" y="81"/>
                  </a:lnTo>
                  <a:lnTo>
                    <a:pt x="99" y="62"/>
                  </a:lnTo>
                  <a:lnTo>
                    <a:pt x="115" y="45"/>
                  </a:lnTo>
                  <a:lnTo>
                    <a:pt x="115" y="45"/>
                  </a:lnTo>
                  <a:lnTo>
                    <a:pt x="110" y="38"/>
                  </a:lnTo>
                  <a:lnTo>
                    <a:pt x="106" y="32"/>
                  </a:lnTo>
                  <a:lnTo>
                    <a:pt x="101" y="24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88" y="25"/>
                  </a:lnTo>
                  <a:lnTo>
                    <a:pt x="88" y="25"/>
                  </a:lnTo>
                  <a:lnTo>
                    <a:pt x="71" y="44"/>
                  </a:lnTo>
                  <a:lnTo>
                    <a:pt x="56" y="65"/>
                  </a:lnTo>
                  <a:lnTo>
                    <a:pt x="42" y="87"/>
                  </a:lnTo>
                  <a:lnTo>
                    <a:pt x="31" y="111"/>
                  </a:lnTo>
                  <a:lnTo>
                    <a:pt x="23" y="135"/>
                  </a:lnTo>
                  <a:lnTo>
                    <a:pt x="16" y="161"/>
                  </a:lnTo>
                  <a:lnTo>
                    <a:pt x="12" y="186"/>
                  </a:lnTo>
                  <a:lnTo>
                    <a:pt x="11" y="212"/>
                  </a:lnTo>
                  <a:lnTo>
                    <a:pt x="11" y="212"/>
                  </a:lnTo>
                  <a:lnTo>
                    <a:pt x="12" y="239"/>
                  </a:lnTo>
                  <a:lnTo>
                    <a:pt x="16" y="264"/>
                  </a:lnTo>
                  <a:lnTo>
                    <a:pt x="23" y="290"/>
                  </a:lnTo>
                  <a:lnTo>
                    <a:pt x="31" y="314"/>
                  </a:lnTo>
                  <a:lnTo>
                    <a:pt x="42" y="338"/>
                  </a:lnTo>
                  <a:lnTo>
                    <a:pt x="56" y="360"/>
                  </a:lnTo>
                  <a:lnTo>
                    <a:pt x="71" y="381"/>
                  </a:lnTo>
                  <a:lnTo>
                    <a:pt x="88" y="400"/>
                  </a:lnTo>
                  <a:lnTo>
                    <a:pt x="88" y="400"/>
                  </a:lnTo>
                  <a:lnTo>
                    <a:pt x="103" y="414"/>
                  </a:lnTo>
                  <a:lnTo>
                    <a:pt x="118" y="426"/>
                  </a:lnTo>
                  <a:lnTo>
                    <a:pt x="134" y="437"/>
                  </a:lnTo>
                  <a:lnTo>
                    <a:pt x="150" y="446"/>
                  </a:lnTo>
                  <a:lnTo>
                    <a:pt x="162" y="422"/>
                  </a:lnTo>
                  <a:lnTo>
                    <a:pt x="162" y="422"/>
                  </a:lnTo>
                  <a:lnTo>
                    <a:pt x="164" y="416"/>
                  </a:lnTo>
                  <a:lnTo>
                    <a:pt x="164" y="416"/>
                  </a:lnTo>
                  <a:lnTo>
                    <a:pt x="146" y="4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D220812-3424-41DE-9803-6014DC5C5DAA}"/>
              </a:ext>
            </a:extLst>
          </p:cNvPr>
          <p:cNvGrpSpPr/>
          <p:nvPr userDrawn="1"/>
        </p:nvGrpSpPr>
        <p:grpSpPr>
          <a:xfrm>
            <a:off x="3976753" y="1649382"/>
            <a:ext cx="1195738" cy="1193510"/>
            <a:chOff x="5756276" y="2881313"/>
            <a:chExt cx="850900" cy="849313"/>
          </a:xfrm>
        </p:grpSpPr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41E4A809-49C3-4412-AB23-50B6BD3972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6276" y="2881313"/>
              <a:ext cx="850900" cy="849313"/>
            </a:xfrm>
            <a:custGeom>
              <a:avLst/>
              <a:gdLst>
                <a:gd name="T0" fmla="*/ 1071 w 1073"/>
                <a:gd name="T1" fmla="*/ 564 h 1072"/>
                <a:gd name="T2" fmla="*/ 1061 w 1073"/>
                <a:gd name="T3" fmla="*/ 645 h 1072"/>
                <a:gd name="T4" fmla="*/ 1040 w 1073"/>
                <a:gd name="T5" fmla="*/ 721 h 1072"/>
                <a:gd name="T6" fmla="*/ 1008 w 1073"/>
                <a:gd name="T7" fmla="*/ 792 h 1072"/>
                <a:gd name="T8" fmla="*/ 966 w 1073"/>
                <a:gd name="T9" fmla="*/ 857 h 1072"/>
                <a:gd name="T10" fmla="*/ 915 w 1073"/>
                <a:gd name="T11" fmla="*/ 915 h 1072"/>
                <a:gd name="T12" fmla="*/ 857 w 1073"/>
                <a:gd name="T13" fmla="*/ 966 h 1072"/>
                <a:gd name="T14" fmla="*/ 792 w 1073"/>
                <a:gd name="T15" fmla="*/ 1007 h 1072"/>
                <a:gd name="T16" fmla="*/ 720 w 1073"/>
                <a:gd name="T17" fmla="*/ 1040 h 1072"/>
                <a:gd name="T18" fmla="*/ 644 w 1073"/>
                <a:gd name="T19" fmla="*/ 1062 h 1072"/>
                <a:gd name="T20" fmla="*/ 564 w 1073"/>
                <a:gd name="T21" fmla="*/ 1072 h 1072"/>
                <a:gd name="T22" fmla="*/ 509 w 1073"/>
                <a:gd name="T23" fmla="*/ 1072 h 1072"/>
                <a:gd name="T24" fmla="*/ 429 w 1073"/>
                <a:gd name="T25" fmla="*/ 1062 h 1072"/>
                <a:gd name="T26" fmla="*/ 353 w 1073"/>
                <a:gd name="T27" fmla="*/ 1040 h 1072"/>
                <a:gd name="T28" fmla="*/ 281 w 1073"/>
                <a:gd name="T29" fmla="*/ 1007 h 1072"/>
                <a:gd name="T30" fmla="*/ 216 w 1073"/>
                <a:gd name="T31" fmla="*/ 966 h 1072"/>
                <a:gd name="T32" fmla="*/ 158 w 1073"/>
                <a:gd name="T33" fmla="*/ 915 h 1072"/>
                <a:gd name="T34" fmla="*/ 108 w 1073"/>
                <a:gd name="T35" fmla="*/ 857 h 1072"/>
                <a:gd name="T36" fmla="*/ 65 w 1073"/>
                <a:gd name="T37" fmla="*/ 792 h 1072"/>
                <a:gd name="T38" fmla="*/ 34 w 1073"/>
                <a:gd name="T39" fmla="*/ 721 h 1072"/>
                <a:gd name="T40" fmla="*/ 12 w 1073"/>
                <a:gd name="T41" fmla="*/ 645 h 1072"/>
                <a:gd name="T42" fmla="*/ 2 w 1073"/>
                <a:gd name="T43" fmla="*/ 564 h 1072"/>
                <a:gd name="T44" fmla="*/ 2 w 1073"/>
                <a:gd name="T45" fmla="*/ 509 h 1072"/>
                <a:gd name="T46" fmla="*/ 12 w 1073"/>
                <a:gd name="T47" fmla="*/ 428 h 1072"/>
                <a:gd name="T48" fmla="*/ 34 w 1073"/>
                <a:gd name="T49" fmla="*/ 352 h 1072"/>
                <a:gd name="T50" fmla="*/ 65 w 1073"/>
                <a:gd name="T51" fmla="*/ 280 h 1072"/>
                <a:gd name="T52" fmla="*/ 108 w 1073"/>
                <a:gd name="T53" fmla="*/ 216 h 1072"/>
                <a:gd name="T54" fmla="*/ 158 w 1073"/>
                <a:gd name="T55" fmla="*/ 157 h 1072"/>
                <a:gd name="T56" fmla="*/ 216 w 1073"/>
                <a:gd name="T57" fmla="*/ 106 h 1072"/>
                <a:gd name="T58" fmla="*/ 281 w 1073"/>
                <a:gd name="T59" fmla="*/ 65 h 1072"/>
                <a:gd name="T60" fmla="*/ 353 w 1073"/>
                <a:gd name="T61" fmla="*/ 33 h 1072"/>
                <a:gd name="T62" fmla="*/ 429 w 1073"/>
                <a:gd name="T63" fmla="*/ 11 h 1072"/>
                <a:gd name="T64" fmla="*/ 509 w 1073"/>
                <a:gd name="T65" fmla="*/ 0 h 1072"/>
                <a:gd name="T66" fmla="*/ 564 w 1073"/>
                <a:gd name="T67" fmla="*/ 0 h 1072"/>
                <a:gd name="T68" fmla="*/ 644 w 1073"/>
                <a:gd name="T69" fmla="*/ 11 h 1072"/>
                <a:gd name="T70" fmla="*/ 720 w 1073"/>
                <a:gd name="T71" fmla="*/ 33 h 1072"/>
                <a:gd name="T72" fmla="*/ 792 w 1073"/>
                <a:gd name="T73" fmla="*/ 65 h 1072"/>
                <a:gd name="T74" fmla="*/ 857 w 1073"/>
                <a:gd name="T75" fmla="*/ 106 h 1072"/>
                <a:gd name="T76" fmla="*/ 915 w 1073"/>
                <a:gd name="T77" fmla="*/ 157 h 1072"/>
                <a:gd name="T78" fmla="*/ 966 w 1073"/>
                <a:gd name="T79" fmla="*/ 216 h 1072"/>
                <a:gd name="T80" fmla="*/ 1008 w 1073"/>
                <a:gd name="T81" fmla="*/ 280 h 1072"/>
                <a:gd name="T82" fmla="*/ 1040 w 1073"/>
                <a:gd name="T83" fmla="*/ 352 h 1072"/>
                <a:gd name="T84" fmla="*/ 1061 w 1073"/>
                <a:gd name="T85" fmla="*/ 428 h 1072"/>
                <a:gd name="T86" fmla="*/ 1071 w 1073"/>
                <a:gd name="T87" fmla="*/ 509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3" h="1072">
                  <a:moveTo>
                    <a:pt x="1073" y="536"/>
                  </a:moveTo>
                  <a:lnTo>
                    <a:pt x="1073" y="536"/>
                  </a:lnTo>
                  <a:lnTo>
                    <a:pt x="1071" y="564"/>
                  </a:lnTo>
                  <a:lnTo>
                    <a:pt x="1069" y="590"/>
                  </a:lnTo>
                  <a:lnTo>
                    <a:pt x="1066" y="618"/>
                  </a:lnTo>
                  <a:lnTo>
                    <a:pt x="1061" y="645"/>
                  </a:lnTo>
                  <a:lnTo>
                    <a:pt x="1055" y="670"/>
                  </a:lnTo>
                  <a:lnTo>
                    <a:pt x="1048" y="695"/>
                  </a:lnTo>
                  <a:lnTo>
                    <a:pt x="1040" y="721"/>
                  </a:lnTo>
                  <a:lnTo>
                    <a:pt x="1030" y="745"/>
                  </a:lnTo>
                  <a:lnTo>
                    <a:pt x="1020" y="769"/>
                  </a:lnTo>
                  <a:lnTo>
                    <a:pt x="1008" y="792"/>
                  </a:lnTo>
                  <a:lnTo>
                    <a:pt x="994" y="814"/>
                  </a:lnTo>
                  <a:lnTo>
                    <a:pt x="980" y="836"/>
                  </a:lnTo>
                  <a:lnTo>
                    <a:pt x="966" y="857"/>
                  </a:lnTo>
                  <a:lnTo>
                    <a:pt x="951" y="877"/>
                  </a:lnTo>
                  <a:lnTo>
                    <a:pt x="933" y="897"/>
                  </a:lnTo>
                  <a:lnTo>
                    <a:pt x="915" y="915"/>
                  </a:lnTo>
                  <a:lnTo>
                    <a:pt x="896" y="933"/>
                  </a:lnTo>
                  <a:lnTo>
                    <a:pt x="877" y="950"/>
                  </a:lnTo>
                  <a:lnTo>
                    <a:pt x="857" y="966"/>
                  </a:lnTo>
                  <a:lnTo>
                    <a:pt x="837" y="981"/>
                  </a:lnTo>
                  <a:lnTo>
                    <a:pt x="815" y="995"/>
                  </a:lnTo>
                  <a:lnTo>
                    <a:pt x="792" y="1007"/>
                  </a:lnTo>
                  <a:lnTo>
                    <a:pt x="769" y="1019"/>
                  </a:lnTo>
                  <a:lnTo>
                    <a:pt x="746" y="1031"/>
                  </a:lnTo>
                  <a:lnTo>
                    <a:pt x="720" y="1040"/>
                  </a:lnTo>
                  <a:lnTo>
                    <a:pt x="696" y="1048"/>
                  </a:lnTo>
                  <a:lnTo>
                    <a:pt x="671" y="1055"/>
                  </a:lnTo>
                  <a:lnTo>
                    <a:pt x="644" y="1062"/>
                  </a:lnTo>
                  <a:lnTo>
                    <a:pt x="618" y="1066"/>
                  </a:lnTo>
                  <a:lnTo>
                    <a:pt x="591" y="1070"/>
                  </a:lnTo>
                  <a:lnTo>
                    <a:pt x="564" y="1072"/>
                  </a:lnTo>
                  <a:lnTo>
                    <a:pt x="537" y="1072"/>
                  </a:lnTo>
                  <a:lnTo>
                    <a:pt x="537" y="1072"/>
                  </a:lnTo>
                  <a:lnTo>
                    <a:pt x="509" y="1072"/>
                  </a:lnTo>
                  <a:lnTo>
                    <a:pt x="482" y="1070"/>
                  </a:lnTo>
                  <a:lnTo>
                    <a:pt x="455" y="1066"/>
                  </a:lnTo>
                  <a:lnTo>
                    <a:pt x="429" y="1062"/>
                  </a:lnTo>
                  <a:lnTo>
                    <a:pt x="402" y="1055"/>
                  </a:lnTo>
                  <a:lnTo>
                    <a:pt x="377" y="1048"/>
                  </a:lnTo>
                  <a:lnTo>
                    <a:pt x="353" y="1040"/>
                  </a:lnTo>
                  <a:lnTo>
                    <a:pt x="328" y="1031"/>
                  </a:lnTo>
                  <a:lnTo>
                    <a:pt x="304" y="1019"/>
                  </a:lnTo>
                  <a:lnTo>
                    <a:pt x="281" y="1007"/>
                  </a:lnTo>
                  <a:lnTo>
                    <a:pt x="258" y="995"/>
                  </a:lnTo>
                  <a:lnTo>
                    <a:pt x="237" y="981"/>
                  </a:lnTo>
                  <a:lnTo>
                    <a:pt x="216" y="966"/>
                  </a:lnTo>
                  <a:lnTo>
                    <a:pt x="196" y="950"/>
                  </a:lnTo>
                  <a:lnTo>
                    <a:pt x="177" y="933"/>
                  </a:lnTo>
                  <a:lnTo>
                    <a:pt x="158" y="915"/>
                  </a:lnTo>
                  <a:lnTo>
                    <a:pt x="140" y="897"/>
                  </a:lnTo>
                  <a:lnTo>
                    <a:pt x="124" y="877"/>
                  </a:lnTo>
                  <a:lnTo>
                    <a:pt x="108" y="857"/>
                  </a:lnTo>
                  <a:lnTo>
                    <a:pt x="93" y="836"/>
                  </a:lnTo>
                  <a:lnTo>
                    <a:pt x="79" y="814"/>
                  </a:lnTo>
                  <a:lnTo>
                    <a:pt x="65" y="792"/>
                  </a:lnTo>
                  <a:lnTo>
                    <a:pt x="53" y="769"/>
                  </a:lnTo>
                  <a:lnTo>
                    <a:pt x="43" y="745"/>
                  </a:lnTo>
                  <a:lnTo>
                    <a:pt x="34" y="721"/>
                  </a:lnTo>
                  <a:lnTo>
                    <a:pt x="25" y="695"/>
                  </a:lnTo>
                  <a:lnTo>
                    <a:pt x="18" y="670"/>
                  </a:lnTo>
                  <a:lnTo>
                    <a:pt x="12" y="645"/>
                  </a:lnTo>
                  <a:lnTo>
                    <a:pt x="7" y="618"/>
                  </a:lnTo>
                  <a:lnTo>
                    <a:pt x="4" y="590"/>
                  </a:lnTo>
                  <a:lnTo>
                    <a:pt x="2" y="564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2" y="509"/>
                  </a:lnTo>
                  <a:lnTo>
                    <a:pt x="4" y="481"/>
                  </a:lnTo>
                  <a:lnTo>
                    <a:pt x="7" y="454"/>
                  </a:lnTo>
                  <a:lnTo>
                    <a:pt x="12" y="428"/>
                  </a:lnTo>
                  <a:lnTo>
                    <a:pt x="18" y="403"/>
                  </a:lnTo>
                  <a:lnTo>
                    <a:pt x="25" y="377"/>
                  </a:lnTo>
                  <a:lnTo>
                    <a:pt x="34" y="352"/>
                  </a:lnTo>
                  <a:lnTo>
                    <a:pt x="43" y="328"/>
                  </a:lnTo>
                  <a:lnTo>
                    <a:pt x="53" y="303"/>
                  </a:lnTo>
                  <a:lnTo>
                    <a:pt x="65" y="280"/>
                  </a:lnTo>
                  <a:lnTo>
                    <a:pt x="79" y="259"/>
                  </a:lnTo>
                  <a:lnTo>
                    <a:pt x="93" y="237"/>
                  </a:lnTo>
                  <a:lnTo>
                    <a:pt x="108" y="216"/>
                  </a:lnTo>
                  <a:lnTo>
                    <a:pt x="124" y="195"/>
                  </a:lnTo>
                  <a:lnTo>
                    <a:pt x="140" y="176"/>
                  </a:lnTo>
                  <a:lnTo>
                    <a:pt x="158" y="157"/>
                  </a:lnTo>
                  <a:lnTo>
                    <a:pt x="177" y="140"/>
                  </a:lnTo>
                  <a:lnTo>
                    <a:pt x="196" y="123"/>
                  </a:lnTo>
                  <a:lnTo>
                    <a:pt x="216" y="106"/>
                  </a:lnTo>
                  <a:lnTo>
                    <a:pt x="237" y="91"/>
                  </a:lnTo>
                  <a:lnTo>
                    <a:pt x="258" y="78"/>
                  </a:lnTo>
                  <a:lnTo>
                    <a:pt x="281" y="65"/>
                  </a:lnTo>
                  <a:lnTo>
                    <a:pt x="304" y="53"/>
                  </a:lnTo>
                  <a:lnTo>
                    <a:pt x="328" y="42"/>
                  </a:lnTo>
                  <a:lnTo>
                    <a:pt x="353" y="33"/>
                  </a:lnTo>
                  <a:lnTo>
                    <a:pt x="377" y="25"/>
                  </a:lnTo>
                  <a:lnTo>
                    <a:pt x="402" y="17"/>
                  </a:lnTo>
                  <a:lnTo>
                    <a:pt x="429" y="11"/>
                  </a:lnTo>
                  <a:lnTo>
                    <a:pt x="455" y="6"/>
                  </a:lnTo>
                  <a:lnTo>
                    <a:pt x="482" y="3"/>
                  </a:lnTo>
                  <a:lnTo>
                    <a:pt x="509" y="0"/>
                  </a:lnTo>
                  <a:lnTo>
                    <a:pt x="537" y="0"/>
                  </a:lnTo>
                  <a:lnTo>
                    <a:pt x="537" y="0"/>
                  </a:lnTo>
                  <a:lnTo>
                    <a:pt x="564" y="0"/>
                  </a:lnTo>
                  <a:lnTo>
                    <a:pt x="591" y="3"/>
                  </a:lnTo>
                  <a:lnTo>
                    <a:pt x="618" y="6"/>
                  </a:lnTo>
                  <a:lnTo>
                    <a:pt x="644" y="11"/>
                  </a:lnTo>
                  <a:lnTo>
                    <a:pt x="671" y="17"/>
                  </a:lnTo>
                  <a:lnTo>
                    <a:pt x="696" y="25"/>
                  </a:lnTo>
                  <a:lnTo>
                    <a:pt x="720" y="33"/>
                  </a:lnTo>
                  <a:lnTo>
                    <a:pt x="746" y="42"/>
                  </a:lnTo>
                  <a:lnTo>
                    <a:pt x="769" y="53"/>
                  </a:lnTo>
                  <a:lnTo>
                    <a:pt x="792" y="65"/>
                  </a:lnTo>
                  <a:lnTo>
                    <a:pt x="815" y="78"/>
                  </a:lnTo>
                  <a:lnTo>
                    <a:pt x="837" y="91"/>
                  </a:lnTo>
                  <a:lnTo>
                    <a:pt x="857" y="106"/>
                  </a:lnTo>
                  <a:lnTo>
                    <a:pt x="877" y="123"/>
                  </a:lnTo>
                  <a:lnTo>
                    <a:pt x="896" y="140"/>
                  </a:lnTo>
                  <a:lnTo>
                    <a:pt x="915" y="157"/>
                  </a:lnTo>
                  <a:lnTo>
                    <a:pt x="933" y="176"/>
                  </a:lnTo>
                  <a:lnTo>
                    <a:pt x="951" y="195"/>
                  </a:lnTo>
                  <a:lnTo>
                    <a:pt x="966" y="216"/>
                  </a:lnTo>
                  <a:lnTo>
                    <a:pt x="980" y="237"/>
                  </a:lnTo>
                  <a:lnTo>
                    <a:pt x="994" y="259"/>
                  </a:lnTo>
                  <a:lnTo>
                    <a:pt x="1008" y="280"/>
                  </a:lnTo>
                  <a:lnTo>
                    <a:pt x="1020" y="303"/>
                  </a:lnTo>
                  <a:lnTo>
                    <a:pt x="1030" y="328"/>
                  </a:lnTo>
                  <a:lnTo>
                    <a:pt x="1040" y="352"/>
                  </a:lnTo>
                  <a:lnTo>
                    <a:pt x="1048" y="377"/>
                  </a:lnTo>
                  <a:lnTo>
                    <a:pt x="1055" y="403"/>
                  </a:lnTo>
                  <a:lnTo>
                    <a:pt x="1061" y="428"/>
                  </a:lnTo>
                  <a:lnTo>
                    <a:pt x="1066" y="454"/>
                  </a:lnTo>
                  <a:lnTo>
                    <a:pt x="1069" y="481"/>
                  </a:lnTo>
                  <a:lnTo>
                    <a:pt x="1071" y="509"/>
                  </a:lnTo>
                  <a:lnTo>
                    <a:pt x="1073" y="536"/>
                  </a:lnTo>
                  <a:lnTo>
                    <a:pt x="1073" y="53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989984C0-9907-4950-B5CE-74602637C5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4389" y="3228976"/>
              <a:ext cx="581025" cy="190500"/>
            </a:xfrm>
            <a:custGeom>
              <a:avLst/>
              <a:gdLst>
                <a:gd name="T0" fmla="*/ 732 w 732"/>
                <a:gd name="T1" fmla="*/ 120 h 240"/>
                <a:gd name="T2" fmla="*/ 729 w 732"/>
                <a:gd name="T3" fmla="*/ 144 h 240"/>
                <a:gd name="T4" fmla="*/ 722 w 732"/>
                <a:gd name="T5" fmla="*/ 166 h 240"/>
                <a:gd name="T6" fmla="*/ 711 w 732"/>
                <a:gd name="T7" fmla="*/ 187 h 240"/>
                <a:gd name="T8" fmla="*/ 696 w 732"/>
                <a:gd name="T9" fmla="*/ 206 h 240"/>
                <a:gd name="T10" fmla="*/ 679 w 732"/>
                <a:gd name="T11" fmla="*/ 219 h 240"/>
                <a:gd name="T12" fmla="*/ 658 w 732"/>
                <a:gd name="T13" fmla="*/ 231 h 240"/>
                <a:gd name="T14" fmla="*/ 636 w 732"/>
                <a:gd name="T15" fmla="*/ 238 h 240"/>
                <a:gd name="T16" fmla="*/ 612 w 732"/>
                <a:gd name="T17" fmla="*/ 240 h 240"/>
                <a:gd name="T18" fmla="*/ 120 w 732"/>
                <a:gd name="T19" fmla="*/ 240 h 240"/>
                <a:gd name="T20" fmla="*/ 96 w 732"/>
                <a:gd name="T21" fmla="*/ 238 h 240"/>
                <a:gd name="T22" fmla="*/ 73 w 732"/>
                <a:gd name="T23" fmla="*/ 231 h 240"/>
                <a:gd name="T24" fmla="*/ 53 w 732"/>
                <a:gd name="T25" fmla="*/ 219 h 240"/>
                <a:gd name="T26" fmla="*/ 35 w 732"/>
                <a:gd name="T27" fmla="*/ 206 h 240"/>
                <a:gd name="T28" fmla="*/ 20 w 732"/>
                <a:gd name="T29" fmla="*/ 187 h 240"/>
                <a:gd name="T30" fmla="*/ 10 w 732"/>
                <a:gd name="T31" fmla="*/ 166 h 240"/>
                <a:gd name="T32" fmla="*/ 3 w 732"/>
                <a:gd name="T33" fmla="*/ 144 h 240"/>
                <a:gd name="T34" fmla="*/ 0 w 732"/>
                <a:gd name="T35" fmla="*/ 120 h 240"/>
                <a:gd name="T36" fmla="*/ 0 w 732"/>
                <a:gd name="T37" fmla="*/ 120 h 240"/>
                <a:gd name="T38" fmla="*/ 3 w 732"/>
                <a:gd name="T39" fmla="*/ 96 h 240"/>
                <a:gd name="T40" fmla="*/ 10 w 732"/>
                <a:gd name="T41" fmla="*/ 73 h 240"/>
                <a:gd name="T42" fmla="*/ 20 w 732"/>
                <a:gd name="T43" fmla="*/ 53 h 240"/>
                <a:gd name="T44" fmla="*/ 35 w 732"/>
                <a:gd name="T45" fmla="*/ 35 h 240"/>
                <a:gd name="T46" fmla="*/ 53 w 732"/>
                <a:gd name="T47" fmla="*/ 21 h 240"/>
                <a:gd name="T48" fmla="*/ 73 w 732"/>
                <a:gd name="T49" fmla="*/ 10 h 240"/>
                <a:gd name="T50" fmla="*/ 96 w 732"/>
                <a:gd name="T51" fmla="*/ 3 h 240"/>
                <a:gd name="T52" fmla="*/ 120 w 732"/>
                <a:gd name="T53" fmla="*/ 0 h 240"/>
                <a:gd name="T54" fmla="*/ 612 w 732"/>
                <a:gd name="T55" fmla="*/ 0 h 240"/>
                <a:gd name="T56" fmla="*/ 636 w 732"/>
                <a:gd name="T57" fmla="*/ 3 h 240"/>
                <a:gd name="T58" fmla="*/ 658 w 732"/>
                <a:gd name="T59" fmla="*/ 10 h 240"/>
                <a:gd name="T60" fmla="*/ 679 w 732"/>
                <a:gd name="T61" fmla="*/ 21 h 240"/>
                <a:gd name="T62" fmla="*/ 696 w 732"/>
                <a:gd name="T63" fmla="*/ 35 h 240"/>
                <a:gd name="T64" fmla="*/ 711 w 732"/>
                <a:gd name="T65" fmla="*/ 53 h 240"/>
                <a:gd name="T66" fmla="*/ 722 w 732"/>
                <a:gd name="T67" fmla="*/ 73 h 240"/>
                <a:gd name="T68" fmla="*/ 729 w 732"/>
                <a:gd name="T69" fmla="*/ 96 h 240"/>
                <a:gd name="T70" fmla="*/ 732 w 732"/>
                <a:gd name="T71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32" h="240">
                  <a:moveTo>
                    <a:pt x="732" y="120"/>
                  </a:moveTo>
                  <a:lnTo>
                    <a:pt x="732" y="120"/>
                  </a:lnTo>
                  <a:lnTo>
                    <a:pt x="730" y="133"/>
                  </a:lnTo>
                  <a:lnTo>
                    <a:pt x="729" y="144"/>
                  </a:lnTo>
                  <a:lnTo>
                    <a:pt x="726" y="156"/>
                  </a:lnTo>
                  <a:lnTo>
                    <a:pt x="722" y="166"/>
                  </a:lnTo>
                  <a:lnTo>
                    <a:pt x="717" y="178"/>
                  </a:lnTo>
                  <a:lnTo>
                    <a:pt x="711" y="187"/>
                  </a:lnTo>
                  <a:lnTo>
                    <a:pt x="704" y="196"/>
                  </a:lnTo>
                  <a:lnTo>
                    <a:pt x="696" y="206"/>
                  </a:lnTo>
                  <a:lnTo>
                    <a:pt x="688" y="212"/>
                  </a:lnTo>
                  <a:lnTo>
                    <a:pt x="679" y="219"/>
                  </a:lnTo>
                  <a:lnTo>
                    <a:pt x="668" y="226"/>
                  </a:lnTo>
                  <a:lnTo>
                    <a:pt x="658" y="231"/>
                  </a:lnTo>
                  <a:lnTo>
                    <a:pt x="648" y="234"/>
                  </a:lnTo>
                  <a:lnTo>
                    <a:pt x="636" y="238"/>
                  </a:lnTo>
                  <a:lnTo>
                    <a:pt x="623" y="240"/>
                  </a:lnTo>
                  <a:lnTo>
                    <a:pt x="612" y="240"/>
                  </a:lnTo>
                  <a:lnTo>
                    <a:pt x="120" y="240"/>
                  </a:lnTo>
                  <a:lnTo>
                    <a:pt x="120" y="240"/>
                  </a:lnTo>
                  <a:lnTo>
                    <a:pt x="107" y="240"/>
                  </a:lnTo>
                  <a:lnTo>
                    <a:pt x="96" y="238"/>
                  </a:lnTo>
                  <a:lnTo>
                    <a:pt x="84" y="234"/>
                  </a:lnTo>
                  <a:lnTo>
                    <a:pt x="73" y="231"/>
                  </a:lnTo>
                  <a:lnTo>
                    <a:pt x="63" y="226"/>
                  </a:lnTo>
                  <a:lnTo>
                    <a:pt x="53" y="219"/>
                  </a:lnTo>
                  <a:lnTo>
                    <a:pt x="44" y="212"/>
                  </a:lnTo>
                  <a:lnTo>
                    <a:pt x="35" y="206"/>
                  </a:lnTo>
                  <a:lnTo>
                    <a:pt x="27" y="196"/>
                  </a:lnTo>
                  <a:lnTo>
                    <a:pt x="20" y="187"/>
                  </a:lnTo>
                  <a:lnTo>
                    <a:pt x="14" y="178"/>
                  </a:lnTo>
                  <a:lnTo>
                    <a:pt x="10" y="166"/>
                  </a:lnTo>
                  <a:lnTo>
                    <a:pt x="5" y="156"/>
                  </a:lnTo>
                  <a:lnTo>
                    <a:pt x="3" y="144"/>
                  </a:lnTo>
                  <a:lnTo>
                    <a:pt x="0" y="13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3" y="96"/>
                  </a:lnTo>
                  <a:lnTo>
                    <a:pt x="5" y="85"/>
                  </a:lnTo>
                  <a:lnTo>
                    <a:pt x="10" y="73"/>
                  </a:lnTo>
                  <a:lnTo>
                    <a:pt x="14" y="63"/>
                  </a:lnTo>
                  <a:lnTo>
                    <a:pt x="20" y="53"/>
                  </a:lnTo>
                  <a:lnTo>
                    <a:pt x="27" y="44"/>
                  </a:lnTo>
                  <a:lnTo>
                    <a:pt x="35" y="35"/>
                  </a:lnTo>
                  <a:lnTo>
                    <a:pt x="44" y="28"/>
                  </a:lnTo>
                  <a:lnTo>
                    <a:pt x="53" y="21"/>
                  </a:lnTo>
                  <a:lnTo>
                    <a:pt x="63" y="14"/>
                  </a:lnTo>
                  <a:lnTo>
                    <a:pt x="73" y="10"/>
                  </a:lnTo>
                  <a:lnTo>
                    <a:pt x="84" y="5"/>
                  </a:lnTo>
                  <a:lnTo>
                    <a:pt x="96" y="3"/>
                  </a:lnTo>
                  <a:lnTo>
                    <a:pt x="107" y="0"/>
                  </a:lnTo>
                  <a:lnTo>
                    <a:pt x="120" y="0"/>
                  </a:lnTo>
                  <a:lnTo>
                    <a:pt x="612" y="0"/>
                  </a:lnTo>
                  <a:lnTo>
                    <a:pt x="612" y="0"/>
                  </a:lnTo>
                  <a:lnTo>
                    <a:pt x="623" y="0"/>
                  </a:lnTo>
                  <a:lnTo>
                    <a:pt x="636" y="3"/>
                  </a:lnTo>
                  <a:lnTo>
                    <a:pt x="648" y="5"/>
                  </a:lnTo>
                  <a:lnTo>
                    <a:pt x="658" y="10"/>
                  </a:lnTo>
                  <a:lnTo>
                    <a:pt x="668" y="14"/>
                  </a:lnTo>
                  <a:lnTo>
                    <a:pt x="679" y="21"/>
                  </a:lnTo>
                  <a:lnTo>
                    <a:pt x="688" y="28"/>
                  </a:lnTo>
                  <a:lnTo>
                    <a:pt x="696" y="35"/>
                  </a:lnTo>
                  <a:lnTo>
                    <a:pt x="704" y="44"/>
                  </a:lnTo>
                  <a:lnTo>
                    <a:pt x="711" y="53"/>
                  </a:lnTo>
                  <a:lnTo>
                    <a:pt x="717" y="63"/>
                  </a:lnTo>
                  <a:lnTo>
                    <a:pt x="722" y="73"/>
                  </a:lnTo>
                  <a:lnTo>
                    <a:pt x="726" y="85"/>
                  </a:lnTo>
                  <a:lnTo>
                    <a:pt x="729" y="96"/>
                  </a:lnTo>
                  <a:lnTo>
                    <a:pt x="730" y="108"/>
                  </a:lnTo>
                  <a:lnTo>
                    <a:pt x="732" y="120"/>
                  </a:lnTo>
                  <a:lnTo>
                    <a:pt x="732" y="120"/>
                  </a:lnTo>
                  <a:close/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DC6EDA57-2AA3-4B0B-8098-861413F1D6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4901" y="3228976"/>
              <a:ext cx="290513" cy="190500"/>
            </a:xfrm>
            <a:custGeom>
              <a:avLst/>
              <a:gdLst>
                <a:gd name="T0" fmla="*/ 367 w 367"/>
                <a:gd name="T1" fmla="*/ 120 h 240"/>
                <a:gd name="T2" fmla="*/ 367 w 367"/>
                <a:gd name="T3" fmla="*/ 120 h 240"/>
                <a:gd name="T4" fmla="*/ 365 w 367"/>
                <a:gd name="T5" fmla="*/ 133 h 240"/>
                <a:gd name="T6" fmla="*/ 364 w 367"/>
                <a:gd name="T7" fmla="*/ 144 h 240"/>
                <a:gd name="T8" fmla="*/ 361 w 367"/>
                <a:gd name="T9" fmla="*/ 156 h 240"/>
                <a:gd name="T10" fmla="*/ 357 w 367"/>
                <a:gd name="T11" fmla="*/ 166 h 240"/>
                <a:gd name="T12" fmla="*/ 352 w 367"/>
                <a:gd name="T13" fmla="*/ 178 h 240"/>
                <a:gd name="T14" fmla="*/ 346 w 367"/>
                <a:gd name="T15" fmla="*/ 187 h 240"/>
                <a:gd name="T16" fmla="*/ 339 w 367"/>
                <a:gd name="T17" fmla="*/ 196 h 240"/>
                <a:gd name="T18" fmla="*/ 331 w 367"/>
                <a:gd name="T19" fmla="*/ 206 h 240"/>
                <a:gd name="T20" fmla="*/ 323 w 367"/>
                <a:gd name="T21" fmla="*/ 212 h 240"/>
                <a:gd name="T22" fmla="*/ 314 w 367"/>
                <a:gd name="T23" fmla="*/ 219 h 240"/>
                <a:gd name="T24" fmla="*/ 303 w 367"/>
                <a:gd name="T25" fmla="*/ 226 h 240"/>
                <a:gd name="T26" fmla="*/ 293 w 367"/>
                <a:gd name="T27" fmla="*/ 231 h 240"/>
                <a:gd name="T28" fmla="*/ 283 w 367"/>
                <a:gd name="T29" fmla="*/ 234 h 240"/>
                <a:gd name="T30" fmla="*/ 271 w 367"/>
                <a:gd name="T31" fmla="*/ 238 h 240"/>
                <a:gd name="T32" fmla="*/ 258 w 367"/>
                <a:gd name="T33" fmla="*/ 240 h 240"/>
                <a:gd name="T34" fmla="*/ 247 w 367"/>
                <a:gd name="T35" fmla="*/ 240 h 240"/>
                <a:gd name="T36" fmla="*/ 0 w 367"/>
                <a:gd name="T37" fmla="*/ 240 h 240"/>
                <a:gd name="T38" fmla="*/ 0 w 367"/>
                <a:gd name="T39" fmla="*/ 0 h 240"/>
                <a:gd name="T40" fmla="*/ 247 w 367"/>
                <a:gd name="T41" fmla="*/ 0 h 240"/>
                <a:gd name="T42" fmla="*/ 247 w 367"/>
                <a:gd name="T43" fmla="*/ 0 h 240"/>
                <a:gd name="T44" fmla="*/ 258 w 367"/>
                <a:gd name="T45" fmla="*/ 0 h 240"/>
                <a:gd name="T46" fmla="*/ 271 w 367"/>
                <a:gd name="T47" fmla="*/ 3 h 240"/>
                <a:gd name="T48" fmla="*/ 283 w 367"/>
                <a:gd name="T49" fmla="*/ 5 h 240"/>
                <a:gd name="T50" fmla="*/ 293 w 367"/>
                <a:gd name="T51" fmla="*/ 10 h 240"/>
                <a:gd name="T52" fmla="*/ 303 w 367"/>
                <a:gd name="T53" fmla="*/ 14 h 240"/>
                <a:gd name="T54" fmla="*/ 314 w 367"/>
                <a:gd name="T55" fmla="*/ 21 h 240"/>
                <a:gd name="T56" fmla="*/ 323 w 367"/>
                <a:gd name="T57" fmla="*/ 28 h 240"/>
                <a:gd name="T58" fmla="*/ 331 w 367"/>
                <a:gd name="T59" fmla="*/ 35 h 240"/>
                <a:gd name="T60" fmla="*/ 339 w 367"/>
                <a:gd name="T61" fmla="*/ 44 h 240"/>
                <a:gd name="T62" fmla="*/ 346 w 367"/>
                <a:gd name="T63" fmla="*/ 53 h 240"/>
                <a:gd name="T64" fmla="*/ 352 w 367"/>
                <a:gd name="T65" fmla="*/ 63 h 240"/>
                <a:gd name="T66" fmla="*/ 357 w 367"/>
                <a:gd name="T67" fmla="*/ 73 h 240"/>
                <a:gd name="T68" fmla="*/ 361 w 367"/>
                <a:gd name="T69" fmla="*/ 85 h 240"/>
                <a:gd name="T70" fmla="*/ 364 w 367"/>
                <a:gd name="T71" fmla="*/ 96 h 240"/>
                <a:gd name="T72" fmla="*/ 365 w 367"/>
                <a:gd name="T73" fmla="*/ 108 h 240"/>
                <a:gd name="T74" fmla="*/ 367 w 367"/>
                <a:gd name="T75" fmla="*/ 120 h 240"/>
                <a:gd name="T76" fmla="*/ 367 w 367"/>
                <a:gd name="T77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7" h="240">
                  <a:moveTo>
                    <a:pt x="367" y="120"/>
                  </a:moveTo>
                  <a:lnTo>
                    <a:pt x="367" y="120"/>
                  </a:lnTo>
                  <a:lnTo>
                    <a:pt x="365" y="133"/>
                  </a:lnTo>
                  <a:lnTo>
                    <a:pt x="364" y="144"/>
                  </a:lnTo>
                  <a:lnTo>
                    <a:pt x="361" y="156"/>
                  </a:lnTo>
                  <a:lnTo>
                    <a:pt x="357" y="166"/>
                  </a:lnTo>
                  <a:lnTo>
                    <a:pt x="352" y="178"/>
                  </a:lnTo>
                  <a:lnTo>
                    <a:pt x="346" y="187"/>
                  </a:lnTo>
                  <a:lnTo>
                    <a:pt x="339" y="196"/>
                  </a:lnTo>
                  <a:lnTo>
                    <a:pt x="331" y="206"/>
                  </a:lnTo>
                  <a:lnTo>
                    <a:pt x="323" y="212"/>
                  </a:lnTo>
                  <a:lnTo>
                    <a:pt x="314" y="219"/>
                  </a:lnTo>
                  <a:lnTo>
                    <a:pt x="303" y="226"/>
                  </a:lnTo>
                  <a:lnTo>
                    <a:pt x="293" y="231"/>
                  </a:lnTo>
                  <a:lnTo>
                    <a:pt x="283" y="234"/>
                  </a:lnTo>
                  <a:lnTo>
                    <a:pt x="271" y="238"/>
                  </a:lnTo>
                  <a:lnTo>
                    <a:pt x="258" y="240"/>
                  </a:lnTo>
                  <a:lnTo>
                    <a:pt x="247" y="240"/>
                  </a:lnTo>
                  <a:lnTo>
                    <a:pt x="0" y="240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247" y="0"/>
                  </a:lnTo>
                  <a:lnTo>
                    <a:pt x="258" y="0"/>
                  </a:lnTo>
                  <a:lnTo>
                    <a:pt x="271" y="3"/>
                  </a:lnTo>
                  <a:lnTo>
                    <a:pt x="283" y="5"/>
                  </a:lnTo>
                  <a:lnTo>
                    <a:pt x="293" y="10"/>
                  </a:lnTo>
                  <a:lnTo>
                    <a:pt x="303" y="14"/>
                  </a:lnTo>
                  <a:lnTo>
                    <a:pt x="314" y="21"/>
                  </a:lnTo>
                  <a:lnTo>
                    <a:pt x="323" y="28"/>
                  </a:lnTo>
                  <a:lnTo>
                    <a:pt x="331" y="35"/>
                  </a:lnTo>
                  <a:lnTo>
                    <a:pt x="339" y="44"/>
                  </a:lnTo>
                  <a:lnTo>
                    <a:pt x="346" y="53"/>
                  </a:lnTo>
                  <a:lnTo>
                    <a:pt x="352" y="63"/>
                  </a:lnTo>
                  <a:lnTo>
                    <a:pt x="357" y="73"/>
                  </a:lnTo>
                  <a:lnTo>
                    <a:pt x="361" y="85"/>
                  </a:lnTo>
                  <a:lnTo>
                    <a:pt x="364" y="96"/>
                  </a:lnTo>
                  <a:lnTo>
                    <a:pt x="365" y="108"/>
                  </a:lnTo>
                  <a:lnTo>
                    <a:pt x="367" y="120"/>
                  </a:lnTo>
                  <a:lnTo>
                    <a:pt x="367" y="120"/>
                  </a:lnTo>
                  <a:close/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DDA4D69-64A9-4E8A-B906-6F2E9649A81F}"/>
              </a:ext>
            </a:extLst>
          </p:cNvPr>
          <p:cNvGrpSpPr/>
          <p:nvPr userDrawn="1"/>
        </p:nvGrpSpPr>
        <p:grpSpPr>
          <a:xfrm>
            <a:off x="6645482" y="1649060"/>
            <a:ext cx="1193512" cy="1195740"/>
            <a:chOff x="6802439" y="2881313"/>
            <a:chExt cx="849313" cy="850900"/>
          </a:xfrm>
        </p:grpSpPr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AFA73A10-8358-45DF-8019-7F49994A7E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02439" y="2881313"/>
              <a:ext cx="849313" cy="850900"/>
            </a:xfrm>
            <a:custGeom>
              <a:avLst/>
              <a:gdLst>
                <a:gd name="T0" fmla="*/ 1071 w 1071"/>
                <a:gd name="T1" fmla="*/ 565 h 1073"/>
                <a:gd name="T2" fmla="*/ 1061 w 1071"/>
                <a:gd name="T3" fmla="*/ 645 h 1073"/>
                <a:gd name="T4" fmla="*/ 1039 w 1071"/>
                <a:gd name="T5" fmla="*/ 722 h 1073"/>
                <a:gd name="T6" fmla="*/ 1006 w 1071"/>
                <a:gd name="T7" fmla="*/ 792 h 1073"/>
                <a:gd name="T8" fmla="*/ 965 w 1071"/>
                <a:gd name="T9" fmla="*/ 858 h 1073"/>
                <a:gd name="T10" fmla="*/ 914 w 1071"/>
                <a:gd name="T11" fmla="*/ 916 h 1073"/>
                <a:gd name="T12" fmla="*/ 856 w 1071"/>
                <a:gd name="T13" fmla="*/ 966 h 1073"/>
                <a:gd name="T14" fmla="*/ 791 w 1071"/>
                <a:gd name="T15" fmla="*/ 1009 h 1073"/>
                <a:gd name="T16" fmla="*/ 720 w 1071"/>
                <a:gd name="T17" fmla="*/ 1041 h 1073"/>
                <a:gd name="T18" fmla="*/ 644 w 1071"/>
                <a:gd name="T19" fmla="*/ 1062 h 1073"/>
                <a:gd name="T20" fmla="*/ 563 w 1071"/>
                <a:gd name="T21" fmla="*/ 1072 h 1073"/>
                <a:gd name="T22" fmla="*/ 508 w 1071"/>
                <a:gd name="T23" fmla="*/ 1072 h 1073"/>
                <a:gd name="T24" fmla="*/ 427 w 1071"/>
                <a:gd name="T25" fmla="*/ 1062 h 1073"/>
                <a:gd name="T26" fmla="*/ 351 w 1071"/>
                <a:gd name="T27" fmla="*/ 1041 h 1073"/>
                <a:gd name="T28" fmla="*/ 280 w 1071"/>
                <a:gd name="T29" fmla="*/ 1009 h 1073"/>
                <a:gd name="T30" fmla="*/ 215 w 1071"/>
                <a:gd name="T31" fmla="*/ 966 h 1073"/>
                <a:gd name="T32" fmla="*/ 157 w 1071"/>
                <a:gd name="T33" fmla="*/ 916 h 1073"/>
                <a:gd name="T34" fmla="*/ 106 w 1071"/>
                <a:gd name="T35" fmla="*/ 858 h 1073"/>
                <a:gd name="T36" fmla="*/ 64 w 1071"/>
                <a:gd name="T37" fmla="*/ 792 h 1073"/>
                <a:gd name="T38" fmla="*/ 32 w 1071"/>
                <a:gd name="T39" fmla="*/ 722 h 1073"/>
                <a:gd name="T40" fmla="*/ 10 w 1071"/>
                <a:gd name="T41" fmla="*/ 645 h 1073"/>
                <a:gd name="T42" fmla="*/ 0 w 1071"/>
                <a:gd name="T43" fmla="*/ 565 h 1073"/>
                <a:gd name="T44" fmla="*/ 0 w 1071"/>
                <a:gd name="T45" fmla="*/ 510 h 1073"/>
                <a:gd name="T46" fmla="*/ 10 w 1071"/>
                <a:gd name="T47" fmla="*/ 429 h 1073"/>
                <a:gd name="T48" fmla="*/ 32 w 1071"/>
                <a:gd name="T49" fmla="*/ 353 h 1073"/>
                <a:gd name="T50" fmla="*/ 64 w 1071"/>
                <a:gd name="T51" fmla="*/ 282 h 1073"/>
                <a:gd name="T52" fmla="*/ 106 w 1071"/>
                <a:gd name="T53" fmla="*/ 216 h 1073"/>
                <a:gd name="T54" fmla="*/ 157 w 1071"/>
                <a:gd name="T55" fmla="*/ 158 h 1073"/>
                <a:gd name="T56" fmla="*/ 215 w 1071"/>
                <a:gd name="T57" fmla="*/ 108 h 1073"/>
                <a:gd name="T58" fmla="*/ 280 w 1071"/>
                <a:gd name="T59" fmla="*/ 66 h 1073"/>
                <a:gd name="T60" fmla="*/ 351 w 1071"/>
                <a:gd name="T61" fmla="*/ 34 h 1073"/>
                <a:gd name="T62" fmla="*/ 427 w 1071"/>
                <a:gd name="T63" fmla="*/ 12 h 1073"/>
                <a:gd name="T64" fmla="*/ 508 w 1071"/>
                <a:gd name="T65" fmla="*/ 2 h 1073"/>
                <a:gd name="T66" fmla="*/ 563 w 1071"/>
                <a:gd name="T67" fmla="*/ 2 h 1073"/>
                <a:gd name="T68" fmla="*/ 644 w 1071"/>
                <a:gd name="T69" fmla="*/ 12 h 1073"/>
                <a:gd name="T70" fmla="*/ 720 w 1071"/>
                <a:gd name="T71" fmla="*/ 34 h 1073"/>
                <a:gd name="T72" fmla="*/ 791 w 1071"/>
                <a:gd name="T73" fmla="*/ 66 h 1073"/>
                <a:gd name="T74" fmla="*/ 856 w 1071"/>
                <a:gd name="T75" fmla="*/ 108 h 1073"/>
                <a:gd name="T76" fmla="*/ 914 w 1071"/>
                <a:gd name="T77" fmla="*/ 158 h 1073"/>
                <a:gd name="T78" fmla="*/ 965 w 1071"/>
                <a:gd name="T79" fmla="*/ 216 h 1073"/>
                <a:gd name="T80" fmla="*/ 1006 w 1071"/>
                <a:gd name="T81" fmla="*/ 282 h 1073"/>
                <a:gd name="T82" fmla="*/ 1039 w 1071"/>
                <a:gd name="T83" fmla="*/ 353 h 1073"/>
                <a:gd name="T84" fmla="*/ 1061 w 1071"/>
                <a:gd name="T85" fmla="*/ 429 h 1073"/>
                <a:gd name="T86" fmla="*/ 1071 w 1071"/>
                <a:gd name="T87" fmla="*/ 51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1073">
                  <a:moveTo>
                    <a:pt x="1071" y="537"/>
                  </a:moveTo>
                  <a:lnTo>
                    <a:pt x="1071" y="537"/>
                  </a:lnTo>
                  <a:lnTo>
                    <a:pt x="1071" y="565"/>
                  </a:lnTo>
                  <a:lnTo>
                    <a:pt x="1069" y="592"/>
                  </a:lnTo>
                  <a:lnTo>
                    <a:pt x="1065" y="619"/>
                  </a:lnTo>
                  <a:lnTo>
                    <a:pt x="1061" y="645"/>
                  </a:lnTo>
                  <a:lnTo>
                    <a:pt x="1055" y="671"/>
                  </a:lnTo>
                  <a:lnTo>
                    <a:pt x="1047" y="696"/>
                  </a:lnTo>
                  <a:lnTo>
                    <a:pt x="1039" y="722"/>
                  </a:lnTo>
                  <a:lnTo>
                    <a:pt x="1029" y="746"/>
                  </a:lnTo>
                  <a:lnTo>
                    <a:pt x="1018" y="769"/>
                  </a:lnTo>
                  <a:lnTo>
                    <a:pt x="1006" y="792"/>
                  </a:lnTo>
                  <a:lnTo>
                    <a:pt x="994" y="815"/>
                  </a:lnTo>
                  <a:lnTo>
                    <a:pt x="980" y="837"/>
                  </a:lnTo>
                  <a:lnTo>
                    <a:pt x="965" y="858"/>
                  </a:lnTo>
                  <a:lnTo>
                    <a:pt x="949" y="878"/>
                  </a:lnTo>
                  <a:lnTo>
                    <a:pt x="932" y="897"/>
                  </a:lnTo>
                  <a:lnTo>
                    <a:pt x="914" y="916"/>
                  </a:lnTo>
                  <a:lnTo>
                    <a:pt x="896" y="934"/>
                  </a:lnTo>
                  <a:lnTo>
                    <a:pt x="876" y="951"/>
                  </a:lnTo>
                  <a:lnTo>
                    <a:pt x="856" y="966"/>
                  </a:lnTo>
                  <a:lnTo>
                    <a:pt x="835" y="981"/>
                  </a:lnTo>
                  <a:lnTo>
                    <a:pt x="813" y="996"/>
                  </a:lnTo>
                  <a:lnTo>
                    <a:pt x="791" y="1009"/>
                  </a:lnTo>
                  <a:lnTo>
                    <a:pt x="768" y="1020"/>
                  </a:lnTo>
                  <a:lnTo>
                    <a:pt x="744" y="1031"/>
                  </a:lnTo>
                  <a:lnTo>
                    <a:pt x="720" y="1041"/>
                  </a:lnTo>
                  <a:lnTo>
                    <a:pt x="694" y="1049"/>
                  </a:lnTo>
                  <a:lnTo>
                    <a:pt x="669" y="1056"/>
                  </a:lnTo>
                  <a:lnTo>
                    <a:pt x="644" y="1062"/>
                  </a:lnTo>
                  <a:lnTo>
                    <a:pt x="617" y="1067"/>
                  </a:lnTo>
                  <a:lnTo>
                    <a:pt x="591" y="1070"/>
                  </a:lnTo>
                  <a:lnTo>
                    <a:pt x="563" y="1072"/>
                  </a:lnTo>
                  <a:lnTo>
                    <a:pt x="535" y="1073"/>
                  </a:lnTo>
                  <a:lnTo>
                    <a:pt x="535" y="1073"/>
                  </a:lnTo>
                  <a:lnTo>
                    <a:pt x="508" y="1072"/>
                  </a:lnTo>
                  <a:lnTo>
                    <a:pt x="480" y="1070"/>
                  </a:lnTo>
                  <a:lnTo>
                    <a:pt x="454" y="1067"/>
                  </a:lnTo>
                  <a:lnTo>
                    <a:pt x="427" y="1062"/>
                  </a:lnTo>
                  <a:lnTo>
                    <a:pt x="402" y="1056"/>
                  </a:lnTo>
                  <a:lnTo>
                    <a:pt x="376" y="1049"/>
                  </a:lnTo>
                  <a:lnTo>
                    <a:pt x="351" y="1041"/>
                  </a:lnTo>
                  <a:lnTo>
                    <a:pt x="327" y="1031"/>
                  </a:lnTo>
                  <a:lnTo>
                    <a:pt x="303" y="1020"/>
                  </a:lnTo>
                  <a:lnTo>
                    <a:pt x="280" y="1009"/>
                  </a:lnTo>
                  <a:lnTo>
                    <a:pt x="258" y="996"/>
                  </a:lnTo>
                  <a:lnTo>
                    <a:pt x="236" y="981"/>
                  </a:lnTo>
                  <a:lnTo>
                    <a:pt x="215" y="966"/>
                  </a:lnTo>
                  <a:lnTo>
                    <a:pt x="195" y="951"/>
                  </a:lnTo>
                  <a:lnTo>
                    <a:pt x="175" y="934"/>
                  </a:lnTo>
                  <a:lnTo>
                    <a:pt x="157" y="916"/>
                  </a:lnTo>
                  <a:lnTo>
                    <a:pt x="139" y="897"/>
                  </a:lnTo>
                  <a:lnTo>
                    <a:pt x="122" y="878"/>
                  </a:lnTo>
                  <a:lnTo>
                    <a:pt x="106" y="858"/>
                  </a:lnTo>
                  <a:lnTo>
                    <a:pt x="91" y="837"/>
                  </a:lnTo>
                  <a:lnTo>
                    <a:pt x="77" y="815"/>
                  </a:lnTo>
                  <a:lnTo>
                    <a:pt x="64" y="792"/>
                  </a:lnTo>
                  <a:lnTo>
                    <a:pt x="53" y="769"/>
                  </a:lnTo>
                  <a:lnTo>
                    <a:pt x="41" y="746"/>
                  </a:lnTo>
                  <a:lnTo>
                    <a:pt x="32" y="722"/>
                  </a:lnTo>
                  <a:lnTo>
                    <a:pt x="24" y="696"/>
                  </a:lnTo>
                  <a:lnTo>
                    <a:pt x="16" y="671"/>
                  </a:lnTo>
                  <a:lnTo>
                    <a:pt x="10" y="645"/>
                  </a:lnTo>
                  <a:lnTo>
                    <a:pt x="6" y="619"/>
                  </a:lnTo>
                  <a:lnTo>
                    <a:pt x="2" y="592"/>
                  </a:lnTo>
                  <a:lnTo>
                    <a:pt x="0" y="565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0" y="510"/>
                  </a:lnTo>
                  <a:lnTo>
                    <a:pt x="2" y="482"/>
                  </a:lnTo>
                  <a:lnTo>
                    <a:pt x="6" y="456"/>
                  </a:lnTo>
                  <a:lnTo>
                    <a:pt x="10" y="429"/>
                  </a:lnTo>
                  <a:lnTo>
                    <a:pt x="16" y="403"/>
                  </a:lnTo>
                  <a:lnTo>
                    <a:pt x="24" y="377"/>
                  </a:lnTo>
                  <a:lnTo>
                    <a:pt x="32" y="353"/>
                  </a:lnTo>
                  <a:lnTo>
                    <a:pt x="41" y="329"/>
                  </a:lnTo>
                  <a:lnTo>
                    <a:pt x="53" y="305"/>
                  </a:lnTo>
                  <a:lnTo>
                    <a:pt x="64" y="282"/>
                  </a:lnTo>
                  <a:lnTo>
                    <a:pt x="77" y="259"/>
                  </a:lnTo>
                  <a:lnTo>
                    <a:pt x="91" y="238"/>
                  </a:lnTo>
                  <a:lnTo>
                    <a:pt x="106" y="216"/>
                  </a:lnTo>
                  <a:lnTo>
                    <a:pt x="122" y="196"/>
                  </a:lnTo>
                  <a:lnTo>
                    <a:pt x="139" y="177"/>
                  </a:lnTo>
                  <a:lnTo>
                    <a:pt x="157" y="158"/>
                  </a:lnTo>
                  <a:lnTo>
                    <a:pt x="175" y="140"/>
                  </a:lnTo>
                  <a:lnTo>
                    <a:pt x="195" y="124"/>
                  </a:lnTo>
                  <a:lnTo>
                    <a:pt x="215" y="108"/>
                  </a:lnTo>
                  <a:lnTo>
                    <a:pt x="236" y="93"/>
                  </a:lnTo>
                  <a:lnTo>
                    <a:pt x="258" y="79"/>
                  </a:lnTo>
                  <a:lnTo>
                    <a:pt x="280" y="66"/>
                  </a:lnTo>
                  <a:lnTo>
                    <a:pt x="303" y="53"/>
                  </a:lnTo>
                  <a:lnTo>
                    <a:pt x="327" y="43"/>
                  </a:lnTo>
                  <a:lnTo>
                    <a:pt x="351" y="34"/>
                  </a:lnTo>
                  <a:lnTo>
                    <a:pt x="376" y="25"/>
                  </a:lnTo>
                  <a:lnTo>
                    <a:pt x="402" y="18"/>
                  </a:lnTo>
                  <a:lnTo>
                    <a:pt x="427" y="12"/>
                  </a:lnTo>
                  <a:lnTo>
                    <a:pt x="454" y="7"/>
                  </a:lnTo>
                  <a:lnTo>
                    <a:pt x="480" y="4"/>
                  </a:lnTo>
                  <a:lnTo>
                    <a:pt x="508" y="2"/>
                  </a:lnTo>
                  <a:lnTo>
                    <a:pt x="535" y="0"/>
                  </a:lnTo>
                  <a:lnTo>
                    <a:pt x="535" y="0"/>
                  </a:lnTo>
                  <a:lnTo>
                    <a:pt x="563" y="2"/>
                  </a:lnTo>
                  <a:lnTo>
                    <a:pt x="591" y="4"/>
                  </a:lnTo>
                  <a:lnTo>
                    <a:pt x="617" y="7"/>
                  </a:lnTo>
                  <a:lnTo>
                    <a:pt x="644" y="12"/>
                  </a:lnTo>
                  <a:lnTo>
                    <a:pt x="669" y="18"/>
                  </a:lnTo>
                  <a:lnTo>
                    <a:pt x="694" y="25"/>
                  </a:lnTo>
                  <a:lnTo>
                    <a:pt x="720" y="34"/>
                  </a:lnTo>
                  <a:lnTo>
                    <a:pt x="744" y="43"/>
                  </a:lnTo>
                  <a:lnTo>
                    <a:pt x="768" y="53"/>
                  </a:lnTo>
                  <a:lnTo>
                    <a:pt x="791" y="66"/>
                  </a:lnTo>
                  <a:lnTo>
                    <a:pt x="813" y="79"/>
                  </a:lnTo>
                  <a:lnTo>
                    <a:pt x="835" y="93"/>
                  </a:lnTo>
                  <a:lnTo>
                    <a:pt x="856" y="108"/>
                  </a:lnTo>
                  <a:lnTo>
                    <a:pt x="876" y="124"/>
                  </a:lnTo>
                  <a:lnTo>
                    <a:pt x="896" y="140"/>
                  </a:lnTo>
                  <a:lnTo>
                    <a:pt x="914" y="158"/>
                  </a:lnTo>
                  <a:lnTo>
                    <a:pt x="932" y="177"/>
                  </a:lnTo>
                  <a:lnTo>
                    <a:pt x="949" y="196"/>
                  </a:lnTo>
                  <a:lnTo>
                    <a:pt x="965" y="216"/>
                  </a:lnTo>
                  <a:lnTo>
                    <a:pt x="980" y="238"/>
                  </a:lnTo>
                  <a:lnTo>
                    <a:pt x="994" y="259"/>
                  </a:lnTo>
                  <a:lnTo>
                    <a:pt x="1006" y="282"/>
                  </a:lnTo>
                  <a:lnTo>
                    <a:pt x="1018" y="305"/>
                  </a:lnTo>
                  <a:lnTo>
                    <a:pt x="1029" y="329"/>
                  </a:lnTo>
                  <a:lnTo>
                    <a:pt x="1039" y="353"/>
                  </a:lnTo>
                  <a:lnTo>
                    <a:pt x="1047" y="377"/>
                  </a:lnTo>
                  <a:lnTo>
                    <a:pt x="1055" y="403"/>
                  </a:lnTo>
                  <a:lnTo>
                    <a:pt x="1061" y="429"/>
                  </a:lnTo>
                  <a:lnTo>
                    <a:pt x="1065" y="456"/>
                  </a:lnTo>
                  <a:lnTo>
                    <a:pt x="1069" y="482"/>
                  </a:lnTo>
                  <a:lnTo>
                    <a:pt x="1071" y="510"/>
                  </a:lnTo>
                  <a:lnTo>
                    <a:pt x="1071" y="537"/>
                  </a:lnTo>
                  <a:lnTo>
                    <a:pt x="1071" y="53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340C4B7C-FA50-4C15-84C1-25B45CF077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94526" y="3070226"/>
              <a:ext cx="481013" cy="473075"/>
            </a:xfrm>
            <a:custGeom>
              <a:avLst/>
              <a:gdLst>
                <a:gd name="T0" fmla="*/ 412 w 605"/>
                <a:gd name="T1" fmla="*/ 0 h 596"/>
                <a:gd name="T2" fmla="*/ 382 w 605"/>
                <a:gd name="T3" fmla="*/ 3 h 596"/>
                <a:gd name="T4" fmla="*/ 353 w 605"/>
                <a:gd name="T5" fmla="*/ 11 h 596"/>
                <a:gd name="T6" fmla="*/ 327 w 605"/>
                <a:gd name="T7" fmla="*/ 24 h 596"/>
                <a:gd name="T8" fmla="*/ 303 w 605"/>
                <a:gd name="T9" fmla="*/ 41 h 596"/>
                <a:gd name="T10" fmla="*/ 291 w 605"/>
                <a:gd name="T11" fmla="*/ 32 h 596"/>
                <a:gd name="T12" fmla="*/ 266 w 605"/>
                <a:gd name="T13" fmla="*/ 17 h 596"/>
                <a:gd name="T14" fmla="*/ 238 w 605"/>
                <a:gd name="T15" fmla="*/ 7 h 596"/>
                <a:gd name="T16" fmla="*/ 208 w 605"/>
                <a:gd name="T17" fmla="*/ 1 h 596"/>
                <a:gd name="T18" fmla="*/ 193 w 605"/>
                <a:gd name="T19" fmla="*/ 0 h 596"/>
                <a:gd name="T20" fmla="*/ 156 w 605"/>
                <a:gd name="T21" fmla="*/ 5 h 596"/>
                <a:gd name="T22" fmla="*/ 121 w 605"/>
                <a:gd name="T23" fmla="*/ 18 h 596"/>
                <a:gd name="T24" fmla="*/ 88 w 605"/>
                <a:gd name="T25" fmla="*/ 38 h 596"/>
                <a:gd name="T26" fmla="*/ 60 w 605"/>
                <a:gd name="T27" fmla="*/ 64 h 596"/>
                <a:gd name="T28" fmla="*/ 34 w 605"/>
                <a:gd name="T29" fmla="*/ 97 h 596"/>
                <a:gd name="T30" fmla="*/ 16 w 605"/>
                <a:gd name="T31" fmla="*/ 134 h 596"/>
                <a:gd name="T32" fmla="*/ 4 w 605"/>
                <a:gd name="T33" fmla="*/ 174 h 596"/>
                <a:gd name="T34" fmla="*/ 0 w 605"/>
                <a:gd name="T35" fmla="*/ 217 h 596"/>
                <a:gd name="T36" fmla="*/ 1 w 605"/>
                <a:gd name="T37" fmla="*/ 232 h 596"/>
                <a:gd name="T38" fmla="*/ 8 w 605"/>
                <a:gd name="T39" fmla="*/ 264 h 596"/>
                <a:gd name="T40" fmla="*/ 20 w 605"/>
                <a:gd name="T41" fmla="*/ 296 h 596"/>
                <a:gd name="T42" fmla="*/ 37 w 605"/>
                <a:gd name="T43" fmla="*/ 328 h 596"/>
                <a:gd name="T44" fmla="*/ 58 w 605"/>
                <a:gd name="T45" fmla="*/ 361 h 596"/>
                <a:gd name="T46" fmla="*/ 95 w 605"/>
                <a:gd name="T47" fmla="*/ 409 h 596"/>
                <a:gd name="T48" fmla="*/ 152 w 605"/>
                <a:gd name="T49" fmla="*/ 468 h 596"/>
                <a:gd name="T50" fmla="*/ 207 w 605"/>
                <a:gd name="T51" fmla="*/ 518 h 596"/>
                <a:gd name="T52" fmla="*/ 255 w 605"/>
                <a:gd name="T53" fmla="*/ 560 h 596"/>
                <a:gd name="T54" fmla="*/ 303 w 605"/>
                <a:gd name="T55" fmla="*/ 596 h 596"/>
                <a:gd name="T56" fmla="*/ 315 w 605"/>
                <a:gd name="T57" fmla="*/ 586 h 596"/>
                <a:gd name="T58" fmla="*/ 373 w 605"/>
                <a:gd name="T59" fmla="*/ 540 h 596"/>
                <a:gd name="T60" fmla="*/ 426 w 605"/>
                <a:gd name="T61" fmla="*/ 494 h 596"/>
                <a:gd name="T62" fmla="*/ 482 w 605"/>
                <a:gd name="T63" fmla="*/ 439 h 596"/>
                <a:gd name="T64" fmla="*/ 535 w 605"/>
                <a:gd name="T65" fmla="*/ 377 h 596"/>
                <a:gd name="T66" fmla="*/ 558 w 605"/>
                <a:gd name="T67" fmla="*/ 344 h 596"/>
                <a:gd name="T68" fmla="*/ 578 w 605"/>
                <a:gd name="T69" fmla="*/ 312 h 596"/>
                <a:gd name="T70" fmla="*/ 592 w 605"/>
                <a:gd name="T71" fmla="*/ 280 h 596"/>
                <a:gd name="T72" fmla="*/ 602 w 605"/>
                <a:gd name="T73" fmla="*/ 248 h 596"/>
                <a:gd name="T74" fmla="*/ 605 w 605"/>
                <a:gd name="T75" fmla="*/ 217 h 596"/>
                <a:gd name="T76" fmla="*/ 604 w 605"/>
                <a:gd name="T77" fmla="*/ 195 h 596"/>
                <a:gd name="T78" fmla="*/ 596 w 605"/>
                <a:gd name="T79" fmla="*/ 153 h 596"/>
                <a:gd name="T80" fmla="*/ 580 w 605"/>
                <a:gd name="T81" fmla="*/ 115 h 596"/>
                <a:gd name="T82" fmla="*/ 559 w 605"/>
                <a:gd name="T83" fmla="*/ 81 h 596"/>
                <a:gd name="T84" fmla="*/ 532 w 605"/>
                <a:gd name="T85" fmla="*/ 51 h 596"/>
                <a:gd name="T86" fmla="*/ 501 w 605"/>
                <a:gd name="T87" fmla="*/ 28 h 596"/>
                <a:gd name="T88" fmla="*/ 467 w 605"/>
                <a:gd name="T89" fmla="*/ 10 h 596"/>
                <a:gd name="T90" fmla="*/ 430 w 605"/>
                <a:gd name="T91" fmla="*/ 1 h 596"/>
                <a:gd name="T92" fmla="*/ 412 w 605"/>
                <a:gd name="T9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5" h="596">
                  <a:moveTo>
                    <a:pt x="412" y="0"/>
                  </a:moveTo>
                  <a:lnTo>
                    <a:pt x="412" y="0"/>
                  </a:lnTo>
                  <a:lnTo>
                    <a:pt x="397" y="1"/>
                  </a:lnTo>
                  <a:lnTo>
                    <a:pt x="382" y="3"/>
                  </a:lnTo>
                  <a:lnTo>
                    <a:pt x="367" y="7"/>
                  </a:lnTo>
                  <a:lnTo>
                    <a:pt x="353" y="11"/>
                  </a:lnTo>
                  <a:lnTo>
                    <a:pt x="339" y="17"/>
                  </a:lnTo>
                  <a:lnTo>
                    <a:pt x="327" y="24"/>
                  </a:lnTo>
                  <a:lnTo>
                    <a:pt x="314" y="32"/>
                  </a:lnTo>
                  <a:lnTo>
                    <a:pt x="303" y="41"/>
                  </a:lnTo>
                  <a:lnTo>
                    <a:pt x="303" y="41"/>
                  </a:lnTo>
                  <a:lnTo>
                    <a:pt x="291" y="32"/>
                  </a:lnTo>
                  <a:lnTo>
                    <a:pt x="278" y="24"/>
                  </a:lnTo>
                  <a:lnTo>
                    <a:pt x="266" y="17"/>
                  </a:lnTo>
                  <a:lnTo>
                    <a:pt x="252" y="11"/>
                  </a:lnTo>
                  <a:lnTo>
                    <a:pt x="238" y="7"/>
                  </a:lnTo>
                  <a:lnTo>
                    <a:pt x="223" y="3"/>
                  </a:lnTo>
                  <a:lnTo>
                    <a:pt x="208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75" y="1"/>
                  </a:lnTo>
                  <a:lnTo>
                    <a:pt x="156" y="5"/>
                  </a:lnTo>
                  <a:lnTo>
                    <a:pt x="138" y="10"/>
                  </a:lnTo>
                  <a:lnTo>
                    <a:pt x="121" y="18"/>
                  </a:lnTo>
                  <a:lnTo>
                    <a:pt x="105" y="28"/>
                  </a:lnTo>
                  <a:lnTo>
                    <a:pt x="88" y="38"/>
                  </a:lnTo>
                  <a:lnTo>
                    <a:pt x="73" y="51"/>
                  </a:lnTo>
                  <a:lnTo>
                    <a:pt x="60" y="64"/>
                  </a:lnTo>
                  <a:lnTo>
                    <a:pt x="46" y="81"/>
                  </a:lnTo>
                  <a:lnTo>
                    <a:pt x="34" y="97"/>
                  </a:lnTo>
                  <a:lnTo>
                    <a:pt x="25" y="115"/>
                  </a:lnTo>
                  <a:lnTo>
                    <a:pt x="16" y="134"/>
                  </a:lnTo>
                  <a:lnTo>
                    <a:pt x="9" y="153"/>
                  </a:lnTo>
                  <a:lnTo>
                    <a:pt x="4" y="174"/>
                  </a:lnTo>
                  <a:lnTo>
                    <a:pt x="1" y="195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1" y="232"/>
                  </a:lnTo>
                  <a:lnTo>
                    <a:pt x="3" y="248"/>
                  </a:lnTo>
                  <a:lnTo>
                    <a:pt x="8" y="264"/>
                  </a:lnTo>
                  <a:lnTo>
                    <a:pt x="14" y="280"/>
                  </a:lnTo>
                  <a:lnTo>
                    <a:pt x="20" y="296"/>
                  </a:lnTo>
                  <a:lnTo>
                    <a:pt x="29" y="312"/>
                  </a:lnTo>
                  <a:lnTo>
                    <a:pt x="37" y="328"/>
                  </a:lnTo>
                  <a:lnTo>
                    <a:pt x="47" y="344"/>
                  </a:lnTo>
                  <a:lnTo>
                    <a:pt x="58" y="361"/>
                  </a:lnTo>
                  <a:lnTo>
                    <a:pt x="70" y="377"/>
                  </a:lnTo>
                  <a:lnTo>
                    <a:pt x="95" y="409"/>
                  </a:lnTo>
                  <a:lnTo>
                    <a:pt x="123" y="439"/>
                  </a:lnTo>
                  <a:lnTo>
                    <a:pt x="152" y="468"/>
                  </a:lnTo>
                  <a:lnTo>
                    <a:pt x="179" y="494"/>
                  </a:lnTo>
                  <a:lnTo>
                    <a:pt x="207" y="518"/>
                  </a:lnTo>
                  <a:lnTo>
                    <a:pt x="232" y="540"/>
                  </a:lnTo>
                  <a:lnTo>
                    <a:pt x="255" y="560"/>
                  </a:lnTo>
                  <a:lnTo>
                    <a:pt x="290" y="586"/>
                  </a:lnTo>
                  <a:lnTo>
                    <a:pt x="303" y="596"/>
                  </a:lnTo>
                  <a:lnTo>
                    <a:pt x="303" y="596"/>
                  </a:lnTo>
                  <a:lnTo>
                    <a:pt x="315" y="586"/>
                  </a:lnTo>
                  <a:lnTo>
                    <a:pt x="350" y="560"/>
                  </a:lnTo>
                  <a:lnTo>
                    <a:pt x="373" y="540"/>
                  </a:lnTo>
                  <a:lnTo>
                    <a:pt x="398" y="518"/>
                  </a:lnTo>
                  <a:lnTo>
                    <a:pt x="426" y="494"/>
                  </a:lnTo>
                  <a:lnTo>
                    <a:pt x="453" y="468"/>
                  </a:lnTo>
                  <a:lnTo>
                    <a:pt x="482" y="439"/>
                  </a:lnTo>
                  <a:lnTo>
                    <a:pt x="510" y="409"/>
                  </a:lnTo>
                  <a:lnTo>
                    <a:pt x="535" y="377"/>
                  </a:lnTo>
                  <a:lnTo>
                    <a:pt x="547" y="361"/>
                  </a:lnTo>
                  <a:lnTo>
                    <a:pt x="558" y="344"/>
                  </a:lnTo>
                  <a:lnTo>
                    <a:pt x="569" y="328"/>
                  </a:lnTo>
                  <a:lnTo>
                    <a:pt x="578" y="312"/>
                  </a:lnTo>
                  <a:lnTo>
                    <a:pt x="586" y="296"/>
                  </a:lnTo>
                  <a:lnTo>
                    <a:pt x="592" y="280"/>
                  </a:lnTo>
                  <a:lnTo>
                    <a:pt x="597" y="264"/>
                  </a:lnTo>
                  <a:lnTo>
                    <a:pt x="602" y="248"/>
                  </a:lnTo>
                  <a:lnTo>
                    <a:pt x="604" y="232"/>
                  </a:lnTo>
                  <a:lnTo>
                    <a:pt x="605" y="217"/>
                  </a:lnTo>
                  <a:lnTo>
                    <a:pt x="605" y="217"/>
                  </a:lnTo>
                  <a:lnTo>
                    <a:pt x="604" y="195"/>
                  </a:lnTo>
                  <a:lnTo>
                    <a:pt x="601" y="174"/>
                  </a:lnTo>
                  <a:lnTo>
                    <a:pt x="596" y="153"/>
                  </a:lnTo>
                  <a:lnTo>
                    <a:pt x="589" y="134"/>
                  </a:lnTo>
                  <a:lnTo>
                    <a:pt x="580" y="115"/>
                  </a:lnTo>
                  <a:lnTo>
                    <a:pt x="571" y="97"/>
                  </a:lnTo>
                  <a:lnTo>
                    <a:pt x="559" y="81"/>
                  </a:lnTo>
                  <a:lnTo>
                    <a:pt x="547" y="64"/>
                  </a:lnTo>
                  <a:lnTo>
                    <a:pt x="532" y="51"/>
                  </a:lnTo>
                  <a:lnTo>
                    <a:pt x="517" y="38"/>
                  </a:lnTo>
                  <a:lnTo>
                    <a:pt x="501" y="28"/>
                  </a:lnTo>
                  <a:lnTo>
                    <a:pt x="485" y="18"/>
                  </a:lnTo>
                  <a:lnTo>
                    <a:pt x="467" y="10"/>
                  </a:lnTo>
                  <a:lnTo>
                    <a:pt x="449" y="5"/>
                  </a:lnTo>
                  <a:lnTo>
                    <a:pt x="430" y="1"/>
                  </a:lnTo>
                  <a:lnTo>
                    <a:pt x="412" y="0"/>
                  </a:lnTo>
                  <a:lnTo>
                    <a:pt x="412" y="0"/>
                  </a:lnTo>
                  <a:close/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73F104B5-5055-4BC3-8B6B-91D93A188C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46889" y="3133726"/>
              <a:ext cx="774700" cy="238125"/>
            </a:xfrm>
            <a:custGeom>
              <a:avLst/>
              <a:gdLst>
                <a:gd name="T0" fmla="*/ 832 w 977"/>
                <a:gd name="T1" fmla="*/ 268 h 298"/>
                <a:gd name="T2" fmla="*/ 800 w 977"/>
                <a:gd name="T3" fmla="*/ 254 h 298"/>
                <a:gd name="T4" fmla="*/ 755 w 977"/>
                <a:gd name="T5" fmla="*/ 192 h 298"/>
                <a:gd name="T6" fmla="*/ 713 w 977"/>
                <a:gd name="T7" fmla="*/ 140 h 298"/>
                <a:gd name="T8" fmla="*/ 671 w 977"/>
                <a:gd name="T9" fmla="*/ 145 h 298"/>
                <a:gd name="T10" fmla="*/ 619 w 977"/>
                <a:gd name="T11" fmla="*/ 199 h 298"/>
                <a:gd name="T12" fmla="*/ 595 w 977"/>
                <a:gd name="T13" fmla="*/ 247 h 298"/>
                <a:gd name="T14" fmla="*/ 555 w 977"/>
                <a:gd name="T15" fmla="*/ 265 h 298"/>
                <a:gd name="T16" fmla="*/ 504 w 977"/>
                <a:gd name="T17" fmla="*/ 263 h 298"/>
                <a:gd name="T18" fmla="*/ 459 w 977"/>
                <a:gd name="T19" fmla="*/ 266 h 298"/>
                <a:gd name="T20" fmla="*/ 433 w 977"/>
                <a:gd name="T21" fmla="*/ 280 h 298"/>
                <a:gd name="T22" fmla="*/ 420 w 977"/>
                <a:gd name="T23" fmla="*/ 270 h 298"/>
                <a:gd name="T24" fmla="*/ 403 w 977"/>
                <a:gd name="T25" fmla="*/ 122 h 298"/>
                <a:gd name="T26" fmla="*/ 393 w 977"/>
                <a:gd name="T27" fmla="*/ 15 h 298"/>
                <a:gd name="T28" fmla="*/ 386 w 977"/>
                <a:gd name="T29" fmla="*/ 0 h 298"/>
                <a:gd name="T30" fmla="*/ 378 w 977"/>
                <a:gd name="T31" fmla="*/ 4 h 298"/>
                <a:gd name="T32" fmla="*/ 373 w 977"/>
                <a:gd name="T33" fmla="*/ 46 h 298"/>
                <a:gd name="T34" fmla="*/ 348 w 977"/>
                <a:gd name="T35" fmla="*/ 278 h 298"/>
                <a:gd name="T36" fmla="*/ 284 w 977"/>
                <a:gd name="T37" fmla="*/ 262 h 298"/>
                <a:gd name="T38" fmla="*/ 247 w 977"/>
                <a:gd name="T39" fmla="*/ 236 h 298"/>
                <a:gd name="T40" fmla="*/ 209 w 977"/>
                <a:gd name="T41" fmla="*/ 184 h 298"/>
                <a:gd name="T42" fmla="*/ 180 w 977"/>
                <a:gd name="T43" fmla="*/ 179 h 298"/>
                <a:gd name="T44" fmla="*/ 135 w 977"/>
                <a:gd name="T45" fmla="*/ 235 h 298"/>
                <a:gd name="T46" fmla="*/ 104 w 977"/>
                <a:gd name="T47" fmla="*/ 272 h 298"/>
                <a:gd name="T48" fmla="*/ 60 w 977"/>
                <a:gd name="T49" fmla="*/ 284 h 298"/>
                <a:gd name="T50" fmla="*/ 3 w 977"/>
                <a:gd name="T51" fmla="*/ 274 h 298"/>
                <a:gd name="T52" fmla="*/ 58 w 977"/>
                <a:gd name="T53" fmla="*/ 289 h 298"/>
                <a:gd name="T54" fmla="*/ 104 w 977"/>
                <a:gd name="T55" fmla="*/ 280 h 298"/>
                <a:gd name="T56" fmla="*/ 137 w 977"/>
                <a:gd name="T57" fmla="*/ 246 h 298"/>
                <a:gd name="T58" fmla="*/ 178 w 977"/>
                <a:gd name="T59" fmla="*/ 197 h 298"/>
                <a:gd name="T60" fmla="*/ 198 w 977"/>
                <a:gd name="T61" fmla="*/ 191 h 298"/>
                <a:gd name="T62" fmla="*/ 244 w 977"/>
                <a:gd name="T63" fmla="*/ 252 h 298"/>
                <a:gd name="T64" fmla="*/ 279 w 977"/>
                <a:gd name="T65" fmla="*/ 275 h 298"/>
                <a:gd name="T66" fmla="*/ 329 w 977"/>
                <a:gd name="T67" fmla="*/ 284 h 298"/>
                <a:gd name="T68" fmla="*/ 346 w 977"/>
                <a:gd name="T69" fmla="*/ 293 h 298"/>
                <a:gd name="T70" fmla="*/ 356 w 977"/>
                <a:gd name="T71" fmla="*/ 296 h 298"/>
                <a:gd name="T72" fmla="*/ 358 w 977"/>
                <a:gd name="T73" fmla="*/ 291 h 298"/>
                <a:gd name="T74" fmla="*/ 379 w 977"/>
                <a:gd name="T75" fmla="*/ 100 h 298"/>
                <a:gd name="T76" fmla="*/ 401 w 977"/>
                <a:gd name="T77" fmla="*/ 242 h 298"/>
                <a:gd name="T78" fmla="*/ 415 w 977"/>
                <a:gd name="T79" fmla="*/ 285 h 298"/>
                <a:gd name="T80" fmla="*/ 437 w 977"/>
                <a:gd name="T81" fmla="*/ 291 h 298"/>
                <a:gd name="T82" fmla="*/ 462 w 977"/>
                <a:gd name="T83" fmla="*/ 277 h 298"/>
                <a:gd name="T84" fmla="*/ 504 w 977"/>
                <a:gd name="T85" fmla="*/ 276 h 298"/>
                <a:gd name="T86" fmla="*/ 581 w 977"/>
                <a:gd name="T87" fmla="*/ 273 h 298"/>
                <a:gd name="T88" fmla="*/ 612 w 977"/>
                <a:gd name="T89" fmla="*/ 244 h 298"/>
                <a:gd name="T90" fmla="*/ 633 w 977"/>
                <a:gd name="T91" fmla="*/ 201 h 298"/>
                <a:gd name="T92" fmla="*/ 671 w 977"/>
                <a:gd name="T93" fmla="*/ 160 h 298"/>
                <a:gd name="T94" fmla="*/ 704 w 977"/>
                <a:gd name="T95" fmla="*/ 151 h 298"/>
                <a:gd name="T96" fmla="*/ 729 w 977"/>
                <a:gd name="T97" fmla="*/ 175 h 298"/>
                <a:gd name="T98" fmla="*/ 779 w 977"/>
                <a:gd name="T99" fmla="*/ 251 h 298"/>
                <a:gd name="T100" fmla="*/ 844 w 977"/>
                <a:gd name="T101" fmla="*/ 276 h 298"/>
                <a:gd name="T102" fmla="*/ 961 w 977"/>
                <a:gd name="T103" fmla="*/ 281 h 298"/>
                <a:gd name="T104" fmla="*/ 948 w 977"/>
                <a:gd name="T105" fmla="*/ 278 h 298"/>
                <a:gd name="T106" fmla="*/ 346 w 977"/>
                <a:gd name="T107" fmla="*/ 288 h 298"/>
                <a:gd name="T108" fmla="*/ 346 w 977"/>
                <a:gd name="T109" fmla="*/ 288 h 298"/>
                <a:gd name="T110" fmla="*/ 357 w 977"/>
                <a:gd name="T111" fmla="*/ 28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77" h="298">
                  <a:moveTo>
                    <a:pt x="950" y="278"/>
                  </a:moveTo>
                  <a:lnTo>
                    <a:pt x="950" y="278"/>
                  </a:lnTo>
                  <a:lnTo>
                    <a:pt x="924" y="275"/>
                  </a:lnTo>
                  <a:lnTo>
                    <a:pt x="897" y="272"/>
                  </a:lnTo>
                  <a:lnTo>
                    <a:pt x="844" y="268"/>
                  </a:lnTo>
                  <a:lnTo>
                    <a:pt x="832" y="268"/>
                  </a:lnTo>
                  <a:lnTo>
                    <a:pt x="832" y="268"/>
                  </a:lnTo>
                  <a:lnTo>
                    <a:pt x="823" y="267"/>
                  </a:lnTo>
                  <a:lnTo>
                    <a:pt x="815" y="263"/>
                  </a:lnTo>
                  <a:lnTo>
                    <a:pt x="806" y="260"/>
                  </a:lnTo>
                  <a:lnTo>
                    <a:pt x="800" y="254"/>
                  </a:lnTo>
                  <a:lnTo>
                    <a:pt x="800" y="254"/>
                  </a:lnTo>
                  <a:lnTo>
                    <a:pt x="793" y="248"/>
                  </a:lnTo>
                  <a:lnTo>
                    <a:pt x="786" y="242"/>
                  </a:lnTo>
                  <a:lnTo>
                    <a:pt x="775" y="225"/>
                  </a:lnTo>
                  <a:lnTo>
                    <a:pt x="775" y="225"/>
                  </a:lnTo>
                  <a:lnTo>
                    <a:pt x="765" y="209"/>
                  </a:lnTo>
                  <a:lnTo>
                    <a:pt x="755" y="192"/>
                  </a:lnTo>
                  <a:lnTo>
                    <a:pt x="744" y="175"/>
                  </a:lnTo>
                  <a:lnTo>
                    <a:pt x="733" y="159"/>
                  </a:lnTo>
                  <a:lnTo>
                    <a:pt x="733" y="159"/>
                  </a:lnTo>
                  <a:lnTo>
                    <a:pt x="727" y="152"/>
                  </a:lnTo>
                  <a:lnTo>
                    <a:pt x="721" y="145"/>
                  </a:lnTo>
                  <a:lnTo>
                    <a:pt x="713" y="140"/>
                  </a:lnTo>
                  <a:lnTo>
                    <a:pt x="704" y="138"/>
                  </a:lnTo>
                  <a:lnTo>
                    <a:pt x="704" y="138"/>
                  </a:lnTo>
                  <a:lnTo>
                    <a:pt x="696" y="137"/>
                  </a:lnTo>
                  <a:lnTo>
                    <a:pt x="687" y="138"/>
                  </a:lnTo>
                  <a:lnTo>
                    <a:pt x="679" y="141"/>
                  </a:lnTo>
                  <a:lnTo>
                    <a:pt x="671" y="145"/>
                  </a:lnTo>
                  <a:lnTo>
                    <a:pt x="671" y="145"/>
                  </a:lnTo>
                  <a:lnTo>
                    <a:pt x="663" y="151"/>
                  </a:lnTo>
                  <a:lnTo>
                    <a:pt x="654" y="156"/>
                  </a:lnTo>
                  <a:lnTo>
                    <a:pt x="642" y="169"/>
                  </a:lnTo>
                  <a:lnTo>
                    <a:pt x="629" y="184"/>
                  </a:lnTo>
                  <a:lnTo>
                    <a:pt x="619" y="199"/>
                  </a:lnTo>
                  <a:lnTo>
                    <a:pt x="619" y="199"/>
                  </a:lnTo>
                  <a:lnTo>
                    <a:pt x="610" y="216"/>
                  </a:lnTo>
                  <a:lnTo>
                    <a:pt x="603" y="234"/>
                  </a:lnTo>
                  <a:lnTo>
                    <a:pt x="603" y="234"/>
                  </a:lnTo>
                  <a:lnTo>
                    <a:pt x="599" y="240"/>
                  </a:lnTo>
                  <a:lnTo>
                    <a:pt x="595" y="247"/>
                  </a:lnTo>
                  <a:lnTo>
                    <a:pt x="590" y="254"/>
                  </a:lnTo>
                  <a:lnTo>
                    <a:pt x="583" y="259"/>
                  </a:lnTo>
                  <a:lnTo>
                    <a:pt x="583" y="259"/>
                  </a:lnTo>
                  <a:lnTo>
                    <a:pt x="574" y="262"/>
                  </a:lnTo>
                  <a:lnTo>
                    <a:pt x="565" y="265"/>
                  </a:lnTo>
                  <a:lnTo>
                    <a:pt x="555" y="265"/>
                  </a:lnTo>
                  <a:lnTo>
                    <a:pt x="546" y="266"/>
                  </a:lnTo>
                  <a:lnTo>
                    <a:pt x="546" y="266"/>
                  </a:lnTo>
                  <a:lnTo>
                    <a:pt x="527" y="265"/>
                  </a:lnTo>
                  <a:lnTo>
                    <a:pt x="507" y="263"/>
                  </a:lnTo>
                  <a:lnTo>
                    <a:pt x="507" y="263"/>
                  </a:lnTo>
                  <a:lnTo>
                    <a:pt x="504" y="263"/>
                  </a:lnTo>
                  <a:lnTo>
                    <a:pt x="490" y="263"/>
                  </a:lnTo>
                  <a:lnTo>
                    <a:pt x="477" y="263"/>
                  </a:lnTo>
                  <a:lnTo>
                    <a:pt x="477" y="263"/>
                  </a:lnTo>
                  <a:lnTo>
                    <a:pt x="468" y="263"/>
                  </a:lnTo>
                  <a:lnTo>
                    <a:pt x="459" y="266"/>
                  </a:lnTo>
                  <a:lnTo>
                    <a:pt x="459" y="266"/>
                  </a:lnTo>
                  <a:lnTo>
                    <a:pt x="451" y="269"/>
                  </a:lnTo>
                  <a:lnTo>
                    <a:pt x="443" y="274"/>
                  </a:lnTo>
                  <a:lnTo>
                    <a:pt x="441" y="275"/>
                  </a:lnTo>
                  <a:lnTo>
                    <a:pt x="440" y="276"/>
                  </a:lnTo>
                  <a:lnTo>
                    <a:pt x="440" y="276"/>
                  </a:lnTo>
                  <a:lnTo>
                    <a:pt x="433" y="280"/>
                  </a:lnTo>
                  <a:lnTo>
                    <a:pt x="431" y="280"/>
                  </a:lnTo>
                  <a:lnTo>
                    <a:pt x="428" y="280"/>
                  </a:lnTo>
                  <a:lnTo>
                    <a:pt x="428" y="280"/>
                  </a:lnTo>
                  <a:lnTo>
                    <a:pt x="424" y="278"/>
                  </a:lnTo>
                  <a:lnTo>
                    <a:pt x="422" y="276"/>
                  </a:lnTo>
                  <a:lnTo>
                    <a:pt x="420" y="270"/>
                  </a:lnTo>
                  <a:lnTo>
                    <a:pt x="420" y="270"/>
                  </a:lnTo>
                  <a:lnTo>
                    <a:pt x="417" y="262"/>
                  </a:lnTo>
                  <a:lnTo>
                    <a:pt x="416" y="255"/>
                  </a:lnTo>
                  <a:lnTo>
                    <a:pt x="414" y="240"/>
                  </a:lnTo>
                  <a:lnTo>
                    <a:pt x="413" y="227"/>
                  </a:lnTo>
                  <a:lnTo>
                    <a:pt x="403" y="122"/>
                  </a:lnTo>
                  <a:lnTo>
                    <a:pt x="403" y="122"/>
                  </a:lnTo>
                  <a:lnTo>
                    <a:pt x="399" y="60"/>
                  </a:lnTo>
                  <a:lnTo>
                    <a:pt x="399" y="60"/>
                  </a:lnTo>
                  <a:lnTo>
                    <a:pt x="395" y="30"/>
                  </a:lnTo>
                  <a:lnTo>
                    <a:pt x="395" y="30"/>
                  </a:lnTo>
                  <a:lnTo>
                    <a:pt x="393" y="15"/>
                  </a:lnTo>
                  <a:lnTo>
                    <a:pt x="393" y="15"/>
                  </a:lnTo>
                  <a:lnTo>
                    <a:pt x="392" y="8"/>
                  </a:lnTo>
                  <a:lnTo>
                    <a:pt x="391" y="2"/>
                  </a:lnTo>
                  <a:lnTo>
                    <a:pt x="391" y="2"/>
                  </a:lnTo>
                  <a:lnTo>
                    <a:pt x="390" y="1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83" y="0"/>
                  </a:lnTo>
                  <a:lnTo>
                    <a:pt x="380" y="1"/>
                  </a:lnTo>
                  <a:lnTo>
                    <a:pt x="379" y="2"/>
                  </a:lnTo>
                  <a:lnTo>
                    <a:pt x="379" y="2"/>
                  </a:lnTo>
                  <a:lnTo>
                    <a:pt x="378" y="4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77" y="12"/>
                  </a:lnTo>
                  <a:lnTo>
                    <a:pt x="376" y="19"/>
                  </a:lnTo>
                  <a:lnTo>
                    <a:pt x="376" y="19"/>
                  </a:lnTo>
                  <a:lnTo>
                    <a:pt x="373" y="46"/>
                  </a:lnTo>
                  <a:lnTo>
                    <a:pt x="368" y="99"/>
                  </a:lnTo>
                  <a:lnTo>
                    <a:pt x="356" y="204"/>
                  </a:lnTo>
                  <a:lnTo>
                    <a:pt x="356" y="204"/>
                  </a:lnTo>
                  <a:lnTo>
                    <a:pt x="353" y="242"/>
                  </a:lnTo>
                  <a:lnTo>
                    <a:pt x="348" y="278"/>
                  </a:lnTo>
                  <a:lnTo>
                    <a:pt x="348" y="278"/>
                  </a:lnTo>
                  <a:lnTo>
                    <a:pt x="339" y="275"/>
                  </a:lnTo>
                  <a:lnTo>
                    <a:pt x="330" y="272"/>
                  </a:lnTo>
                  <a:lnTo>
                    <a:pt x="310" y="268"/>
                  </a:lnTo>
                  <a:lnTo>
                    <a:pt x="310" y="268"/>
                  </a:lnTo>
                  <a:lnTo>
                    <a:pt x="293" y="265"/>
                  </a:lnTo>
                  <a:lnTo>
                    <a:pt x="284" y="262"/>
                  </a:lnTo>
                  <a:lnTo>
                    <a:pt x="274" y="259"/>
                  </a:lnTo>
                  <a:lnTo>
                    <a:pt x="274" y="259"/>
                  </a:lnTo>
                  <a:lnTo>
                    <a:pt x="266" y="254"/>
                  </a:lnTo>
                  <a:lnTo>
                    <a:pt x="259" y="248"/>
                  </a:lnTo>
                  <a:lnTo>
                    <a:pt x="253" y="243"/>
                  </a:lnTo>
                  <a:lnTo>
                    <a:pt x="247" y="236"/>
                  </a:lnTo>
                  <a:lnTo>
                    <a:pt x="235" y="220"/>
                  </a:lnTo>
                  <a:lnTo>
                    <a:pt x="225" y="205"/>
                  </a:lnTo>
                  <a:lnTo>
                    <a:pt x="225" y="205"/>
                  </a:lnTo>
                  <a:lnTo>
                    <a:pt x="218" y="194"/>
                  </a:lnTo>
                  <a:lnTo>
                    <a:pt x="213" y="189"/>
                  </a:lnTo>
                  <a:lnTo>
                    <a:pt x="209" y="184"/>
                  </a:lnTo>
                  <a:lnTo>
                    <a:pt x="204" y="179"/>
                  </a:lnTo>
                  <a:lnTo>
                    <a:pt x="198" y="177"/>
                  </a:lnTo>
                  <a:lnTo>
                    <a:pt x="193" y="176"/>
                  </a:lnTo>
                  <a:lnTo>
                    <a:pt x="186" y="177"/>
                  </a:lnTo>
                  <a:lnTo>
                    <a:pt x="186" y="177"/>
                  </a:lnTo>
                  <a:lnTo>
                    <a:pt x="180" y="179"/>
                  </a:lnTo>
                  <a:lnTo>
                    <a:pt x="174" y="183"/>
                  </a:lnTo>
                  <a:lnTo>
                    <a:pt x="166" y="191"/>
                  </a:lnTo>
                  <a:lnTo>
                    <a:pt x="166" y="191"/>
                  </a:lnTo>
                  <a:lnTo>
                    <a:pt x="157" y="201"/>
                  </a:lnTo>
                  <a:lnTo>
                    <a:pt x="149" y="213"/>
                  </a:lnTo>
                  <a:lnTo>
                    <a:pt x="135" y="235"/>
                  </a:lnTo>
                  <a:lnTo>
                    <a:pt x="135" y="235"/>
                  </a:lnTo>
                  <a:lnTo>
                    <a:pt x="124" y="251"/>
                  </a:lnTo>
                  <a:lnTo>
                    <a:pt x="118" y="259"/>
                  </a:lnTo>
                  <a:lnTo>
                    <a:pt x="111" y="266"/>
                  </a:lnTo>
                  <a:lnTo>
                    <a:pt x="111" y="266"/>
                  </a:lnTo>
                  <a:lnTo>
                    <a:pt x="104" y="272"/>
                  </a:lnTo>
                  <a:lnTo>
                    <a:pt x="96" y="276"/>
                  </a:lnTo>
                  <a:lnTo>
                    <a:pt x="88" y="280"/>
                  </a:lnTo>
                  <a:lnTo>
                    <a:pt x="80" y="282"/>
                  </a:lnTo>
                  <a:lnTo>
                    <a:pt x="80" y="282"/>
                  </a:lnTo>
                  <a:lnTo>
                    <a:pt x="69" y="284"/>
                  </a:lnTo>
                  <a:lnTo>
                    <a:pt x="60" y="284"/>
                  </a:lnTo>
                  <a:lnTo>
                    <a:pt x="50" y="284"/>
                  </a:lnTo>
                  <a:lnTo>
                    <a:pt x="41" y="283"/>
                  </a:lnTo>
                  <a:lnTo>
                    <a:pt x="41" y="283"/>
                  </a:lnTo>
                  <a:lnTo>
                    <a:pt x="21" y="280"/>
                  </a:lnTo>
                  <a:lnTo>
                    <a:pt x="3" y="274"/>
                  </a:lnTo>
                  <a:lnTo>
                    <a:pt x="3" y="274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19" y="281"/>
                  </a:lnTo>
                  <a:lnTo>
                    <a:pt x="38" y="285"/>
                  </a:lnTo>
                  <a:lnTo>
                    <a:pt x="48" y="288"/>
                  </a:lnTo>
                  <a:lnTo>
                    <a:pt x="58" y="289"/>
                  </a:lnTo>
                  <a:lnTo>
                    <a:pt x="67" y="289"/>
                  </a:lnTo>
                  <a:lnTo>
                    <a:pt x="77" y="288"/>
                  </a:lnTo>
                  <a:lnTo>
                    <a:pt x="77" y="288"/>
                  </a:lnTo>
                  <a:lnTo>
                    <a:pt x="87" y="287"/>
                  </a:lnTo>
                  <a:lnTo>
                    <a:pt x="95" y="283"/>
                  </a:lnTo>
                  <a:lnTo>
                    <a:pt x="104" y="280"/>
                  </a:lnTo>
                  <a:lnTo>
                    <a:pt x="112" y="275"/>
                  </a:lnTo>
                  <a:lnTo>
                    <a:pt x="112" y="275"/>
                  </a:lnTo>
                  <a:lnTo>
                    <a:pt x="119" y="269"/>
                  </a:lnTo>
                  <a:lnTo>
                    <a:pt x="126" y="261"/>
                  </a:lnTo>
                  <a:lnTo>
                    <a:pt x="137" y="246"/>
                  </a:lnTo>
                  <a:lnTo>
                    <a:pt x="137" y="246"/>
                  </a:lnTo>
                  <a:lnTo>
                    <a:pt x="143" y="240"/>
                  </a:lnTo>
                  <a:lnTo>
                    <a:pt x="158" y="220"/>
                  </a:lnTo>
                  <a:lnTo>
                    <a:pt x="158" y="220"/>
                  </a:lnTo>
                  <a:lnTo>
                    <a:pt x="171" y="204"/>
                  </a:lnTo>
                  <a:lnTo>
                    <a:pt x="171" y="204"/>
                  </a:lnTo>
                  <a:lnTo>
                    <a:pt x="178" y="197"/>
                  </a:lnTo>
                  <a:lnTo>
                    <a:pt x="185" y="191"/>
                  </a:lnTo>
                  <a:lnTo>
                    <a:pt x="185" y="191"/>
                  </a:lnTo>
                  <a:lnTo>
                    <a:pt x="188" y="190"/>
                  </a:lnTo>
                  <a:lnTo>
                    <a:pt x="191" y="189"/>
                  </a:lnTo>
                  <a:lnTo>
                    <a:pt x="195" y="190"/>
                  </a:lnTo>
                  <a:lnTo>
                    <a:pt x="198" y="191"/>
                  </a:lnTo>
                  <a:lnTo>
                    <a:pt x="198" y="191"/>
                  </a:lnTo>
                  <a:lnTo>
                    <a:pt x="205" y="198"/>
                  </a:lnTo>
                  <a:lnTo>
                    <a:pt x="210" y="206"/>
                  </a:lnTo>
                  <a:lnTo>
                    <a:pt x="210" y="206"/>
                  </a:lnTo>
                  <a:lnTo>
                    <a:pt x="232" y="237"/>
                  </a:lnTo>
                  <a:lnTo>
                    <a:pt x="244" y="252"/>
                  </a:lnTo>
                  <a:lnTo>
                    <a:pt x="251" y="258"/>
                  </a:lnTo>
                  <a:lnTo>
                    <a:pt x="258" y="265"/>
                  </a:lnTo>
                  <a:lnTo>
                    <a:pt x="258" y="265"/>
                  </a:lnTo>
                  <a:lnTo>
                    <a:pt x="269" y="270"/>
                  </a:lnTo>
                  <a:lnTo>
                    <a:pt x="279" y="275"/>
                  </a:lnTo>
                  <a:lnTo>
                    <a:pt x="279" y="275"/>
                  </a:lnTo>
                  <a:lnTo>
                    <a:pt x="292" y="277"/>
                  </a:lnTo>
                  <a:lnTo>
                    <a:pt x="303" y="280"/>
                  </a:lnTo>
                  <a:lnTo>
                    <a:pt x="303" y="280"/>
                  </a:lnTo>
                  <a:lnTo>
                    <a:pt x="316" y="282"/>
                  </a:lnTo>
                  <a:lnTo>
                    <a:pt x="329" y="284"/>
                  </a:lnTo>
                  <a:lnTo>
                    <a:pt x="329" y="284"/>
                  </a:lnTo>
                  <a:lnTo>
                    <a:pt x="334" y="287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344" y="290"/>
                  </a:lnTo>
                  <a:lnTo>
                    <a:pt x="346" y="293"/>
                  </a:lnTo>
                  <a:lnTo>
                    <a:pt x="346" y="293"/>
                  </a:lnTo>
                  <a:lnTo>
                    <a:pt x="346" y="293"/>
                  </a:lnTo>
                  <a:lnTo>
                    <a:pt x="346" y="293"/>
                  </a:lnTo>
                  <a:lnTo>
                    <a:pt x="347" y="295"/>
                  </a:lnTo>
                  <a:lnTo>
                    <a:pt x="352" y="298"/>
                  </a:lnTo>
                  <a:lnTo>
                    <a:pt x="352" y="298"/>
                  </a:lnTo>
                  <a:lnTo>
                    <a:pt x="356" y="296"/>
                  </a:lnTo>
                  <a:lnTo>
                    <a:pt x="357" y="295"/>
                  </a:lnTo>
                  <a:lnTo>
                    <a:pt x="357" y="295"/>
                  </a:lnTo>
                  <a:lnTo>
                    <a:pt x="357" y="293"/>
                  </a:lnTo>
                  <a:lnTo>
                    <a:pt x="357" y="293"/>
                  </a:lnTo>
                  <a:lnTo>
                    <a:pt x="358" y="292"/>
                  </a:lnTo>
                  <a:lnTo>
                    <a:pt x="358" y="291"/>
                  </a:lnTo>
                  <a:lnTo>
                    <a:pt x="358" y="291"/>
                  </a:lnTo>
                  <a:lnTo>
                    <a:pt x="362" y="270"/>
                  </a:lnTo>
                  <a:lnTo>
                    <a:pt x="364" y="250"/>
                  </a:lnTo>
                  <a:lnTo>
                    <a:pt x="364" y="250"/>
                  </a:lnTo>
                  <a:lnTo>
                    <a:pt x="369" y="205"/>
                  </a:lnTo>
                  <a:lnTo>
                    <a:pt x="379" y="100"/>
                  </a:lnTo>
                  <a:lnTo>
                    <a:pt x="385" y="50"/>
                  </a:lnTo>
                  <a:lnTo>
                    <a:pt x="385" y="50"/>
                  </a:lnTo>
                  <a:lnTo>
                    <a:pt x="392" y="123"/>
                  </a:lnTo>
                  <a:lnTo>
                    <a:pt x="400" y="228"/>
                  </a:lnTo>
                  <a:lnTo>
                    <a:pt x="401" y="242"/>
                  </a:lnTo>
                  <a:lnTo>
                    <a:pt x="401" y="242"/>
                  </a:lnTo>
                  <a:lnTo>
                    <a:pt x="402" y="252"/>
                  </a:lnTo>
                  <a:lnTo>
                    <a:pt x="405" y="262"/>
                  </a:lnTo>
                  <a:lnTo>
                    <a:pt x="407" y="273"/>
                  </a:lnTo>
                  <a:lnTo>
                    <a:pt x="411" y="282"/>
                  </a:lnTo>
                  <a:lnTo>
                    <a:pt x="411" y="282"/>
                  </a:lnTo>
                  <a:lnTo>
                    <a:pt x="415" y="285"/>
                  </a:lnTo>
                  <a:lnTo>
                    <a:pt x="418" y="289"/>
                  </a:lnTo>
                  <a:lnTo>
                    <a:pt x="422" y="291"/>
                  </a:lnTo>
                  <a:lnTo>
                    <a:pt x="428" y="292"/>
                  </a:lnTo>
                  <a:lnTo>
                    <a:pt x="428" y="292"/>
                  </a:lnTo>
                  <a:lnTo>
                    <a:pt x="432" y="292"/>
                  </a:lnTo>
                  <a:lnTo>
                    <a:pt x="437" y="291"/>
                  </a:lnTo>
                  <a:lnTo>
                    <a:pt x="446" y="287"/>
                  </a:lnTo>
                  <a:lnTo>
                    <a:pt x="448" y="285"/>
                  </a:lnTo>
                  <a:lnTo>
                    <a:pt x="449" y="284"/>
                  </a:lnTo>
                  <a:lnTo>
                    <a:pt x="449" y="284"/>
                  </a:lnTo>
                  <a:lnTo>
                    <a:pt x="455" y="281"/>
                  </a:lnTo>
                  <a:lnTo>
                    <a:pt x="462" y="277"/>
                  </a:lnTo>
                  <a:lnTo>
                    <a:pt x="462" y="277"/>
                  </a:lnTo>
                  <a:lnTo>
                    <a:pt x="469" y="276"/>
                  </a:lnTo>
                  <a:lnTo>
                    <a:pt x="477" y="276"/>
                  </a:lnTo>
                  <a:lnTo>
                    <a:pt x="490" y="276"/>
                  </a:lnTo>
                  <a:lnTo>
                    <a:pt x="504" y="276"/>
                  </a:lnTo>
                  <a:lnTo>
                    <a:pt x="504" y="276"/>
                  </a:lnTo>
                  <a:lnTo>
                    <a:pt x="543" y="278"/>
                  </a:lnTo>
                  <a:lnTo>
                    <a:pt x="552" y="278"/>
                  </a:lnTo>
                  <a:lnTo>
                    <a:pt x="562" y="277"/>
                  </a:lnTo>
                  <a:lnTo>
                    <a:pt x="572" y="275"/>
                  </a:lnTo>
                  <a:lnTo>
                    <a:pt x="581" y="273"/>
                  </a:lnTo>
                  <a:lnTo>
                    <a:pt x="581" y="273"/>
                  </a:lnTo>
                  <a:lnTo>
                    <a:pt x="589" y="269"/>
                  </a:lnTo>
                  <a:lnTo>
                    <a:pt x="597" y="265"/>
                  </a:lnTo>
                  <a:lnTo>
                    <a:pt x="603" y="258"/>
                  </a:lnTo>
                  <a:lnTo>
                    <a:pt x="608" y="251"/>
                  </a:lnTo>
                  <a:lnTo>
                    <a:pt x="608" y="251"/>
                  </a:lnTo>
                  <a:lnTo>
                    <a:pt x="612" y="244"/>
                  </a:lnTo>
                  <a:lnTo>
                    <a:pt x="615" y="236"/>
                  </a:lnTo>
                  <a:lnTo>
                    <a:pt x="615" y="236"/>
                  </a:lnTo>
                  <a:lnTo>
                    <a:pt x="619" y="227"/>
                  </a:lnTo>
                  <a:lnTo>
                    <a:pt x="622" y="219"/>
                  </a:lnTo>
                  <a:lnTo>
                    <a:pt x="622" y="219"/>
                  </a:lnTo>
                  <a:lnTo>
                    <a:pt x="633" y="201"/>
                  </a:lnTo>
                  <a:lnTo>
                    <a:pt x="643" y="186"/>
                  </a:lnTo>
                  <a:lnTo>
                    <a:pt x="643" y="186"/>
                  </a:lnTo>
                  <a:lnTo>
                    <a:pt x="656" y="172"/>
                  </a:lnTo>
                  <a:lnTo>
                    <a:pt x="663" y="166"/>
                  </a:lnTo>
                  <a:lnTo>
                    <a:pt x="671" y="160"/>
                  </a:lnTo>
                  <a:lnTo>
                    <a:pt x="671" y="160"/>
                  </a:lnTo>
                  <a:lnTo>
                    <a:pt x="677" y="155"/>
                  </a:lnTo>
                  <a:lnTo>
                    <a:pt x="687" y="152"/>
                  </a:lnTo>
                  <a:lnTo>
                    <a:pt x="695" y="149"/>
                  </a:lnTo>
                  <a:lnTo>
                    <a:pt x="699" y="149"/>
                  </a:lnTo>
                  <a:lnTo>
                    <a:pt x="704" y="151"/>
                  </a:lnTo>
                  <a:lnTo>
                    <a:pt x="704" y="151"/>
                  </a:lnTo>
                  <a:lnTo>
                    <a:pt x="709" y="152"/>
                  </a:lnTo>
                  <a:lnTo>
                    <a:pt x="712" y="154"/>
                  </a:lnTo>
                  <a:lnTo>
                    <a:pt x="719" y="160"/>
                  </a:lnTo>
                  <a:lnTo>
                    <a:pt x="725" y="167"/>
                  </a:lnTo>
                  <a:lnTo>
                    <a:pt x="729" y="175"/>
                  </a:lnTo>
                  <a:lnTo>
                    <a:pt x="729" y="175"/>
                  </a:lnTo>
                  <a:lnTo>
                    <a:pt x="743" y="198"/>
                  </a:lnTo>
                  <a:lnTo>
                    <a:pt x="757" y="221"/>
                  </a:lnTo>
                  <a:lnTo>
                    <a:pt x="757" y="221"/>
                  </a:lnTo>
                  <a:lnTo>
                    <a:pt x="764" y="231"/>
                  </a:lnTo>
                  <a:lnTo>
                    <a:pt x="771" y="240"/>
                  </a:lnTo>
                  <a:lnTo>
                    <a:pt x="779" y="251"/>
                  </a:lnTo>
                  <a:lnTo>
                    <a:pt x="787" y="259"/>
                  </a:lnTo>
                  <a:lnTo>
                    <a:pt x="797" y="266"/>
                  </a:lnTo>
                  <a:lnTo>
                    <a:pt x="808" y="272"/>
                  </a:lnTo>
                  <a:lnTo>
                    <a:pt x="819" y="275"/>
                  </a:lnTo>
                  <a:lnTo>
                    <a:pt x="832" y="276"/>
                  </a:lnTo>
                  <a:lnTo>
                    <a:pt x="844" y="276"/>
                  </a:lnTo>
                  <a:lnTo>
                    <a:pt x="844" y="276"/>
                  </a:lnTo>
                  <a:lnTo>
                    <a:pt x="878" y="276"/>
                  </a:lnTo>
                  <a:lnTo>
                    <a:pt x="911" y="277"/>
                  </a:lnTo>
                  <a:lnTo>
                    <a:pt x="911" y="277"/>
                  </a:lnTo>
                  <a:lnTo>
                    <a:pt x="943" y="280"/>
                  </a:lnTo>
                  <a:lnTo>
                    <a:pt x="961" y="281"/>
                  </a:lnTo>
                  <a:lnTo>
                    <a:pt x="977" y="283"/>
                  </a:lnTo>
                  <a:lnTo>
                    <a:pt x="977" y="283"/>
                  </a:lnTo>
                  <a:lnTo>
                    <a:pt x="963" y="281"/>
                  </a:lnTo>
                  <a:lnTo>
                    <a:pt x="950" y="278"/>
                  </a:lnTo>
                  <a:lnTo>
                    <a:pt x="950" y="278"/>
                  </a:lnTo>
                  <a:lnTo>
                    <a:pt x="948" y="278"/>
                  </a:lnTo>
                  <a:lnTo>
                    <a:pt x="950" y="278"/>
                  </a:lnTo>
                  <a:lnTo>
                    <a:pt x="953" y="278"/>
                  </a:lnTo>
                  <a:lnTo>
                    <a:pt x="950" y="278"/>
                  </a:lnTo>
                  <a:lnTo>
                    <a:pt x="950" y="278"/>
                  </a:lnTo>
                  <a:close/>
                  <a:moveTo>
                    <a:pt x="346" y="288"/>
                  </a:moveTo>
                  <a:lnTo>
                    <a:pt x="346" y="288"/>
                  </a:lnTo>
                  <a:lnTo>
                    <a:pt x="346" y="289"/>
                  </a:lnTo>
                  <a:lnTo>
                    <a:pt x="346" y="289"/>
                  </a:lnTo>
                  <a:lnTo>
                    <a:pt x="346" y="289"/>
                  </a:lnTo>
                  <a:lnTo>
                    <a:pt x="346" y="288"/>
                  </a:lnTo>
                  <a:lnTo>
                    <a:pt x="346" y="288"/>
                  </a:lnTo>
                  <a:lnTo>
                    <a:pt x="346" y="288"/>
                  </a:lnTo>
                  <a:lnTo>
                    <a:pt x="346" y="288"/>
                  </a:lnTo>
                  <a:close/>
                  <a:moveTo>
                    <a:pt x="357" y="289"/>
                  </a:move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782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cine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cine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755576" y="1491630"/>
            <a:ext cx="2866370" cy="286637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D0180C-7196-4CCE-9926-521706818C5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E532B1FE-3515-49F3-BA87-6BFE00B2E79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5A5794-5318-4266-93CA-FA600A28EA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2" y="1664758"/>
            <a:ext cx="2742862" cy="28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cine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나눔스퀘어라운드 Regular" panose="020B0600000101010101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나눔스퀘어라운드 Regular" panose="020B0600000101010101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나눔스퀘어라운드 Regular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나눔스퀘어라운드 Regular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나눔스퀘어라운드 Regular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나눔스퀘어라운드 Regular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F109-7C83-4E5A-91D0-940805BE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348" y="1131590"/>
            <a:ext cx="3638052" cy="857250"/>
          </a:xfrm>
        </p:spPr>
        <p:txBody>
          <a:bodyPr/>
          <a:lstStyle/>
          <a:p>
            <a:r>
              <a:rPr lang="ko-KR" altLang="en-US" sz="6600" b="1" dirty="0" err="1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이약모약</a:t>
            </a:r>
            <a:r>
              <a:rPr lang="en-US" altLang="ko-KR" sz="6600" b="1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?</a:t>
            </a:r>
            <a:endParaRPr lang="en-US" sz="6600" b="1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D929-1B54-482B-A4CA-363BB2708A3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55976" y="2345531"/>
            <a:ext cx="4131569" cy="452437"/>
          </a:xfrm>
        </p:spPr>
        <p:txBody>
          <a:bodyPr/>
          <a:lstStyle/>
          <a:p>
            <a:r>
              <a:rPr 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 </a:t>
            </a: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약품 관리 및 안내 시스템</a:t>
            </a:r>
            <a:endParaRPr lang="en-US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31B24-805D-D2B2-67C3-30E63052DB5A}"/>
              </a:ext>
            </a:extLst>
          </p:cNvPr>
          <p:cNvSpPr txBox="1"/>
          <p:nvPr/>
        </p:nvSpPr>
        <p:spPr>
          <a:xfrm>
            <a:off x="7919864" y="4155926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20210526 </a:t>
            </a:r>
            <a:r>
              <a:rPr lang="ko-KR" altLang="en-US" sz="10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방유림</a:t>
            </a:r>
            <a:endParaRPr lang="en-US" altLang="ko-KR" sz="1000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r>
              <a:rPr lang="en-US" altLang="ko-KR" sz="10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20210655 </a:t>
            </a:r>
            <a:r>
              <a:rPr lang="ko-KR" altLang="en-US" sz="1000" dirty="0" err="1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안소정</a:t>
            </a:r>
            <a:endParaRPr lang="en-US" altLang="ko-KR" sz="1000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r>
              <a:rPr lang="en-US" altLang="ko-KR" sz="10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20210573 </a:t>
            </a:r>
            <a:r>
              <a:rPr lang="ko-KR" altLang="en-US" sz="10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서영은</a:t>
            </a:r>
            <a:endParaRPr lang="en-US" altLang="ko-KR" sz="1000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r>
              <a:rPr lang="en-US" altLang="ko-KR" sz="10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20211077 </a:t>
            </a:r>
            <a:r>
              <a:rPr lang="ko-KR" altLang="en-US" sz="1000" dirty="0" err="1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정채연</a:t>
            </a:r>
            <a:endParaRPr lang="ko-KR" altLang="en-US" sz="1000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16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수정사항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771550"/>
            <a:ext cx="1656183" cy="360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전체적인 기능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88224" y="2394638"/>
            <a:ext cx="900271" cy="361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대학교</a:t>
            </a:r>
          </a:p>
        </p:txBody>
      </p:sp>
      <p:sp>
        <p:nvSpPr>
          <p:cNvPr id="11" name="화살표: 오른쪽 9"/>
          <p:cNvSpPr/>
          <p:nvPr/>
        </p:nvSpPr>
        <p:spPr>
          <a:xfrm rot="77323">
            <a:off x="4373978" y="2463738"/>
            <a:ext cx="396044" cy="216024"/>
          </a:xfrm>
          <a:prstGeom prst="rightArrow">
            <a:avLst>
              <a:gd name="adj1" fmla="val 50000"/>
              <a:gd name="adj2" fmla="val 9700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ea typeface="나눔스퀘어라운드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6921" y="2396156"/>
            <a:ext cx="673591" cy="362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학교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수정사항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771550"/>
            <a:ext cx="1440160" cy="360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이용자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3539" y="1419622"/>
            <a:ext cx="5836920" cy="10058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49730" y="3219822"/>
            <a:ext cx="5844540" cy="609600"/>
          </a:xfrm>
          <a:prstGeom prst="rect">
            <a:avLst/>
          </a:prstGeom>
        </p:spPr>
      </p:pic>
      <p:sp>
        <p:nvSpPr>
          <p:cNvPr id="6" name="화살표: 오른쪽 9"/>
          <p:cNvSpPr/>
          <p:nvPr/>
        </p:nvSpPr>
        <p:spPr>
          <a:xfrm rot="5343664">
            <a:off x="4373978" y="2735511"/>
            <a:ext cx="396044" cy="216024"/>
          </a:xfrm>
          <a:prstGeom prst="rightArrow">
            <a:avLst>
              <a:gd name="adj1" fmla="val 50000"/>
              <a:gd name="adj2" fmla="val 9700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ea typeface="나눔스퀘어라운드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수정사항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771550"/>
            <a:ext cx="1440160" cy="360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이용자 기능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4598B5C-F0B4-C77B-6B19-D8B670442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927514"/>
              </p:ext>
            </p:extLst>
          </p:nvPr>
        </p:nvGraphicFramePr>
        <p:xfrm>
          <a:off x="1403648" y="1779662"/>
          <a:ext cx="6144344" cy="10001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993852">
                  <a:extLst>
                    <a:ext uri="{9D8B030D-6E8A-4147-A177-3AD203B41FA5}">
                      <a16:colId xmlns:a16="http://schemas.microsoft.com/office/drawing/2014/main" val="1823107556"/>
                    </a:ext>
                  </a:extLst>
                </a:gridCol>
                <a:gridCol w="2575246">
                  <a:extLst>
                    <a:ext uri="{9D8B030D-6E8A-4147-A177-3AD203B41FA5}">
                      <a16:colId xmlns:a16="http://schemas.microsoft.com/office/drawing/2014/main" val="527784848"/>
                    </a:ext>
                  </a:extLst>
                </a:gridCol>
                <a:gridCol w="2575246">
                  <a:extLst>
                    <a:ext uri="{9D8B030D-6E8A-4147-A177-3AD203B41FA5}">
                      <a16:colId xmlns:a16="http://schemas.microsoft.com/office/drawing/2014/main" val="45099281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업무 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806443"/>
                  </a:ext>
                </a:extLst>
              </a:tr>
              <a:tr h="150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보건실</a:t>
                      </a:r>
                      <a:r>
                        <a:rPr lang="ko-KR" altLang="en-US" sz="1200" dirty="0"/>
                        <a:t> 정보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보건실의 정보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학교 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보건실</a:t>
                      </a:r>
                      <a:r>
                        <a:rPr lang="ko-KR" altLang="en-US" sz="1200" dirty="0"/>
                        <a:t> 위치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보건실</a:t>
                      </a:r>
                      <a:r>
                        <a:rPr lang="ko-KR" altLang="en-US" sz="1200" dirty="0"/>
                        <a:t> 전화번호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운영시간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운영자 이름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조회할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75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46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수정사항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771550"/>
            <a:ext cx="1440160" cy="360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관리자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5920" y="1376545"/>
            <a:ext cx="5852160" cy="16992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49729" y="3651870"/>
            <a:ext cx="5844540" cy="617220"/>
          </a:xfrm>
          <a:prstGeom prst="rect">
            <a:avLst/>
          </a:prstGeom>
        </p:spPr>
      </p:pic>
      <p:sp>
        <p:nvSpPr>
          <p:cNvPr id="6" name="화살표: 오른쪽 9"/>
          <p:cNvSpPr/>
          <p:nvPr/>
        </p:nvSpPr>
        <p:spPr>
          <a:xfrm rot="5343664">
            <a:off x="4373978" y="3239567"/>
            <a:ext cx="396044" cy="216024"/>
          </a:xfrm>
          <a:prstGeom prst="rightArrow">
            <a:avLst>
              <a:gd name="adj1" fmla="val 50000"/>
              <a:gd name="adj2" fmla="val 9700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ea typeface="나눔스퀘어라운드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수정사항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771550"/>
            <a:ext cx="1656183" cy="360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검색 기능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01104" y="1244411"/>
            <a:ext cx="3941792" cy="13273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91780" y="3075806"/>
            <a:ext cx="3960440" cy="1350611"/>
          </a:xfrm>
          <a:prstGeom prst="rect">
            <a:avLst/>
          </a:prstGeom>
        </p:spPr>
      </p:pic>
      <p:sp>
        <p:nvSpPr>
          <p:cNvPr id="10" name="화살표: 오른쪽 9"/>
          <p:cNvSpPr/>
          <p:nvPr/>
        </p:nvSpPr>
        <p:spPr>
          <a:xfrm rot="5343664">
            <a:off x="4373978" y="2735511"/>
            <a:ext cx="396044" cy="216024"/>
          </a:xfrm>
          <a:prstGeom prst="rightArrow">
            <a:avLst>
              <a:gd name="adj1" fmla="val 50000"/>
              <a:gd name="adj2" fmla="val 9700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ea typeface="나눔스퀘어라운드 Regular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211960" y="149163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211960" y="2139702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084168" y="1995686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211960" y="3291830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156176" y="386789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11960" y="4011910"/>
            <a:ext cx="7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64</Words>
  <Application>Microsoft Office PowerPoint</Application>
  <PresentationFormat>화면 슬라이드 쇼(16:9)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나눔스퀘어라운드 Regular</vt:lpstr>
      <vt:lpstr>Arial</vt:lpstr>
      <vt:lpstr>Calibri</vt:lpstr>
      <vt:lpstr>1985</vt:lpstr>
      <vt:lpstr>이약모약?</vt:lpstr>
      <vt:lpstr>수정사항</vt:lpstr>
      <vt:lpstr>수정사항</vt:lpstr>
      <vt:lpstr>수정사항</vt:lpstr>
      <vt:lpstr>수정사항</vt:lpstr>
      <vt:lpstr>수정사항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이약모약?</dc:title>
  <dc:creator>방유림 방유림</dc:creator>
  <cp:lastModifiedBy>방유림 방유림</cp:lastModifiedBy>
  <cp:revision>172</cp:revision>
  <dcterms:created xsi:type="dcterms:W3CDTF">2023-04-16T10:21:38Z</dcterms:created>
  <dcterms:modified xsi:type="dcterms:W3CDTF">2023-06-22T01:00:39Z</dcterms:modified>
  <cp:version/>
</cp:coreProperties>
</file>