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048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3</a:t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3/15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6048672"/>
          </a:xfrm>
        </p:spPr>
        <p:txBody>
          <a:bodyPr>
            <a:noAutofit/>
          </a:bodyPr>
          <a:lstStyle/>
          <a:p>
            <a:pPr marL="0" indent="0"/>
            <a:r>
              <a:rPr lang="en-US" altLang="zh-TW" sz="1800" u="sng" dirty="0" smtClean="0"/>
              <a:t>ARMA</a:t>
            </a:r>
          </a:p>
          <a:p>
            <a:pPr>
              <a:buFont typeface="+mj-lt"/>
              <a:buAutoNum type="arabicPeriod"/>
            </a:pPr>
            <a:r>
              <a:rPr lang="en-US" altLang="zh-TW" sz="1800" b="0" dirty="0" smtClean="0"/>
              <a:t>(10%) Generate the first 200 data points from the following ARMA(1,2):</a:t>
            </a:r>
          </a:p>
          <a:p>
            <a:pPr marL="0" indent="0" algn="ctr"/>
            <a:r>
              <a:rPr lang="en-US" altLang="zh-TW" sz="1800" b="0" dirty="0" smtClean="0"/>
              <a:t>R(t) = 0.3 + 0.7 R(t-1) + a(t) – 0.8 a(t-1) + 0.1 a(t-2)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(20%) Pretend you don’t know the orders. Do the order estimation using EACF.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(10%) Do the parameter estimation using the order obtained above.</a:t>
            </a:r>
          </a:p>
          <a:p>
            <a:pPr marL="0" indent="0"/>
            <a:r>
              <a:rPr lang="en-US" altLang="zh-TW" sz="1800" u="sng" dirty="0" smtClean="0"/>
              <a:t>Random Walk and Unit Root</a:t>
            </a:r>
            <a:endParaRPr lang="en-US" altLang="zh-TW" sz="1800" u="sng" dirty="0"/>
          </a:p>
          <a:p>
            <a:pPr>
              <a:buFont typeface="+mj-lt"/>
              <a:buAutoNum type="arabicPeriod"/>
            </a:pPr>
            <a:r>
              <a:rPr lang="en-US" altLang="zh-TW" sz="1800" b="0" dirty="0" smtClean="0"/>
              <a:t>(10%) </a:t>
            </a:r>
            <a:r>
              <a:rPr lang="en-US" altLang="zh-TW" sz="1800" b="0" dirty="0"/>
              <a:t>Simulate the first 200 data points </a:t>
            </a:r>
            <a:r>
              <a:rPr lang="en-US" altLang="zh-TW" sz="1800" b="0" dirty="0" smtClean="0"/>
              <a:t>from the following random walks:</a:t>
            </a:r>
          </a:p>
          <a:p>
            <a:pPr marL="0" indent="0" algn="ctr"/>
            <a:r>
              <a:rPr lang="en-US" altLang="zh-TW" sz="1800" b="0" dirty="0"/>
              <a:t>R(t) = 0.3 + </a:t>
            </a:r>
            <a:r>
              <a:rPr lang="en-US" altLang="zh-TW" sz="1800" b="0" dirty="0" smtClean="0"/>
              <a:t>R(t-1</a:t>
            </a:r>
            <a:r>
              <a:rPr lang="en-US" altLang="zh-TW" sz="1800" b="0" dirty="0"/>
              <a:t>) + </a:t>
            </a:r>
            <a:r>
              <a:rPr lang="en-US" altLang="zh-TW" sz="1800" b="0" dirty="0" smtClean="0"/>
              <a:t>a(t)</a:t>
            </a:r>
          </a:p>
          <a:p>
            <a:pPr>
              <a:buFont typeface="+mj-lt"/>
              <a:buAutoNum type="arabicPeriod"/>
            </a:pPr>
            <a:r>
              <a:rPr lang="en-US" altLang="zh-TW" sz="1800" b="0" dirty="0" smtClean="0"/>
              <a:t>(15%) Do the Dickey-Fuller test on your simulated data.</a:t>
            </a:r>
          </a:p>
          <a:p>
            <a:pPr marL="0" indent="0"/>
            <a:r>
              <a:rPr lang="en-US" altLang="zh-TW" sz="1800" u="sng" smtClean="0"/>
              <a:t>ARIMA</a:t>
            </a:r>
            <a:endParaRPr lang="en-US" altLang="zh-TW" sz="1800" u="sng" dirty="0"/>
          </a:p>
          <a:p>
            <a:pPr>
              <a:buFont typeface="+mj-lt"/>
              <a:buAutoNum type="arabicPeriod"/>
            </a:pPr>
            <a:r>
              <a:rPr lang="en-US" altLang="zh-TW" sz="1800" b="0" dirty="0"/>
              <a:t>(10%) Simulate the first 200 data points of an ARIMA(1,1,2), with the differentiate process follows the ARMA(1,2) above.</a:t>
            </a:r>
          </a:p>
          <a:p>
            <a:pPr>
              <a:buFont typeface="+mj-lt"/>
              <a:buAutoNum type="arabicPeriod"/>
            </a:pPr>
            <a:r>
              <a:rPr lang="en-US" altLang="zh-TW" sz="1800" b="0" dirty="0"/>
              <a:t>(</a:t>
            </a:r>
            <a:r>
              <a:rPr lang="en-US" altLang="zh-TW" sz="1800" b="0" dirty="0" smtClean="0"/>
              <a:t>15%) </a:t>
            </a:r>
            <a:r>
              <a:rPr lang="en-US" altLang="zh-TW" sz="1800" b="0" dirty="0"/>
              <a:t>Do the </a:t>
            </a:r>
            <a:r>
              <a:rPr lang="en-US" altLang="zh-TW" sz="1800" b="0" dirty="0" smtClean="0"/>
              <a:t>augmented </a:t>
            </a:r>
            <a:r>
              <a:rPr lang="en-US" altLang="zh-TW" sz="1800" b="0" dirty="0"/>
              <a:t>Dickey-Fuller test on your simulated data</a:t>
            </a:r>
            <a:r>
              <a:rPr lang="en-US" altLang="zh-TW" sz="1800" b="0" dirty="0" smtClean="0"/>
              <a:t>.</a:t>
            </a:r>
            <a:endParaRPr lang="en-US" altLang="zh-TW" sz="1800" b="0" dirty="0"/>
          </a:p>
          <a:p>
            <a:pPr marL="0" indent="0"/>
            <a:endParaRPr lang="en-US" altLang="zh-TW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145</Words>
  <Application>Microsoft Office PowerPoint</Application>
  <PresentationFormat>如螢幕大小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角度</vt:lpstr>
      <vt:lpstr>HOMEWORK 3 Due 3/15 00:00  send to e3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48</cp:revision>
  <dcterms:created xsi:type="dcterms:W3CDTF">2016-09-02T07:26:20Z</dcterms:created>
  <dcterms:modified xsi:type="dcterms:W3CDTF">2018-03-06T07:02:50Z</dcterms:modified>
</cp:coreProperties>
</file>