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48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2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3/06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60648"/>
            <a:ext cx="7520940" cy="441982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(10%) Generate the first </a:t>
            </a:r>
            <a:r>
              <a:rPr lang="en-US" altLang="zh-TW" sz="1800" b="0" dirty="0" smtClean="0"/>
              <a:t>500 </a:t>
            </a:r>
            <a:r>
              <a:rPr lang="en-US" altLang="zh-TW" sz="1800" b="0" dirty="0" smtClean="0"/>
              <a:t>data points from the following AR(3):</a:t>
            </a:r>
          </a:p>
          <a:p>
            <a:pPr marL="0" indent="0" algn="ctr"/>
            <a:r>
              <a:rPr lang="en-US" altLang="zh-TW" sz="1800" b="0" dirty="0" smtClean="0"/>
              <a:t>R(t) = 0.01 + 0.1 R(t-1) – 0.1 R(t-3) + a(t)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(10%) Compute and draw the </a:t>
            </a:r>
            <a:r>
              <a:rPr lang="en-US" altLang="zh-TW" sz="1800" b="0" dirty="0" err="1" smtClean="0"/>
              <a:t>autocorrleation</a:t>
            </a:r>
            <a:r>
              <a:rPr lang="en-US" altLang="zh-TW" sz="1800" b="0" dirty="0" smtClean="0"/>
              <a:t> plot.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Pretend you don’t know the order. Do the order estimation using PACF.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Pretend you don’t know the order. Do the order estimation using the AIC.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Use the order obtained by 4. to do the parameter estimations.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Check the adequacy of your estimated model by checking whether the estimated residuals forms a white-noise process.</a:t>
            </a:r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162</TotalTime>
  <Words>113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2 Due 3/06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41</cp:revision>
  <dcterms:created xsi:type="dcterms:W3CDTF">2016-09-02T07:26:20Z</dcterms:created>
  <dcterms:modified xsi:type="dcterms:W3CDTF">2019-02-22T01:29:43Z</dcterms:modified>
</cp:coreProperties>
</file>