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5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132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7</a:t>
            </a:r>
            <a:br>
              <a:rPr lang="en-US" altLang="zh-TW" dirty="0" smtClean="0"/>
            </a:br>
            <a:r>
              <a:rPr lang="en-US" altLang="zh-TW" dirty="0" smtClean="0"/>
              <a:t>Due 5/29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is about VAR and PCA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(15%) Generate a 2-dimensional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/>
                          </a:rPr>
                          <m:t>=(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2,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800" b="0" dirty="0" smtClean="0"/>
                  <a:t> from a VAR(1)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Φ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=(</m:t>
                    </m:r>
                    <m:r>
                      <a:rPr lang="en-US" altLang="zh-TW" sz="1800" b="0" i="1" smtClean="0">
                        <a:latin typeface="Cambria Math"/>
                      </a:rPr>
                      <m:t>0.2,0.4)′</m:t>
                    </m:r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Φ</m:t>
                    </m:r>
                    <m:r>
                      <a:rPr lang="en-US" altLang="zh-TW" sz="1800" i="1">
                        <a:latin typeface="Cambria Math"/>
                      </a:rPr>
                      <m:t>=</m:t>
                    </m:r>
                    <m:r>
                      <a:rPr lang="en-US" altLang="zh-TW" sz="1800" b="0" i="1" smtClean="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TW" sz="1800" b="0" i="1" smtClean="0">
                              <a:latin typeface="Cambria Math"/>
                            </a:rPr>
                            <m:t>.2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0.3</m:t>
                          </m:r>
                        </m:e>
                      </m:mr>
                      <m:mr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−0.6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1.1</m:t>
                          </m:r>
                        </m:e>
                      </m:mr>
                    </m:m>
                    <m:r>
                      <a:rPr lang="en-US" altLang="zh-TW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is bivariate normally distributed with mean zero and variance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Σ</m:t>
                    </m:r>
                    <m:r>
                      <a:rPr lang="en-US" altLang="zh-TW" sz="1800" i="1">
                        <a:latin typeface="Cambria Math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18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2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800" b="0" dirty="0" smtClean="0"/>
              </a:p>
              <a:p>
                <a:pPr marL="466344" lvl="3" indent="0">
                  <a:buNone/>
                </a:pPr>
                <a:r>
                  <a:rPr lang="en-US" altLang="zh-TW" sz="1800" b="0" dirty="0" smtClean="0"/>
                  <a:t>Generate t=1~200.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(35%) Now, suppose you only have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, and only know that it comes from a VARMA model, without knowing the order and the parameters. Fit an VARMA model on it, and check the adequacy of your result.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  <a:blipFill rotWithShape="1">
                <a:blip r:embed="rId2" cstate="print"/>
                <a:stretch>
                  <a:fillRect l="-559" t="-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is about VAR and PCA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altLang="zh-TW" sz="1800" b="0" dirty="0" smtClean="0"/>
                  <a:t>(15%) Now, generate a 3-dimensional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/>
                          </a:rPr>
                          <m:t>=(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2,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3,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800" b="0" dirty="0" smtClean="0"/>
                  <a:t> from a factor model upon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=0.9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,1 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+1.2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is 3-dim standar</a:t>
                </a:r>
                <a:r>
                  <a:rPr lang="en-US" altLang="zh-TW" sz="1800" dirty="0" smtClean="0"/>
                  <a:t>d normal.</a:t>
                </a:r>
              </a:p>
              <a:p>
                <a:pPr marL="466344" lvl="3" indent="0">
                  <a:buNone/>
                </a:pPr>
                <a:r>
                  <a:rPr lang="en-US" altLang="zh-TW" sz="1800" b="0" dirty="0" smtClean="0"/>
                  <a:t>Generate t=1~200.</a:t>
                </a:r>
              </a:p>
              <a:p>
                <a:pPr>
                  <a:buFont typeface="+mj-lt"/>
                  <a:buAutoNum type="arabicPeriod" startAt="4"/>
                </a:pPr>
                <a:r>
                  <a:rPr lang="en-US" altLang="zh-TW" sz="1800" b="0" dirty="0" smtClean="0"/>
                  <a:t>(35%) Now, suppose you only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,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. Do a PCA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to extract the first two components, and build a two-factor model on it.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  <a:blipFill rotWithShape="1">
                <a:blip r:embed="rId2" cstate="print"/>
                <a:stretch>
                  <a:fillRect l="-559" t="-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287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角度</vt:lpstr>
      <vt:lpstr>HOMEWORK 7 Due 5/29 00:00  send to e3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66</cp:revision>
  <dcterms:created xsi:type="dcterms:W3CDTF">2016-09-02T07:26:20Z</dcterms:created>
  <dcterms:modified xsi:type="dcterms:W3CDTF">2019-05-20T06:56:13Z</dcterms:modified>
</cp:coreProperties>
</file>