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64" r:id="rId15"/>
    <p:sldId id="270" r:id="rId16"/>
    <p:sldId id="271" r:id="rId17"/>
    <p:sldId id="275" r:id="rId18"/>
    <p:sldId id="281" r:id="rId19"/>
    <p:sldId id="276" r:id="rId20"/>
    <p:sldId id="277" r:id="rId21"/>
    <p:sldId id="273" r:id="rId22"/>
    <p:sldId id="279" r:id="rId23"/>
    <p:sldId id="278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4541" autoAdjust="0"/>
  </p:normalViewPr>
  <p:slideViewPr>
    <p:cSldViewPr>
      <p:cViewPr varScale="1">
        <p:scale>
          <a:sx n="80" d="100"/>
          <a:sy n="80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AF9EB0A6-63D7-48FF-951B-5BC0B370869B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478AB86-FF3B-40C0-9F2F-E059E719FD81}" type="par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352C861F-E8DB-499F-A491-0983477D3E7E}" type="sib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5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5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5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5">
        <dgm:presLayoutVars>
          <dgm:bulletEnabled val="1"/>
        </dgm:presLayoutVars>
      </dgm:prSet>
      <dgm:spPr/>
    </dgm:pt>
    <dgm:pt modelId="{43191C84-AE8A-4229-B6CB-402AAD57A5B6}" type="pres">
      <dgm:prSet presAssocID="{154E071F-FF27-4B93-947F-BC1937763D78}" presName="spacing" presStyleCnt="0"/>
      <dgm:spPr/>
    </dgm:pt>
    <dgm:pt modelId="{258F8964-033A-4643-B107-05F7143B5883}" type="pres">
      <dgm:prSet presAssocID="{AF9EB0A6-63D7-48FF-951B-5BC0B370869B}" presName="linNode" presStyleCnt="0"/>
      <dgm:spPr/>
    </dgm:pt>
    <dgm:pt modelId="{EAA6A477-D893-4281-B73D-57CB63F3DE67}" type="pres">
      <dgm:prSet presAssocID="{AF9EB0A6-63D7-48FF-951B-5BC0B370869B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DD41A6-67F3-46F4-ABE2-87219C2385A6}" type="pres">
      <dgm:prSet presAssocID="{AF9EB0A6-63D7-48FF-951B-5BC0B370869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D31F35F-6C49-4B19-AEE7-1B8F2F1B41DE}" srcId="{DD15C1B9-CB54-4C66-99B9-72BCC61CFAE0}" destId="{AF9EB0A6-63D7-48FF-951B-5BC0B370869B}" srcOrd="4" destOrd="0" parTransId="{9478AB86-FF3B-40C0-9F2F-E059E719FD81}" sibTransId="{352C861F-E8DB-499F-A491-0983477D3E7E}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A8B1F14D-482A-467B-AFC4-035DC34417BC}" type="presOf" srcId="{AF9EB0A6-63D7-48FF-951B-5BC0B370869B}" destId="{EAA6A477-D893-4281-B73D-57CB63F3DE67}" srcOrd="0" destOrd="0" presId="urn:microsoft.com/office/officeart/2005/8/layout/vList6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  <dgm:cxn modelId="{EC6730E4-6392-4ED5-ADA9-46CBBF8A0122}" type="presParOf" srcId="{72278BD8-25C5-436C-A9F3-D34C2C5B7554}" destId="{43191C84-AE8A-4229-B6CB-402AAD57A5B6}" srcOrd="7" destOrd="0" presId="urn:microsoft.com/office/officeart/2005/8/layout/vList6"/>
    <dgm:cxn modelId="{B902C0CF-4D78-442F-83EA-C7E1BB371FF8}" type="presParOf" srcId="{72278BD8-25C5-436C-A9F3-D34C2C5B7554}" destId="{258F8964-033A-4643-B107-05F7143B5883}" srcOrd="8" destOrd="0" presId="urn:microsoft.com/office/officeart/2005/8/layout/vList6"/>
    <dgm:cxn modelId="{BC1FE926-9DAB-46C7-87C2-A31173722BA5}" type="presParOf" srcId="{258F8964-033A-4643-B107-05F7143B5883}" destId="{EAA6A477-D893-4281-B73D-57CB63F3DE67}" srcOrd="0" destOrd="0" presId="urn:microsoft.com/office/officeart/2005/8/layout/vList6"/>
    <dgm:cxn modelId="{DA335E99-EF1A-4949-A4B9-FAC82447C01B}" type="presParOf" srcId="{258F8964-033A-4643-B107-05F7143B5883}" destId="{5DDD41A6-67F3-46F4-ABE2-87219C2385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CE9D54A8-CC44-4F45-9603-05018D94AC40}" type="presOf" srcId="{C212340B-F7B9-4607-A308-7CC6282A9230}" destId="{030F6E32-742C-47E2-9D37-57CF9EAF4618}" srcOrd="0" destOrd="0" presId="urn:microsoft.com/office/officeart/2005/8/layout/list1"/>
    <dgm:cxn modelId="{23D80DBA-E253-4A34-8AB4-AF985AE0EAAB}" type="presOf" srcId="{66E20EE5-AB0F-4BF5-9F2C-2E6D316E025D}" destId="{27346654-1D57-48A1-86E6-3AF0BA6A8FE9}" srcOrd="0" destOrd="0" presId="urn:microsoft.com/office/officeart/2005/8/layout/list1"/>
    <dgm:cxn modelId="{8661C492-17C9-428B-8821-BC4320111696}" type="presOf" srcId="{8666D98D-6CD0-4082-A74E-BD5C032DED01}" destId="{C19F3680-D56C-412E-85DF-579987FDDF1E}" srcOrd="1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73ECF369-DFC3-419B-8958-38B742077BF2}" type="presOf" srcId="{8666D98D-6CD0-4082-A74E-BD5C032DED01}" destId="{E6D6CD7E-DDAB-4A85-93B4-140CF586C93C}" srcOrd="0" destOrd="0" presId="urn:microsoft.com/office/officeart/2005/8/layout/list1"/>
    <dgm:cxn modelId="{42DB50BD-0612-4D12-A6DB-97F105FD4432}" type="presOf" srcId="{984A07DB-10D8-4465-8E81-B4F0DD8BD545}" destId="{B6A17A4A-CEF7-489C-BB5A-BD3F4EC42171}" srcOrd="0" destOrd="0" presId="urn:microsoft.com/office/officeart/2005/8/layout/list1"/>
    <dgm:cxn modelId="{AB2BBFC1-A312-4B13-9F98-FD79821C8CD7}" type="presOf" srcId="{CCF9A8D0-3807-4F2E-AD41-8D2CAD2B23C9}" destId="{48D2E058-7F04-471B-ACC8-C57B9E71DB2C}" srcOrd="0" destOrd="0" presId="urn:microsoft.com/office/officeart/2005/8/layout/list1"/>
    <dgm:cxn modelId="{72019ADF-464D-4255-A594-F2942440C4CE}" type="presOf" srcId="{C212340B-F7B9-4607-A308-7CC6282A9230}" destId="{121053D0-15CB-4CF7-B28B-C5B3417D9F5C}" srcOrd="1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ECF2EBAF-E2DA-4EBC-8294-9278ABFB6441}" type="presParOf" srcId="{B6A17A4A-CEF7-489C-BB5A-BD3F4EC42171}" destId="{3CF37016-86AF-4B60-9EB1-03FBB8834566}" srcOrd="0" destOrd="0" presId="urn:microsoft.com/office/officeart/2005/8/layout/list1"/>
    <dgm:cxn modelId="{7EC279F5-4B84-40F3-B333-9B84FE57BB99}" type="presParOf" srcId="{3CF37016-86AF-4B60-9EB1-03FBB8834566}" destId="{E6D6CD7E-DDAB-4A85-93B4-140CF586C93C}" srcOrd="0" destOrd="0" presId="urn:microsoft.com/office/officeart/2005/8/layout/list1"/>
    <dgm:cxn modelId="{8F3D81B6-D830-498C-BF73-060E8FD23DF2}" type="presParOf" srcId="{3CF37016-86AF-4B60-9EB1-03FBB8834566}" destId="{C19F3680-D56C-412E-85DF-579987FDDF1E}" srcOrd="1" destOrd="0" presId="urn:microsoft.com/office/officeart/2005/8/layout/list1"/>
    <dgm:cxn modelId="{86BAC88C-3A11-40CF-B41A-556E80928A34}" type="presParOf" srcId="{B6A17A4A-CEF7-489C-BB5A-BD3F4EC42171}" destId="{F0C6B660-D58B-4FBE-9F8E-93015FE556FE}" srcOrd="1" destOrd="0" presId="urn:microsoft.com/office/officeart/2005/8/layout/list1"/>
    <dgm:cxn modelId="{6E464699-0F6A-4DEB-90D6-E2019ABD8520}" type="presParOf" srcId="{B6A17A4A-CEF7-489C-BB5A-BD3F4EC42171}" destId="{27346654-1D57-48A1-86E6-3AF0BA6A8FE9}" srcOrd="2" destOrd="0" presId="urn:microsoft.com/office/officeart/2005/8/layout/list1"/>
    <dgm:cxn modelId="{BC19C5FD-BEEF-4035-8F66-3D3BEF7E8D93}" type="presParOf" srcId="{B6A17A4A-CEF7-489C-BB5A-BD3F4EC42171}" destId="{510E5FAB-3855-4616-8585-0CF71390D437}" srcOrd="3" destOrd="0" presId="urn:microsoft.com/office/officeart/2005/8/layout/list1"/>
    <dgm:cxn modelId="{57782554-4C79-41FB-B2A2-74B6CF2EE5A1}" type="presParOf" srcId="{B6A17A4A-CEF7-489C-BB5A-BD3F4EC42171}" destId="{0FB84BF4-CE53-4479-BD6D-ABCEB83C6DF2}" srcOrd="4" destOrd="0" presId="urn:microsoft.com/office/officeart/2005/8/layout/list1"/>
    <dgm:cxn modelId="{6D786731-9F54-44B3-A484-A57B7A6DB1AB}" type="presParOf" srcId="{0FB84BF4-CE53-4479-BD6D-ABCEB83C6DF2}" destId="{030F6E32-742C-47E2-9D37-57CF9EAF4618}" srcOrd="0" destOrd="0" presId="urn:microsoft.com/office/officeart/2005/8/layout/list1"/>
    <dgm:cxn modelId="{F2846C21-2116-4B52-A5C5-5C71CA7CE7B3}" type="presParOf" srcId="{0FB84BF4-CE53-4479-BD6D-ABCEB83C6DF2}" destId="{121053D0-15CB-4CF7-B28B-C5B3417D9F5C}" srcOrd="1" destOrd="0" presId="urn:microsoft.com/office/officeart/2005/8/layout/list1"/>
    <dgm:cxn modelId="{6D82649F-D433-437C-BA65-1382946BA786}" type="presParOf" srcId="{B6A17A4A-CEF7-489C-BB5A-BD3F4EC42171}" destId="{B42B04E8-6A0F-46D2-AAF3-9B11F4AC2F93}" srcOrd="5" destOrd="0" presId="urn:microsoft.com/office/officeart/2005/8/layout/list1"/>
    <dgm:cxn modelId="{97C9F802-7761-4907-B7A1-E5CDEDE22E0F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722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722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7257"/>
        <a:ext cx="2443611" cy="841728"/>
      </dsp:txXfrm>
    </dsp:sp>
    <dsp:sp modelId="{8BD4EEE7-1427-4518-9745-39B7354EF66B}">
      <dsp:nvSpPr>
        <dsp:cNvPr id="0" name=""/>
        <dsp:cNvSpPr/>
      </dsp:nvSpPr>
      <dsp:spPr>
        <a:xfrm>
          <a:off x="2534681" y="1027801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027801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1073336"/>
        <a:ext cx="2443611" cy="841728"/>
      </dsp:txXfrm>
    </dsp:sp>
    <dsp:sp modelId="{BC296577-4E4D-49ED-869C-F3278201FBDD}">
      <dsp:nvSpPr>
        <dsp:cNvPr id="0" name=""/>
        <dsp:cNvSpPr/>
      </dsp:nvSpPr>
      <dsp:spPr>
        <a:xfrm>
          <a:off x="2534681" y="2053880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053880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2099415"/>
        <a:ext cx="2443611" cy="841728"/>
      </dsp:txXfrm>
    </dsp:sp>
    <dsp:sp modelId="{707BD0A1-2D34-4259-AA0C-BF3244CC8AFA}">
      <dsp:nvSpPr>
        <dsp:cNvPr id="0" name=""/>
        <dsp:cNvSpPr/>
      </dsp:nvSpPr>
      <dsp:spPr>
        <a:xfrm>
          <a:off x="2534681" y="3079959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079959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3125494"/>
        <a:ext cx="2443611" cy="841728"/>
      </dsp:txXfrm>
    </dsp:sp>
    <dsp:sp modelId="{5DDD41A6-67F3-46F4-ABE2-87219C2385A6}">
      <dsp:nvSpPr>
        <dsp:cNvPr id="0" name=""/>
        <dsp:cNvSpPr/>
      </dsp:nvSpPr>
      <dsp:spPr>
        <a:xfrm>
          <a:off x="2534681" y="4106038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A477-D893-4281-B73D-57CB63F3DE67}">
      <dsp:nvSpPr>
        <dsp:cNvPr id="0" name=""/>
        <dsp:cNvSpPr/>
      </dsp:nvSpPr>
      <dsp:spPr>
        <a:xfrm>
          <a:off x="0" y="4106038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151573"/>
        <a:ext cx="2443611" cy="841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790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2810"/>
        <a:ext cx="8164872" cy="407049"/>
      </dsp:txXfrm>
    </dsp:sp>
    <dsp:sp modelId="{42972249-60EC-4131-888B-636170E6F665}">
      <dsp:nvSpPr>
        <dsp:cNvPr id="0" name=""/>
        <dsp:cNvSpPr/>
      </dsp:nvSpPr>
      <dsp:spPr>
        <a:xfrm>
          <a:off x="0" y="45187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51879"/>
        <a:ext cx="8208912" cy="258952"/>
      </dsp:txXfrm>
    </dsp:sp>
    <dsp:sp modelId="{8F1C25C7-51F6-48F8-B4B0-AEEE915F7AC5}">
      <dsp:nvSpPr>
        <dsp:cNvPr id="0" name=""/>
        <dsp:cNvSpPr/>
      </dsp:nvSpPr>
      <dsp:spPr>
        <a:xfrm>
          <a:off x="0" y="710832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732852"/>
        <a:ext cx="8164872" cy="407049"/>
      </dsp:txXfrm>
    </dsp:sp>
    <dsp:sp modelId="{975B7BD7-BA18-45C0-8B90-64841DF69D3D}">
      <dsp:nvSpPr>
        <dsp:cNvPr id="0" name=""/>
        <dsp:cNvSpPr/>
      </dsp:nvSpPr>
      <dsp:spPr>
        <a:xfrm>
          <a:off x="0" y="1161921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61921"/>
        <a:ext cx="8208912" cy="258952"/>
      </dsp:txXfrm>
    </dsp:sp>
    <dsp:sp modelId="{C7DFDAAC-9B53-43A9-BA50-C080D1DABFAD}">
      <dsp:nvSpPr>
        <dsp:cNvPr id="0" name=""/>
        <dsp:cNvSpPr/>
      </dsp:nvSpPr>
      <dsp:spPr>
        <a:xfrm>
          <a:off x="0" y="1420874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1442894"/>
        <a:ext cx="8164872" cy="407049"/>
      </dsp:txXfrm>
    </dsp:sp>
    <dsp:sp modelId="{65FA0EAB-4AEE-4A92-AC82-59CE948C0152}">
      <dsp:nvSpPr>
        <dsp:cNvPr id="0" name=""/>
        <dsp:cNvSpPr/>
      </dsp:nvSpPr>
      <dsp:spPr>
        <a:xfrm>
          <a:off x="0" y="1871963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71963"/>
        <a:ext cx="8208912" cy="258952"/>
      </dsp:txXfrm>
    </dsp:sp>
    <dsp:sp modelId="{5D062E3F-1CDB-4BB5-8AE4-B420A0E5EDC8}">
      <dsp:nvSpPr>
        <dsp:cNvPr id="0" name=""/>
        <dsp:cNvSpPr/>
      </dsp:nvSpPr>
      <dsp:spPr>
        <a:xfrm>
          <a:off x="0" y="2130916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152936"/>
        <a:ext cx="8164872" cy="407049"/>
      </dsp:txXfrm>
    </dsp:sp>
    <dsp:sp modelId="{1A98411F-BB4A-4FE7-BF2F-526C103E9669}">
      <dsp:nvSpPr>
        <dsp:cNvPr id="0" name=""/>
        <dsp:cNvSpPr/>
      </dsp:nvSpPr>
      <dsp:spPr>
        <a:xfrm>
          <a:off x="0" y="2582005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82005"/>
        <a:ext cx="8208912" cy="258952"/>
      </dsp:txXfrm>
    </dsp:sp>
    <dsp:sp modelId="{A53D2157-4E4D-4092-B069-43EFCEA34D39}">
      <dsp:nvSpPr>
        <dsp:cNvPr id="0" name=""/>
        <dsp:cNvSpPr/>
      </dsp:nvSpPr>
      <dsp:spPr>
        <a:xfrm>
          <a:off x="0" y="2840957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862977"/>
        <a:ext cx="8164872" cy="407049"/>
      </dsp:txXfrm>
    </dsp:sp>
    <dsp:sp modelId="{CCE9917A-38AE-4D39-86E4-CA05261F6BDB}">
      <dsp:nvSpPr>
        <dsp:cNvPr id="0" name=""/>
        <dsp:cNvSpPr/>
      </dsp:nvSpPr>
      <dsp:spPr>
        <a:xfrm>
          <a:off x="0" y="3292047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92047"/>
        <a:ext cx="8208912" cy="258952"/>
      </dsp:txXfrm>
    </dsp:sp>
    <dsp:sp modelId="{5C328887-E348-4682-B966-131F1137C794}">
      <dsp:nvSpPr>
        <dsp:cNvPr id="0" name=""/>
        <dsp:cNvSpPr/>
      </dsp:nvSpPr>
      <dsp:spPr>
        <a:xfrm>
          <a:off x="0" y="3550999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3573019"/>
        <a:ext cx="8164872" cy="407049"/>
      </dsp:txXfrm>
    </dsp:sp>
    <dsp:sp modelId="{6D1264EF-B2A6-41DB-8D0F-1F9DE43068E7}">
      <dsp:nvSpPr>
        <dsp:cNvPr id="0" name=""/>
        <dsp:cNvSpPr/>
      </dsp:nvSpPr>
      <dsp:spPr>
        <a:xfrm>
          <a:off x="0" y="400208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002089"/>
        <a:ext cx="8208912" cy="2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423750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23750"/>
        <a:ext cx="5904656" cy="1200937"/>
      </dsp:txXfrm>
    </dsp:sp>
    <dsp:sp modelId="{C19F3680-D56C-412E-85DF-579987FDDF1E}">
      <dsp:nvSpPr>
        <dsp:cNvPr id="0" name=""/>
        <dsp:cNvSpPr/>
      </dsp:nvSpPr>
      <dsp:spPr>
        <a:xfrm>
          <a:off x="295232" y="54750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90776"/>
        <a:ext cx="4061207" cy="665948"/>
      </dsp:txXfrm>
    </dsp:sp>
    <dsp:sp modelId="{48D2E058-7F04-471B-ACC8-C57B9E71DB2C}">
      <dsp:nvSpPr>
        <dsp:cNvPr id="0" name=""/>
        <dsp:cNvSpPr/>
      </dsp:nvSpPr>
      <dsp:spPr>
        <a:xfrm>
          <a:off x="0" y="2128688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sz="2500" b="0" i="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128688"/>
        <a:ext cx="5904656" cy="1200937"/>
      </dsp:txXfrm>
    </dsp:sp>
    <dsp:sp modelId="{121053D0-15CB-4CF7-B28B-C5B3417D9F5C}">
      <dsp:nvSpPr>
        <dsp:cNvPr id="0" name=""/>
        <dsp:cNvSpPr/>
      </dsp:nvSpPr>
      <dsp:spPr>
        <a:xfrm>
          <a:off x="295232" y="1759688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1795714"/>
        <a:ext cx="4061207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他的缺點在於造成多餘的資源浪費，不但浪費效能，也增加程式碼維護的成本。但是我覺得為了以後可以減少除厝的時間還是要寫一下防禦程式。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Learning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Defensive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87282632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黑洞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3267400"/>
              </p:ext>
            </p:extLst>
          </p:nvPr>
        </p:nvGraphicFramePr>
        <p:xfrm>
          <a:off x="1475656" y="155679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51" y="5244628"/>
            <a:ext cx="2781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142241594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790140121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63007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526346" y="2040323"/>
            <a:ext cx="756084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74218" y="1517103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class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526</Words>
  <Application>Microsoft Office PowerPoint</Application>
  <PresentationFormat>如螢幕大小 (4:3)</PresentationFormat>
  <Paragraphs>110</Paragraphs>
  <Slides>24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相鄰</vt:lpstr>
      <vt:lpstr>Learning Defensive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92</cp:revision>
  <dcterms:created xsi:type="dcterms:W3CDTF">2016-08-18T02:03:17Z</dcterms:created>
  <dcterms:modified xsi:type="dcterms:W3CDTF">2016-08-19T01:18:44Z</dcterms:modified>
</cp:coreProperties>
</file>