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7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25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07496364267835"/>
          <c:y val="2.8300988064745382E-2"/>
          <c:w val="0.64653802230182633"/>
          <c:h val="0.95965345031570271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原則</c:v>
                </c:pt>
              </c:strCache>
            </c:strRef>
          </c:tx>
          <c:dPt>
            <c:idx val="0"/>
            <c:bubble3D val="0"/>
            <c:spPr>
              <a:solidFill>
                <a:srgbClr val="00B050">
                  <a:alpha val="50000"/>
                </a:srgbClr>
              </a:solidFill>
            </c:spPr>
          </c:dPt>
          <c:dPt>
            <c:idx val="1"/>
            <c:bubble3D val="0"/>
            <c:spPr>
              <a:solidFill>
                <a:srgbClr val="0070C0">
                  <a:alpha val="50000"/>
                </a:srgbClr>
              </a:solidFill>
            </c:spPr>
          </c:dPt>
          <c:dPt>
            <c:idx val="2"/>
            <c:bubble3D val="0"/>
            <c:spPr>
              <a:solidFill>
                <a:srgbClr val="7030A0">
                  <a:alpha val="50000"/>
                </a:srgbClr>
              </a:solidFill>
            </c:spPr>
          </c:dPt>
          <c:dLbls>
            <c:dLbl>
              <c:idx val="0"/>
              <c:layout>
                <c:manualLayout>
                  <c:x val="7.2362859153215775E-2"/>
                  <c:y val="1.4042866205754954E-2"/>
                </c:manualLayout>
              </c:layout>
              <c:tx>
                <c:rich>
                  <a:bodyPr/>
                  <a:lstStyle/>
                  <a:p>
                    <a:r>
                      <a:rPr lang="zh-TW" altLang="en-US" dirty="0"/>
                      <a:t>文字</a:t>
                    </a:r>
                    <a:r>
                      <a:rPr lang="zh-TW" altLang="en-US" dirty="0" smtClean="0"/>
                      <a:t>內容</a:t>
                    </a:r>
                    <a:endParaRPr lang="en-US" altLang="zh-TW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5.1326307658937365E-2"/>
                  <c:y val="-8.9964799242359082E-3"/>
                </c:manualLayout>
              </c:layout>
              <c:tx>
                <c:rich>
                  <a:bodyPr/>
                  <a:lstStyle/>
                  <a:p>
                    <a:r>
                      <a:rPr lang="zh-TW" altLang="en-US" dirty="0" smtClean="0"/>
                      <a:t>聲調</a:t>
                    </a:r>
                    <a:endParaRPr lang="en-US" altLang="zh-TW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3.102327254643664E-2"/>
                  <c:y val="9.8241378647436935E-3"/>
                </c:manualLayout>
              </c:layout>
              <c:tx>
                <c:rich>
                  <a:bodyPr/>
                  <a:lstStyle/>
                  <a:p>
                    <a:r>
                      <a:rPr lang="zh-TW" altLang="en-US" dirty="0" smtClean="0"/>
                      <a:t>肢體語言</a:t>
                    </a:r>
                    <a:endParaRPr lang="zh-TW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工作表1!$A$2:$A$4</c:f>
              <c:strCache>
                <c:ptCount val="3"/>
                <c:pt idx="0">
                  <c:v>文字內容</c:v>
                </c:pt>
                <c:pt idx="1">
                  <c:v>聲調</c:v>
                </c:pt>
                <c:pt idx="2">
                  <c:v>肢體語言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</c:v>
                </c:pt>
                <c:pt idx="1">
                  <c:v>35</c:v>
                </c:pt>
                <c:pt idx="2">
                  <c:v>58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uite.net/jin117/blog/59857980-%E7%B0%A1%E5%A0%B1%E5%8D%B3%E6%BA%9D%E9%80%9A++%E5%A6%82%E4%BD%95%E5%AD%B8%E7%B0%A1%E5%A0%B1%E6%8A%80%E5%B7%A7+%E6%88%90%E7%82%BA%E9%AB%98%E6%89%8B" TargetMode="External"/><Relationship Id="rId2" Type="http://schemas.openxmlformats.org/officeDocument/2006/relationships/hyperlink" Target="http://tedxtaipei.com/articles/10_tips_for_slide/" TargetMode="External"/><Relationship Id="rId1" Type="http://schemas.openxmlformats.org/officeDocument/2006/relationships/hyperlink" Target="http://www.lis.ntu.edu.tw/~pnhsieh/lectures/presentationskills.htm" TargetMode="External"/><Relationship Id="rId4" Type="http://schemas.openxmlformats.org/officeDocument/2006/relationships/hyperlink" Target="http://www.techbang.com/posts/9084-powerpoint-productivity-10-skimming?page=1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ncywu.idv.tw/article/paper24.htm" TargetMode="External"/><Relationship Id="rId2" Type="http://schemas.openxmlformats.org/officeDocument/2006/relationships/hyperlink" Target="http://andyliuonline.com/presentation-top-5-tips/" TargetMode="External"/><Relationship Id="rId1" Type="http://schemas.openxmlformats.org/officeDocument/2006/relationships/hyperlink" Target="http://www.managertoday.com.tw/articles/view/52894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uite.net/jin117/blog/59857980-%E7%B0%A1%E5%A0%B1%E5%8D%B3%E6%BA%9D%E9%80%9A++%E5%A6%82%E4%BD%95%E5%AD%B8%E7%B0%A1%E5%A0%B1%E6%8A%80%E5%B7%A7+%E6%88%90%E7%82%BA%E9%AB%98%E6%89%8B" TargetMode="External"/><Relationship Id="rId2" Type="http://schemas.openxmlformats.org/officeDocument/2006/relationships/hyperlink" Target="http://tedxtaipei.com/articles/10_tips_for_slide/" TargetMode="External"/><Relationship Id="rId1" Type="http://schemas.openxmlformats.org/officeDocument/2006/relationships/hyperlink" Target="http://www.lis.ntu.edu.tw/~pnhsieh/lectures/presentationskills.htm" TargetMode="External"/><Relationship Id="rId4" Type="http://schemas.openxmlformats.org/officeDocument/2006/relationships/hyperlink" Target="http://www.techbang.com/posts/9084-powerpoint-productivity-10-skimming?page=1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ncywu.idv.tw/article/paper24.htm" TargetMode="External"/><Relationship Id="rId2" Type="http://schemas.openxmlformats.org/officeDocument/2006/relationships/hyperlink" Target="http://andyliuonline.com/presentation-top-5-tips/" TargetMode="External"/><Relationship Id="rId1" Type="http://schemas.openxmlformats.org/officeDocument/2006/relationships/hyperlink" Target="http://www.managertoday.com.tw/articles/view/5289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129E-0A43-49EC-91A4-5F3C569D8042}" type="doc">
      <dgm:prSet loTypeId="urn:microsoft.com/office/officeart/2005/8/layout/venn1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D20A2685-CD0D-412C-858C-89A1770C6285}">
      <dgm:prSet/>
      <dgm:spPr>
        <a:solidFill>
          <a:srgbClr val="7030A0">
            <a:alpha val="50000"/>
          </a:srgbClr>
        </a:solidFill>
      </dgm:spPr>
      <dgm:t>
        <a:bodyPr/>
        <a:lstStyle/>
        <a:p>
          <a:pPr rtl="0"/>
          <a:r>
            <a:rPr lang="zh-TW" dirty="0" smtClean="0"/>
            <a:t>推銷</a:t>
          </a:r>
          <a:endParaRPr lang="zh-TW" dirty="0"/>
        </a:p>
      </dgm:t>
    </dgm:pt>
    <dgm:pt modelId="{8329E257-07F1-44F4-AEE6-C22F58312ECB}" type="parTrans" cxnId="{BA7EE2AB-E15E-44AE-AEC3-B83675707D32}">
      <dgm:prSet/>
      <dgm:spPr/>
      <dgm:t>
        <a:bodyPr/>
        <a:lstStyle/>
        <a:p>
          <a:endParaRPr lang="zh-TW" altLang="en-US"/>
        </a:p>
      </dgm:t>
    </dgm:pt>
    <dgm:pt modelId="{0357B248-3143-480F-8626-148FDA11AE57}" type="sibTrans" cxnId="{BA7EE2AB-E15E-44AE-AEC3-B83675707D32}">
      <dgm:prSet/>
      <dgm:spPr/>
      <dgm:t>
        <a:bodyPr/>
        <a:lstStyle/>
        <a:p>
          <a:endParaRPr lang="zh-TW" altLang="en-US"/>
        </a:p>
      </dgm:t>
    </dgm:pt>
    <dgm:pt modelId="{2CD0C0C1-940F-4010-8D35-6A57CB382CDF}">
      <dgm:prSet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zh-TW" dirty="0" smtClean="0"/>
            <a:t>說服</a:t>
          </a:r>
          <a:endParaRPr lang="zh-TW" dirty="0"/>
        </a:p>
      </dgm:t>
    </dgm:pt>
    <dgm:pt modelId="{DBE7BC47-F47A-46B4-883D-9A278BAC25CF}" type="parTrans" cxnId="{0E84553B-3C75-433C-B2EE-DEAD1C2E09C8}">
      <dgm:prSet/>
      <dgm:spPr/>
      <dgm:t>
        <a:bodyPr/>
        <a:lstStyle/>
        <a:p>
          <a:endParaRPr lang="zh-TW" altLang="en-US"/>
        </a:p>
      </dgm:t>
    </dgm:pt>
    <dgm:pt modelId="{DB4036EE-FE31-41E3-83CE-6F29BA2554B9}" type="sibTrans" cxnId="{0E84553B-3C75-433C-B2EE-DEAD1C2E09C8}">
      <dgm:prSet/>
      <dgm:spPr/>
      <dgm:t>
        <a:bodyPr/>
        <a:lstStyle/>
        <a:p>
          <a:endParaRPr lang="zh-TW" altLang="en-US"/>
        </a:p>
      </dgm:t>
    </dgm:pt>
    <dgm:pt modelId="{B0F40A47-F74C-4011-BBF6-38D4C578AD57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TW" dirty="0" smtClean="0"/>
            <a:t>溝通</a:t>
          </a:r>
          <a:endParaRPr lang="zh-TW" dirty="0"/>
        </a:p>
      </dgm:t>
    </dgm:pt>
    <dgm:pt modelId="{39BCFCDA-8E3B-49ED-B5B4-25041F5E1BCA}" type="parTrans" cxnId="{A13D235E-9A37-4C2E-B582-648119EE9644}">
      <dgm:prSet/>
      <dgm:spPr/>
      <dgm:t>
        <a:bodyPr/>
        <a:lstStyle/>
        <a:p>
          <a:endParaRPr lang="zh-TW" altLang="en-US"/>
        </a:p>
      </dgm:t>
    </dgm:pt>
    <dgm:pt modelId="{7A5338C2-DF30-452B-B4AC-94C3B7CE85BE}" type="sibTrans" cxnId="{A13D235E-9A37-4C2E-B582-648119EE9644}">
      <dgm:prSet/>
      <dgm:spPr/>
      <dgm:t>
        <a:bodyPr/>
        <a:lstStyle/>
        <a:p>
          <a:endParaRPr lang="zh-TW" altLang="en-US"/>
        </a:p>
      </dgm:t>
    </dgm:pt>
    <dgm:pt modelId="{71ABDDB8-B964-47BC-8AA5-29455506C03E}" type="pres">
      <dgm:prSet presAssocID="{8053129E-0A43-49EC-91A4-5F3C569D804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56A59AA-6526-4CFD-81D7-FEE9C8BB6D5B}" type="pres">
      <dgm:prSet presAssocID="{B0F40A47-F74C-4011-BBF6-38D4C578AD57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06F5909F-9C87-40DD-A779-A881D519A33D}" type="pres">
      <dgm:prSet presAssocID="{B0F40A47-F74C-4011-BBF6-38D4C578AD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EFD1F8-862E-4BE8-9CE6-84F23E58C2F4}" type="pres">
      <dgm:prSet presAssocID="{2CD0C0C1-940F-4010-8D35-6A57CB382CDF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B7B4F085-8656-4303-8504-3E8789B1F0BD}" type="pres">
      <dgm:prSet presAssocID="{2CD0C0C1-940F-4010-8D35-6A57CB382C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8C5A22-4BB9-4E58-ACAF-B9027F8805BA}" type="pres">
      <dgm:prSet presAssocID="{D20A2685-CD0D-412C-858C-89A1770C6285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A481AF69-AEEF-4879-9732-CD1E55264A20}" type="pres">
      <dgm:prSet presAssocID="{D20A2685-CD0D-412C-858C-89A1770C628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842EA3-B8D6-4AB0-83F3-92A1575EB3FC}" type="presOf" srcId="{B0F40A47-F74C-4011-BBF6-38D4C578AD57}" destId="{06F5909F-9C87-40DD-A779-A881D519A33D}" srcOrd="1" destOrd="0" presId="urn:microsoft.com/office/officeart/2005/8/layout/venn1"/>
    <dgm:cxn modelId="{5B42A8A0-3807-4106-8C4D-01C615F51981}" type="presOf" srcId="{D20A2685-CD0D-412C-858C-89A1770C6285}" destId="{A481AF69-AEEF-4879-9732-CD1E55264A20}" srcOrd="1" destOrd="0" presId="urn:microsoft.com/office/officeart/2005/8/layout/venn1"/>
    <dgm:cxn modelId="{A97E38E0-41A3-429B-A5FF-1D9388F19245}" type="presOf" srcId="{2CD0C0C1-940F-4010-8D35-6A57CB382CDF}" destId="{F0EFD1F8-862E-4BE8-9CE6-84F23E58C2F4}" srcOrd="0" destOrd="0" presId="urn:microsoft.com/office/officeart/2005/8/layout/venn1"/>
    <dgm:cxn modelId="{80E9517B-CD61-4282-82B7-A9C7929E4492}" type="presOf" srcId="{8053129E-0A43-49EC-91A4-5F3C569D8042}" destId="{71ABDDB8-B964-47BC-8AA5-29455506C03E}" srcOrd="0" destOrd="0" presId="urn:microsoft.com/office/officeart/2005/8/layout/venn1"/>
    <dgm:cxn modelId="{36E96333-6571-4B6A-9BC2-835F6C00F55F}" type="presOf" srcId="{D20A2685-CD0D-412C-858C-89A1770C6285}" destId="{EA8C5A22-4BB9-4E58-ACAF-B9027F8805BA}" srcOrd="0" destOrd="0" presId="urn:microsoft.com/office/officeart/2005/8/layout/venn1"/>
    <dgm:cxn modelId="{BA7EE2AB-E15E-44AE-AEC3-B83675707D32}" srcId="{8053129E-0A43-49EC-91A4-5F3C569D8042}" destId="{D20A2685-CD0D-412C-858C-89A1770C6285}" srcOrd="2" destOrd="0" parTransId="{8329E257-07F1-44F4-AEE6-C22F58312ECB}" sibTransId="{0357B248-3143-480F-8626-148FDA11AE57}"/>
    <dgm:cxn modelId="{A13D235E-9A37-4C2E-B582-648119EE9644}" srcId="{8053129E-0A43-49EC-91A4-5F3C569D8042}" destId="{B0F40A47-F74C-4011-BBF6-38D4C578AD57}" srcOrd="0" destOrd="0" parTransId="{39BCFCDA-8E3B-49ED-B5B4-25041F5E1BCA}" sibTransId="{7A5338C2-DF30-452B-B4AC-94C3B7CE85BE}"/>
    <dgm:cxn modelId="{0E84553B-3C75-433C-B2EE-DEAD1C2E09C8}" srcId="{8053129E-0A43-49EC-91A4-5F3C569D8042}" destId="{2CD0C0C1-940F-4010-8D35-6A57CB382CDF}" srcOrd="1" destOrd="0" parTransId="{DBE7BC47-F47A-46B4-883D-9A278BAC25CF}" sibTransId="{DB4036EE-FE31-41E3-83CE-6F29BA2554B9}"/>
    <dgm:cxn modelId="{215BF059-B321-4DC3-A1A6-1CB3391D5EF7}" type="presOf" srcId="{B0F40A47-F74C-4011-BBF6-38D4C578AD57}" destId="{256A59AA-6526-4CFD-81D7-FEE9C8BB6D5B}" srcOrd="0" destOrd="0" presId="urn:microsoft.com/office/officeart/2005/8/layout/venn1"/>
    <dgm:cxn modelId="{B137DD2D-B69D-439A-9ADA-402D39A99C25}" type="presOf" srcId="{2CD0C0C1-940F-4010-8D35-6A57CB382CDF}" destId="{B7B4F085-8656-4303-8504-3E8789B1F0BD}" srcOrd="1" destOrd="0" presId="urn:microsoft.com/office/officeart/2005/8/layout/venn1"/>
    <dgm:cxn modelId="{B8CD8644-048A-4F7D-8F1A-E04C323B8BE5}" type="presParOf" srcId="{71ABDDB8-B964-47BC-8AA5-29455506C03E}" destId="{256A59AA-6526-4CFD-81D7-FEE9C8BB6D5B}" srcOrd="0" destOrd="0" presId="urn:microsoft.com/office/officeart/2005/8/layout/venn1"/>
    <dgm:cxn modelId="{F2F47F35-B8D3-408D-A14D-ECB9678F816F}" type="presParOf" srcId="{71ABDDB8-B964-47BC-8AA5-29455506C03E}" destId="{06F5909F-9C87-40DD-A779-A881D519A33D}" srcOrd="1" destOrd="0" presId="urn:microsoft.com/office/officeart/2005/8/layout/venn1"/>
    <dgm:cxn modelId="{14E51CF2-09DF-4293-8A67-3314EF7B8FB2}" type="presParOf" srcId="{71ABDDB8-B964-47BC-8AA5-29455506C03E}" destId="{F0EFD1F8-862E-4BE8-9CE6-84F23E58C2F4}" srcOrd="2" destOrd="0" presId="urn:microsoft.com/office/officeart/2005/8/layout/venn1"/>
    <dgm:cxn modelId="{616AD9B8-48CD-4963-870A-DCA69BAB6768}" type="presParOf" srcId="{71ABDDB8-B964-47BC-8AA5-29455506C03E}" destId="{B7B4F085-8656-4303-8504-3E8789B1F0BD}" srcOrd="3" destOrd="0" presId="urn:microsoft.com/office/officeart/2005/8/layout/venn1"/>
    <dgm:cxn modelId="{57A73AD5-A531-49CA-B7AB-AA7AA4C6A305}" type="presParOf" srcId="{71ABDDB8-B964-47BC-8AA5-29455506C03E}" destId="{EA8C5A22-4BB9-4E58-ACAF-B9027F8805BA}" srcOrd="4" destOrd="0" presId="urn:microsoft.com/office/officeart/2005/8/layout/venn1"/>
    <dgm:cxn modelId="{E074ECD9-22CA-427D-A3A8-E98EEF2CE594}" type="presParOf" srcId="{71ABDDB8-B964-47BC-8AA5-29455506C03E}" destId="{A481AF69-AEEF-4879-9732-CD1E55264A2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9F1AF-89F6-480D-84D0-CEAE6DB5EF12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301CB526-AE06-4DC7-9473-4E679FBB2C65}">
      <dgm:prSet/>
      <dgm:spPr/>
      <dgm:t>
        <a:bodyPr/>
        <a:lstStyle/>
        <a:p>
          <a:pPr rtl="0"/>
          <a:r>
            <a:rPr lang="zh-TW" dirty="0" smtClean="0"/>
            <a:t>視覺化說明</a:t>
          </a:r>
          <a:endParaRPr lang="zh-TW" dirty="0"/>
        </a:p>
      </dgm:t>
    </dgm:pt>
    <dgm:pt modelId="{1D9721CB-BE40-4E73-9451-3908004E246F}" type="parTrans" cxnId="{6668702E-3C9A-4B2B-9E12-B812A0AA5AB8}">
      <dgm:prSet/>
      <dgm:spPr/>
      <dgm:t>
        <a:bodyPr/>
        <a:lstStyle/>
        <a:p>
          <a:endParaRPr lang="zh-TW" altLang="en-US"/>
        </a:p>
      </dgm:t>
    </dgm:pt>
    <dgm:pt modelId="{1B973405-E161-4D59-AFD9-5B1E2C1C9C09}" type="sibTrans" cxnId="{6668702E-3C9A-4B2B-9E12-B812A0AA5AB8}">
      <dgm:prSet/>
      <dgm:spPr/>
      <dgm:t>
        <a:bodyPr/>
        <a:lstStyle/>
        <a:p>
          <a:endParaRPr lang="zh-TW" altLang="en-US"/>
        </a:p>
      </dgm:t>
    </dgm:pt>
    <dgm:pt modelId="{745750D4-3C75-4AB0-8E7A-2771A11F9F90}">
      <dgm:prSet/>
      <dgm:spPr/>
      <dgm:t>
        <a:bodyPr/>
        <a:lstStyle/>
        <a:p>
          <a:pPr rtl="0"/>
          <a:r>
            <a:rPr lang="zh-TW" dirty="0" smtClean="0"/>
            <a:t>簡要重點</a:t>
          </a:r>
          <a:endParaRPr lang="zh-TW" dirty="0"/>
        </a:p>
      </dgm:t>
    </dgm:pt>
    <dgm:pt modelId="{57B0D695-0454-44F8-B72D-2F4A2C56EE3E}" type="parTrans" cxnId="{1CDA7C9F-4096-46EC-A7E7-88EB88DFE132}">
      <dgm:prSet/>
      <dgm:spPr/>
      <dgm:t>
        <a:bodyPr/>
        <a:lstStyle/>
        <a:p>
          <a:endParaRPr lang="zh-TW" altLang="en-US"/>
        </a:p>
      </dgm:t>
    </dgm:pt>
    <dgm:pt modelId="{54450424-BD5E-4226-A161-1743CB855DE6}" type="sibTrans" cxnId="{1CDA7C9F-4096-46EC-A7E7-88EB88DFE132}">
      <dgm:prSet/>
      <dgm:spPr/>
      <dgm:t>
        <a:bodyPr/>
        <a:lstStyle/>
        <a:p>
          <a:endParaRPr lang="zh-TW" altLang="en-US"/>
        </a:p>
      </dgm:t>
    </dgm:pt>
    <dgm:pt modelId="{54E8AAE1-D966-46D9-BD31-B34EE2FAF313}">
      <dgm:prSet custT="1"/>
      <dgm:spPr/>
      <dgm:t>
        <a:bodyPr/>
        <a:lstStyle/>
        <a:p>
          <a:pPr rtl="0"/>
          <a:r>
            <a:rPr lang="zh-TW" altLang="en-US" sz="5500" dirty="0" smtClean="0"/>
            <a:t>瞭解        觀眾的需求</a:t>
          </a:r>
          <a:endParaRPr lang="zh-TW" altLang="en-US" sz="5500" dirty="0"/>
        </a:p>
      </dgm:t>
    </dgm:pt>
    <dgm:pt modelId="{8A14E575-69D3-4C3B-9C30-25AAE6BFA5AE}" type="parTrans" cxnId="{8A5616F5-0371-4FFE-A794-08781401AEB5}">
      <dgm:prSet/>
      <dgm:spPr/>
      <dgm:t>
        <a:bodyPr/>
        <a:lstStyle/>
        <a:p>
          <a:endParaRPr lang="zh-TW" altLang="en-US"/>
        </a:p>
      </dgm:t>
    </dgm:pt>
    <dgm:pt modelId="{30A91B5F-97F9-41EC-9CFC-9377110F8D25}" type="sibTrans" cxnId="{8A5616F5-0371-4FFE-A794-08781401AEB5}">
      <dgm:prSet/>
      <dgm:spPr/>
      <dgm:t>
        <a:bodyPr/>
        <a:lstStyle/>
        <a:p>
          <a:endParaRPr lang="zh-TW" altLang="en-US"/>
        </a:p>
      </dgm:t>
    </dgm:pt>
    <dgm:pt modelId="{AE998ABD-B3CB-4927-9CFB-89185C58F5F0}">
      <dgm:prSet/>
      <dgm:spPr/>
      <dgm:t>
        <a:bodyPr/>
        <a:lstStyle/>
        <a:p>
          <a:pPr rtl="0"/>
          <a:r>
            <a:rPr lang="zh-TW" dirty="0" smtClean="0"/>
            <a:t>圖表運用</a:t>
          </a:r>
          <a:endParaRPr lang="zh-TW" dirty="0"/>
        </a:p>
      </dgm:t>
    </dgm:pt>
    <dgm:pt modelId="{8BFF13A7-B67F-4396-B214-7DB4E4337FA6}" type="parTrans" cxnId="{CC1D0E44-9AE1-4A18-8343-1653D785BCB2}">
      <dgm:prSet/>
      <dgm:spPr/>
      <dgm:t>
        <a:bodyPr/>
        <a:lstStyle/>
        <a:p>
          <a:endParaRPr lang="zh-TW" altLang="en-US"/>
        </a:p>
      </dgm:t>
    </dgm:pt>
    <dgm:pt modelId="{EB7F5CB0-20BF-418C-A9F0-4157153E2890}" type="sibTrans" cxnId="{CC1D0E44-9AE1-4A18-8343-1653D785BCB2}">
      <dgm:prSet/>
      <dgm:spPr/>
      <dgm:t>
        <a:bodyPr/>
        <a:lstStyle/>
        <a:p>
          <a:endParaRPr lang="zh-TW" altLang="en-US"/>
        </a:p>
      </dgm:t>
    </dgm:pt>
    <dgm:pt modelId="{8CCEA093-D955-4C5D-9055-5C675650A1AD}" type="pres">
      <dgm:prSet presAssocID="{9879F1AF-89F6-480D-84D0-CEAE6DB5EF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C1EA24B-F4FE-4B16-B228-0C531E74D4C6}" type="pres">
      <dgm:prSet presAssocID="{54E8AAE1-D966-46D9-BD31-B34EE2FAF31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1E2FC4-0209-4B73-9AA2-348F2F928F01}" type="pres">
      <dgm:prSet presAssocID="{30A91B5F-97F9-41EC-9CFC-9377110F8D25}" presName="sibTrans" presStyleCnt="0"/>
      <dgm:spPr/>
    </dgm:pt>
    <dgm:pt modelId="{963D0E94-135E-46C1-A0CA-143C35DFFA81}" type="pres">
      <dgm:prSet presAssocID="{745750D4-3C75-4AB0-8E7A-2771A11F9F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3FEEC1-5793-4C1D-AE07-4845C4B6B1F2}" type="pres">
      <dgm:prSet presAssocID="{54450424-BD5E-4226-A161-1743CB855DE6}" presName="sibTrans" presStyleCnt="0"/>
      <dgm:spPr/>
    </dgm:pt>
    <dgm:pt modelId="{7178F9F0-FA89-47AB-A298-ECA8414DB25D}" type="pres">
      <dgm:prSet presAssocID="{301CB526-AE06-4DC7-9473-4E679FBB2C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797F4C-9BF8-4A08-B31C-F5B830E35A7B}" type="pres">
      <dgm:prSet presAssocID="{1B973405-E161-4D59-AFD9-5B1E2C1C9C09}" presName="sibTrans" presStyleCnt="0"/>
      <dgm:spPr/>
    </dgm:pt>
    <dgm:pt modelId="{EB9BAF9B-247A-4E49-B460-3B0BCFA5B266}" type="pres">
      <dgm:prSet presAssocID="{AE998ABD-B3CB-4927-9CFB-89185C58F5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F7E7E4C-9565-4B7E-9F64-DF49E1A97239}" type="presOf" srcId="{AE998ABD-B3CB-4927-9CFB-89185C58F5F0}" destId="{EB9BAF9B-247A-4E49-B460-3B0BCFA5B266}" srcOrd="0" destOrd="0" presId="urn:microsoft.com/office/officeart/2005/8/layout/default"/>
    <dgm:cxn modelId="{A3597181-C297-4A3A-AB2D-DBBE75A7CD82}" type="presOf" srcId="{9879F1AF-89F6-480D-84D0-CEAE6DB5EF12}" destId="{8CCEA093-D955-4C5D-9055-5C675650A1AD}" srcOrd="0" destOrd="0" presId="urn:microsoft.com/office/officeart/2005/8/layout/default"/>
    <dgm:cxn modelId="{6668702E-3C9A-4B2B-9E12-B812A0AA5AB8}" srcId="{9879F1AF-89F6-480D-84D0-CEAE6DB5EF12}" destId="{301CB526-AE06-4DC7-9473-4E679FBB2C65}" srcOrd="2" destOrd="0" parTransId="{1D9721CB-BE40-4E73-9451-3908004E246F}" sibTransId="{1B973405-E161-4D59-AFD9-5B1E2C1C9C09}"/>
    <dgm:cxn modelId="{1CDA7C9F-4096-46EC-A7E7-88EB88DFE132}" srcId="{9879F1AF-89F6-480D-84D0-CEAE6DB5EF12}" destId="{745750D4-3C75-4AB0-8E7A-2771A11F9F90}" srcOrd="1" destOrd="0" parTransId="{57B0D695-0454-44F8-B72D-2F4A2C56EE3E}" sibTransId="{54450424-BD5E-4226-A161-1743CB855DE6}"/>
    <dgm:cxn modelId="{09657DDE-98F4-475E-A836-4E2AB58BFF11}" type="presOf" srcId="{301CB526-AE06-4DC7-9473-4E679FBB2C65}" destId="{7178F9F0-FA89-47AB-A298-ECA8414DB25D}" srcOrd="0" destOrd="0" presId="urn:microsoft.com/office/officeart/2005/8/layout/default"/>
    <dgm:cxn modelId="{75E9D960-8E19-4028-B1F2-D7E0A10905D8}" type="presOf" srcId="{54E8AAE1-D966-46D9-BD31-B34EE2FAF313}" destId="{FC1EA24B-F4FE-4B16-B228-0C531E74D4C6}" srcOrd="0" destOrd="0" presId="urn:microsoft.com/office/officeart/2005/8/layout/default"/>
    <dgm:cxn modelId="{CC1D0E44-9AE1-4A18-8343-1653D785BCB2}" srcId="{9879F1AF-89F6-480D-84D0-CEAE6DB5EF12}" destId="{AE998ABD-B3CB-4927-9CFB-89185C58F5F0}" srcOrd="3" destOrd="0" parTransId="{8BFF13A7-B67F-4396-B214-7DB4E4337FA6}" sibTransId="{EB7F5CB0-20BF-418C-A9F0-4157153E2890}"/>
    <dgm:cxn modelId="{04219BF3-8CB7-4079-AD3D-E43A54F883C8}" type="presOf" srcId="{745750D4-3C75-4AB0-8E7A-2771A11F9F90}" destId="{963D0E94-135E-46C1-A0CA-143C35DFFA81}" srcOrd="0" destOrd="0" presId="urn:microsoft.com/office/officeart/2005/8/layout/default"/>
    <dgm:cxn modelId="{8A5616F5-0371-4FFE-A794-08781401AEB5}" srcId="{9879F1AF-89F6-480D-84D0-CEAE6DB5EF12}" destId="{54E8AAE1-D966-46D9-BD31-B34EE2FAF313}" srcOrd="0" destOrd="0" parTransId="{8A14E575-69D3-4C3B-9C30-25AAE6BFA5AE}" sibTransId="{30A91B5F-97F9-41EC-9CFC-9377110F8D25}"/>
    <dgm:cxn modelId="{7FCA93A7-8E58-464A-A312-C8246512F9AA}" type="presParOf" srcId="{8CCEA093-D955-4C5D-9055-5C675650A1AD}" destId="{FC1EA24B-F4FE-4B16-B228-0C531E74D4C6}" srcOrd="0" destOrd="0" presId="urn:microsoft.com/office/officeart/2005/8/layout/default"/>
    <dgm:cxn modelId="{2A5F29A3-E226-49EC-BB01-9CE2B230B078}" type="presParOf" srcId="{8CCEA093-D955-4C5D-9055-5C675650A1AD}" destId="{DF1E2FC4-0209-4B73-9AA2-348F2F928F01}" srcOrd="1" destOrd="0" presId="urn:microsoft.com/office/officeart/2005/8/layout/default"/>
    <dgm:cxn modelId="{BD1993AC-8AAA-436C-A31D-1E296B793408}" type="presParOf" srcId="{8CCEA093-D955-4C5D-9055-5C675650A1AD}" destId="{963D0E94-135E-46C1-A0CA-143C35DFFA81}" srcOrd="2" destOrd="0" presId="urn:microsoft.com/office/officeart/2005/8/layout/default"/>
    <dgm:cxn modelId="{7C0C14E2-2FBA-4F74-8E38-C2CFAA1FFA38}" type="presParOf" srcId="{8CCEA093-D955-4C5D-9055-5C675650A1AD}" destId="{CC3FEEC1-5793-4C1D-AE07-4845C4B6B1F2}" srcOrd="3" destOrd="0" presId="urn:microsoft.com/office/officeart/2005/8/layout/default"/>
    <dgm:cxn modelId="{444E4A6C-0657-47F3-A358-A37CE67AF581}" type="presParOf" srcId="{8CCEA093-D955-4C5D-9055-5C675650A1AD}" destId="{7178F9F0-FA89-47AB-A298-ECA8414DB25D}" srcOrd="4" destOrd="0" presId="urn:microsoft.com/office/officeart/2005/8/layout/default"/>
    <dgm:cxn modelId="{2BA7CAD0-2C48-4B1E-98CF-4EB89C0BF65B}" type="presParOf" srcId="{8CCEA093-D955-4C5D-9055-5C675650A1AD}" destId="{71797F4C-9BF8-4A08-B31C-F5B830E35A7B}" srcOrd="5" destOrd="0" presId="urn:microsoft.com/office/officeart/2005/8/layout/default"/>
    <dgm:cxn modelId="{A10D86A9-F711-4FAB-B6AA-AE6007816A83}" type="presParOf" srcId="{8CCEA093-D955-4C5D-9055-5C675650A1AD}" destId="{EB9BAF9B-247A-4E49-B460-3B0BCFA5B2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D8269-9D64-40D0-B3D1-8429E1DF32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1F2A4DF-C71F-4995-A3D7-CCB1709B98C9}">
      <dgm:prSet/>
      <dgm:spPr/>
      <dgm:t>
        <a:bodyPr/>
        <a:lstStyle/>
        <a:p>
          <a:pPr rtl="0"/>
          <a:r>
            <a:rPr lang="zh-TW" altLang="en-US" dirty="0" smtClean="0"/>
            <a:t>不斷</a:t>
          </a:r>
          <a:r>
            <a:rPr lang="zh-TW" dirty="0" smtClean="0"/>
            <a:t>練習</a:t>
          </a:r>
          <a:endParaRPr lang="zh-TW" dirty="0"/>
        </a:p>
      </dgm:t>
    </dgm:pt>
    <dgm:pt modelId="{4DA7264B-90FF-4504-AF1F-739D2959BFC4}" type="par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E867323F-EEAB-42D3-BF66-0F280FBE205C}" type="sib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68498DD3-8EC8-4099-8563-B0FFF601370D}">
      <dgm:prSet/>
      <dgm:spPr/>
      <dgm:t>
        <a:bodyPr/>
        <a:lstStyle/>
        <a:p>
          <a:pPr rtl="0"/>
          <a:r>
            <a:rPr lang="zh-TW" altLang="en-US" dirty="0" smtClean="0"/>
            <a:t>因地制宜</a:t>
          </a:r>
          <a:endParaRPr lang="zh-TW" dirty="0"/>
        </a:p>
      </dgm:t>
    </dgm:pt>
    <dgm:pt modelId="{AC3A86AA-6657-4A7F-BF47-A5A70AEC7CF2}" type="par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92F8D638-16BE-4A99-A662-B70D3D102913}" type="sib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52A01A12-DD11-4119-928B-1EC4C6227685}" type="pres">
      <dgm:prSet presAssocID="{64FD8269-9D64-40D0-B3D1-8429E1DF327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ED8C20-F747-4B3B-9613-06BB81D67AFD}" type="pres">
      <dgm:prSet presAssocID="{31F2A4DF-C71F-4995-A3D7-CCB1709B98C9}" presName="composite" presStyleCnt="0"/>
      <dgm:spPr/>
    </dgm:pt>
    <dgm:pt modelId="{F5AB29C7-5519-4FDD-B90F-E40FCF193089}" type="pres">
      <dgm:prSet presAssocID="{31F2A4DF-C71F-4995-A3D7-CCB1709B98C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A5B6F73-950B-4901-B949-594104A204DD}" type="pres">
      <dgm:prSet presAssocID="{31F2A4DF-C71F-4995-A3D7-CCB1709B98C9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613DEE-2AC3-409C-A746-54284D9369ED}" type="pres">
      <dgm:prSet presAssocID="{E867323F-EEAB-42D3-BF66-0F280FBE205C}" presName="spacing" presStyleCnt="0"/>
      <dgm:spPr/>
    </dgm:pt>
    <dgm:pt modelId="{CADA9E3E-9B6F-41E2-918D-4356743FED1B}" type="pres">
      <dgm:prSet presAssocID="{68498DD3-8EC8-4099-8563-B0FFF601370D}" presName="composite" presStyleCnt="0"/>
      <dgm:spPr/>
    </dgm:pt>
    <dgm:pt modelId="{AEDF5C2C-58C4-4EBC-B8D0-83D0E814E827}" type="pres">
      <dgm:prSet presAssocID="{68498DD3-8EC8-4099-8563-B0FFF601370D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C8FB69F9-4B3B-473C-94A8-FCB46A6F2A2E}" type="pres">
      <dgm:prSet presAssocID="{68498DD3-8EC8-4099-8563-B0FFF601370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503BCF1-7A5C-4801-AF3C-BE73ED2428E3}" srcId="{64FD8269-9D64-40D0-B3D1-8429E1DF3277}" destId="{68498DD3-8EC8-4099-8563-B0FFF601370D}" srcOrd="1" destOrd="0" parTransId="{AC3A86AA-6657-4A7F-BF47-A5A70AEC7CF2}" sibTransId="{92F8D638-16BE-4A99-A662-B70D3D102913}"/>
    <dgm:cxn modelId="{86798E90-45BA-4EE5-ADFA-F2AE97AEC9B4}" type="presOf" srcId="{31F2A4DF-C71F-4995-A3D7-CCB1709B98C9}" destId="{4A5B6F73-950B-4901-B949-594104A204DD}" srcOrd="0" destOrd="0" presId="urn:microsoft.com/office/officeart/2005/8/layout/vList3"/>
    <dgm:cxn modelId="{9EDA4151-6887-4A4E-9921-DC49FDD3F90B}" type="presOf" srcId="{68498DD3-8EC8-4099-8563-B0FFF601370D}" destId="{C8FB69F9-4B3B-473C-94A8-FCB46A6F2A2E}" srcOrd="0" destOrd="0" presId="urn:microsoft.com/office/officeart/2005/8/layout/vList3"/>
    <dgm:cxn modelId="{EB611254-7741-4919-B567-517583CEBA68}" type="presOf" srcId="{64FD8269-9D64-40D0-B3D1-8429E1DF3277}" destId="{52A01A12-DD11-4119-928B-1EC4C6227685}" srcOrd="0" destOrd="0" presId="urn:microsoft.com/office/officeart/2005/8/layout/vList3"/>
    <dgm:cxn modelId="{3B48BA20-EC73-4A95-A4C7-BED3AEFDE743}" srcId="{64FD8269-9D64-40D0-B3D1-8429E1DF3277}" destId="{31F2A4DF-C71F-4995-A3D7-CCB1709B98C9}" srcOrd="0" destOrd="0" parTransId="{4DA7264B-90FF-4504-AF1F-739D2959BFC4}" sibTransId="{E867323F-EEAB-42D3-BF66-0F280FBE205C}"/>
    <dgm:cxn modelId="{23C801F3-3AA2-4749-B54E-EB0DB2817413}" type="presParOf" srcId="{52A01A12-DD11-4119-928B-1EC4C6227685}" destId="{14ED8C20-F747-4B3B-9613-06BB81D67AFD}" srcOrd="0" destOrd="0" presId="urn:microsoft.com/office/officeart/2005/8/layout/vList3"/>
    <dgm:cxn modelId="{9551B00E-316E-43DD-A8FF-56FAA59299FC}" type="presParOf" srcId="{14ED8C20-F747-4B3B-9613-06BB81D67AFD}" destId="{F5AB29C7-5519-4FDD-B90F-E40FCF193089}" srcOrd="0" destOrd="0" presId="urn:microsoft.com/office/officeart/2005/8/layout/vList3"/>
    <dgm:cxn modelId="{E91D1C92-817F-4B91-A5CF-98CC4B152FEC}" type="presParOf" srcId="{14ED8C20-F747-4B3B-9613-06BB81D67AFD}" destId="{4A5B6F73-950B-4901-B949-594104A204DD}" srcOrd="1" destOrd="0" presId="urn:microsoft.com/office/officeart/2005/8/layout/vList3"/>
    <dgm:cxn modelId="{120978FF-F6EF-46BE-905A-9BD345736815}" type="presParOf" srcId="{52A01A12-DD11-4119-928B-1EC4C6227685}" destId="{45613DEE-2AC3-409C-A746-54284D9369ED}" srcOrd="1" destOrd="0" presId="urn:microsoft.com/office/officeart/2005/8/layout/vList3"/>
    <dgm:cxn modelId="{9087B89D-6F94-4E20-B0CC-5488EC4DF60A}" type="presParOf" srcId="{52A01A12-DD11-4119-928B-1EC4C6227685}" destId="{CADA9E3E-9B6F-41E2-918D-4356743FED1B}" srcOrd="2" destOrd="0" presId="urn:microsoft.com/office/officeart/2005/8/layout/vList3"/>
    <dgm:cxn modelId="{C75A3EAD-FF0D-4DCA-BCEA-BD42921E7D75}" type="presParOf" srcId="{CADA9E3E-9B6F-41E2-918D-4356743FED1B}" destId="{AEDF5C2C-58C4-4EBC-B8D0-83D0E814E827}" srcOrd="0" destOrd="0" presId="urn:microsoft.com/office/officeart/2005/8/layout/vList3"/>
    <dgm:cxn modelId="{69684C1C-FEA9-4918-AF30-3239C412D40E}" type="presParOf" srcId="{CADA9E3E-9B6F-41E2-918D-4356743FED1B}" destId="{C8FB69F9-4B3B-473C-94A8-FCB46A6F2A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D8269-9D64-40D0-B3D1-8429E1DF32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1F2A4DF-C71F-4995-A3D7-CCB1709B98C9}">
      <dgm:prSet/>
      <dgm:spPr/>
      <dgm:t>
        <a:bodyPr/>
        <a:lstStyle/>
        <a:p>
          <a:pPr rtl="0"/>
          <a:r>
            <a:rPr lang="zh-TW" dirty="0" smtClean="0"/>
            <a:t>開場就破題</a:t>
          </a:r>
          <a:endParaRPr lang="zh-TW" dirty="0"/>
        </a:p>
      </dgm:t>
    </dgm:pt>
    <dgm:pt modelId="{4DA7264B-90FF-4504-AF1F-739D2959BFC4}" type="par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E867323F-EEAB-42D3-BF66-0F280FBE205C}" type="sib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68498DD3-8EC8-4099-8563-B0FFF601370D}">
      <dgm:prSet/>
      <dgm:spPr/>
      <dgm:t>
        <a:bodyPr/>
        <a:lstStyle/>
        <a:p>
          <a:pPr rtl="0"/>
          <a:r>
            <a:rPr lang="zh-TW" dirty="0" smtClean="0"/>
            <a:t>注意</a:t>
          </a:r>
          <a:r>
            <a:rPr lang="zh-TW" altLang="en-US" dirty="0" smtClean="0"/>
            <a:t>簡報</a:t>
          </a:r>
          <a:r>
            <a:rPr lang="zh-TW" dirty="0" smtClean="0"/>
            <a:t>時間</a:t>
          </a:r>
          <a:endParaRPr lang="zh-TW" dirty="0"/>
        </a:p>
      </dgm:t>
    </dgm:pt>
    <dgm:pt modelId="{AC3A86AA-6657-4A7F-BF47-A5A70AEC7CF2}" type="par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92F8D638-16BE-4A99-A662-B70D3D102913}" type="sib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3E5856C3-DDFB-43C7-BF29-028A46C266F7}">
      <dgm:prSet/>
      <dgm:spPr/>
      <dgm:t>
        <a:bodyPr/>
        <a:lstStyle/>
        <a:p>
          <a:pPr rtl="0"/>
          <a:r>
            <a:rPr lang="zh-TW" dirty="0" smtClean="0"/>
            <a:t>善用故事與舉例說明</a:t>
          </a:r>
          <a:endParaRPr lang="zh-TW" dirty="0"/>
        </a:p>
      </dgm:t>
    </dgm:pt>
    <dgm:pt modelId="{CC3A6EB8-9BB5-4FEE-A919-7904E684160C}" type="parTrans" cxnId="{93F4F2A0-AFB5-49C8-BB61-5FBDB745B4CC}">
      <dgm:prSet/>
      <dgm:spPr/>
      <dgm:t>
        <a:bodyPr/>
        <a:lstStyle/>
        <a:p>
          <a:endParaRPr lang="zh-TW" altLang="en-US"/>
        </a:p>
      </dgm:t>
    </dgm:pt>
    <dgm:pt modelId="{0206D798-50CA-4C0C-9106-910FF047F46A}" type="sibTrans" cxnId="{93F4F2A0-AFB5-49C8-BB61-5FBDB745B4CC}">
      <dgm:prSet/>
      <dgm:spPr/>
      <dgm:t>
        <a:bodyPr/>
        <a:lstStyle/>
        <a:p>
          <a:endParaRPr lang="zh-TW" altLang="en-US"/>
        </a:p>
      </dgm:t>
    </dgm:pt>
    <dgm:pt modelId="{E510FF2D-A5AA-41FB-B701-92340FF15460}">
      <dgm:prSet/>
      <dgm:spPr/>
      <dgm:t>
        <a:bodyPr/>
        <a:lstStyle/>
        <a:p>
          <a:pPr rtl="0"/>
          <a:r>
            <a:rPr lang="zh-TW" dirty="0" smtClean="0"/>
            <a:t>與觀眾互動</a:t>
          </a:r>
          <a:endParaRPr lang="zh-TW" dirty="0"/>
        </a:p>
      </dgm:t>
    </dgm:pt>
    <dgm:pt modelId="{FBDA0406-4A7B-4673-B738-98F3A7AD672B}" type="parTrans" cxnId="{90BE1936-FD04-4B99-B3BB-A80EB1330AD9}">
      <dgm:prSet/>
      <dgm:spPr/>
      <dgm:t>
        <a:bodyPr/>
        <a:lstStyle/>
        <a:p>
          <a:endParaRPr lang="zh-TW" altLang="en-US"/>
        </a:p>
      </dgm:t>
    </dgm:pt>
    <dgm:pt modelId="{C18711D3-B601-42E9-AE9B-C3FCC9DB58F5}" type="sibTrans" cxnId="{90BE1936-FD04-4B99-B3BB-A80EB1330AD9}">
      <dgm:prSet/>
      <dgm:spPr/>
      <dgm:t>
        <a:bodyPr/>
        <a:lstStyle/>
        <a:p>
          <a:endParaRPr lang="zh-TW" altLang="en-US"/>
        </a:p>
      </dgm:t>
    </dgm:pt>
    <dgm:pt modelId="{9924E9E3-72E3-450F-873E-2B8CC245A236}">
      <dgm:prSet/>
      <dgm:spPr/>
      <dgm:t>
        <a:bodyPr/>
        <a:lstStyle/>
        <a:p>
          <a:pPr rtl="0"/>
          <a:r>
            <a:rPr lang="zh-TW" altLang="en-US" dirty="0" smtClean="0"/>
            <a:t>請勿</a:t>
          </a:r>
          <a:r>
            <a:rPr lang="zh-TW" dirty="0" smtClean="0"/>
            <a:t>照稿念</a:t>
          </a:r>
          <a:endParaRPr lang="zh-TW" dirty="0"/>
        </a:p>
      </dgm:t>
    </dgm:pt>
    <dgm:pt modelId="{54CF97CC-BF5D-4309-9C60-2269571DFA0F}" type="parTrans" cxnId="{4EC1C601-3990-4809-8589-851FB59AE064}">
      <dgm:prSet/>
      <dgm:spPr/>
      <dgm:t>
        <a:bodyPr/>
        <a:lstStyle/>
        <a:p>
          <a:endParaRPr lang="zh-TW" altLang="en-US"/>
        </a:p>
      </dgm:t>
    </dgm:pt>
    <dgm:pt modelId="{5ED45C35-0082-42BD-913F-5A72F44948D7}" type="sibTrans" cxnId="{4EC1C601-3990-4809-8589-851FB59AE064}">
      <dgm:prSet/>
      <dgm:spPr/>
      <dgm:t>
        <a:bodyPr/>
        <a:lstStyle/>
        <a:p>
          <a:endParaRPr lang="zh-TW" altLang="en-US"/>
        </a:p>
      </dgm:t>
    </dgm:pt>
    <dgm:pt modelId="{52A01A12-DD11-4119-928B-1EC4C6227685}" type="pres">
      <dgm:prSet presAssocID="{64FD8269-9D64-40D0-B3D1-8429E1DF327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ED8C20-F747-4B3B-9613-06BB81D67AFD}" type="pres">
      <dgm:prSet presAssocID="{31F2A4DF-C71F-4995-A3D7-CCB1709B98C9}" presName="composite" presStyleCnt="0"/>
      <dgm:spPr/>
    </dgm:pt>
    <dgm:pt modelId="{F5AB29C7-5519-4FDD-B90F-E40FCF193089}" type="pres">
      <dgm:prSet presAssocID="{31F2A4DF-C71F-4995-A3D7-CCB1709B98C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A5B6F73-950B-4901-B949-594104A204DD}" type="pres">
      <dgm:prSet presAssocID="{31F2A4DF-C71F-4995-A3D7-CCB1709B98C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613DEE-2AC3-409C-A746-54284D9369ED}" type="pres">
      <dgm:prSet presAssocID="{E867323F-EEAB-42D3-BF66-0F280FBE205C}" presName="spacing" presStyleCnt="0"/>
      <dgm:spPr/>
    </dgm:pt>
    <dgm:pt modelId="{CB7434AE-4C29-4465-8E40-0211732B8533}" type="pres">
      <dgm:prSet presAssocID="{9924E9E3-72E3-450F-873E-2B8CC245A236}" presName="composite" presStyleCnt="0"/>
      <dgm:spPr/>
    </dgm:pt>
    <dgm:pt modelId="{80D134A2-E9B8-4A38-8B32-AA978B34D1B4}" type="pres">
      <dgm:prSet presAssocID="{9924E9E3-72E3-450F-873E-2B8CC245A236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FBFE2F9-9DCF-4C00-9C23-EF3D841C0790}" type="pres">
      <dgm:prSet presAssocID="{9924E9E3-72E3-450F-873E-2B8CC245A23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CDFA19-FB41-4F6E-975D-39A5ED1C04E3}" type="pres">
      <dgm:prSet presAssocID="{5ED45C35-0082-42BD-913F-5A72F44948D7}" presName="spacing" presStyleCnt="0"/>
      <dgm:spPr/>
    </dgm:pt>
    <dgm:pt modelId="{5FDA69E5-8FA0-4134-80D9-EDBA40FA4DE8}" type="pres">
      <dgm:prSet presAssocID="{3E5856C3-DDFB-43C7-BF29-028A46C266F7}" presName="composite" presStyleCnt="0"/>
      <dgm:spPr/>
    </dgm:pt>
    <dgm:pt modelId="{DC8FE213-88DE-4097-9C90-117B551102A8}" type="pres">
      <dgm:prSet presAssocID="{3E5856C3-DDFB-43C7-BF29-028A46C266F7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D81E11A0-92E0-4F90-99EB-B506C7AF4123}" type="pres">
      <dgm:prSet presAssocID="{3E5856C3-DDFB-43C7-BF29-028A46C266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2DF23D-7981-404E-A36D-400AF4E61539}" type="pres">
      <dgm:prSet presAssocID="{0206D798-50CA-4C0C-9106-910FF047F46A}" presName="spacing" presStyleCnt="0"/>
      <dgm:spPr/>
    </dgm:pt>
    <dgm:pt modelId="{3A0CD423-4EC6-468A-8242-A90607ECC19C}" type="pres">
      <dgm:prSet presAssocID="{E510FF2D-A5AA-41FB-B701-92340FF15460}" presName="composite" presStyleCnt="0"/>
      <dgm:spPr/>
    </dgm:pt>
    <dgm:pt modelId="{E76BFA52-9559-4936-BFE5-1985B43AD252}" type="pres">
      <dgm:prSet presAssocID="{E510FF2D-A5AA-41FB-B701-92340FF15460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A2D6DB9D-463F-4F94-8C94-EC5648C4BDC4}" type="pres">
      <dgm:prSet presAssocID="{E510FF2D-A5AA-41FB-B701-92340FF1546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7687FF-E91A-4F65-A3C9-8E458628754C}" type="pres">
      <dgm:prSet presAssocID="{C18711D3-B601-42E9-AE9B-C3FCC9DB58F5}" presName="spacing" presStyleCnt="0"/>
      <dgm:spPr/>
    </dgm:pt>
    <dgm:pt modelId="{CADA9E3E-9B6F-41E2-918D-4356743FED1B}" type="pres">
      <dgm:prSet presAssocID="{68498DD3-8EC8-4099-8563-B0FFF601370D}" presName="composite" presStyleCnt="0"/>
      <dgm:spPr/>
    </dgm:pt>
    <dgm:pt modelId="{AEDF5C2C-58C4-4EBC-B8D0-83D0E814E827}" type="pres">
      <dgm:prSet presAssocID="{68498DD3-8EC8-4099-8563-B0FFF601370D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C8FB69F9-4B3B-473C-94A8-FCB46A6F2A2E}" type="pres">
      <dgm:prSet presAssocID="{68498DD3-8EC8-4099-8563-B0FFF601370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686E1-E602-4798-BDA7-1C8C0D5C5281}" type="presOf" srcId="{E510FF2D-A5AA-41FB-B701-92340FF15460}" destId="{A2D6DB9D-463F-4F94-8C94-EC5648C4BDC4}" srcOrd="0" destOrd="0" presId="urn:microsoft.com/office/officeart/2005/8/layout/vList3"/>
    <dgm:cxn modelId="{CE1DDED9-2877-4548-98B6-D4B715009AD1}" type="presOf" srcId="{68498DD3-8EC8-4099-8563-B0FFF601370D}" destId="{C8FB69F9-4B3B-473C-94A8-FCB46A6F2A2E}" srcOrd="0" destOrd="0" presId="urn:microsoft.com/office/officeart/2005/8/layout/vList3"/>
    <dgm:cxn modelId="{A005966C-2635-47A8-BECA-AE47471E08F0}" type="presOf" srcId="{3E5856C3-DDFB-43C7-BF29-028A46C266F7}" destId="{D81E11A0-92E0-4F90-99EB-B506C7AF4123}" srcOrd="0" destOrd="0" presId="urn:microsoft.com/office/officeart/2005/8/layout/vList3"/>
    <dgm:cxn modelId="{4EC1C601-3990-4809-8589-851FB59AE064}" srcId="{64FD8269-9D64-40D0-B3D1-8429E1DF3277}" destId="{9924E9E3-72E3-450F-873E-2B8CC245A236}" srcOrd="1" destOrd="0" parTransId="{54CF97CC-BF5D-4309-9C60-2269571DFA0F}" sibTransId="{5ED45C35-0082-42BD-913F-5A72F44948D7}"/>
    <dgm:cxn modelId="{854D75B9-BB0A-4334-902F-E98F319DE000}" type="presOf" srcId="{9924E9E3-72E3-450F-873E-2B8CC245A236}" destId="{4FBFE2F9-9DCF-4C00-9C23-EF3D841C0790}" srcOrd="0" destOrd="0" presId="urn:microsoft.com/office/officeart/2005/8/layout/vList3"/>
    <dgm:cxn modelId="{E503BCF1-7A5C-4801-AF3C-BE73ED2428E3}" srcId="{64FD8269-9D64-40D0-B3D1-8429E1DF3277}" destId="{68498DD3-8EC8-4099-8563-B0FFF601370D}" srcOrd="4" destOrd="0" parTransId="{AC3A86AA-6657-4A7F-BF47-A5A70AEC7CF2}" sibTransId="{92F8D638-16BE-4A99-A662-B70D3D102913}"/>
    <dgm:cxn modelId="{EE7A1138-886F-4C9B-BFB3-F13F2D688A56}" type="presOf" srcId="{31F2A4DF-C71F-4995-A3D7-CCB1709B98C9}" destId="{4A5B6F73-950B-4901-B949-594104A204DD}" srcOrd="0" destOrd="0" presId="urn:microsoft.com/office/officeart/2005/8/layout/vList3"/>
    <dgm:cxn modelId="{16CD233D-4FD8-4592-848F-4BF0C0022E2F}" type="presOf" srcId="{64FD8269-9D64-40D0-B3D1-8429E1DF3277}" destId="{52A01A12-DD11-4119-928B-1EC4C6227685}" srcOrd="0" destOrd="0" presId="urn:microsoft.com/office/officeart/2005/8/layout/vList3"/>
    <dgm:cxn modelId="{93F4F2A0-AFB5-49C8-BB61-5FBDB745B4CC}" srcId="{64FD8269-9D64-40D0-B3D1-8429E1DF3277}" destId="{3E5856C3-DDFB-43C7-BF29-028A46C266F7}" srcOrd="2" destOrd="0" parTransId="{CC3A6EB8-9BB5-4FEE-A919-7904E684160C}" sibTransId="{0206D798-50CA-4C0C-9106-910FF047F46A}"/>
    <dgm:cxn modelId="{3B48BA20-EC73-4A95-A4C7-BED3AEFDE743}" srcId="{64FD8269-9D64-40D0-B3D1-8429E1DF3277}" destId="{31F2A4DF-C71F-4995-A3D7-CCB1709B98C9}" srcOrd="0" destOrd="0" parTransId="{4DA7264B-90FF-4504-AF1F-739D2959BFC4}" sibTransId="{E867323F-EEAB-42D3-BF66-0F280FBE205C}"/>
    <dgm:cxn modelId="{90BE1936-FD04-4B99-B3BB-A80EB1330AD9}" srcId="{64FD8269-9D64-40D0-B3D1-8429E1DF3277}" destId="{E510FF2D-A5AA-41FB-B701-92340FF15460}" srcOrd="3" destOrd="0" parTransId="{FBDA0406-4A7B-4673-B738-98F3A7AD672B}" sibTransId="{C18711D3-B601-42E9-AE9B-C3FCC9DB58F5}"/>
    <dgm:cxn modelId="{08CFC853-32AF-46CE-849B-11A0A366881E}" type="presParOf" srcId="{52A01A12-DD11-4119-928B-1EC4C6227685}" destId="{14ED8C20-F747-4B3B-9613-06BB81D67AFD}" srcOrd="0" destOrd="0" presId="urn:microsoft.com/office/officeart/2005/8/layout/vList3"/>
    <dgm:cxn modelId="{181B477A-D4F5-4028-B92A-2505E88D1079}" type="presParOf" srcId="{14ED8C20-F747-4B3B-9613-06BB81D67AFD}" destId="{F5AB29C7-5519-4FDD-B90F-E40FCF193089}" srcOrd="0" destOrd="0" presId="urn:microsoft.com/office/officeart/2005/8/layout/vList3"/>
    <dgm:cxn modelId="{2F57A229-6367-4E17-AC34-D7E7C3ACF1B1}" type="presParOf" srcId="{14ED8C20-F747-4B3B-9613-06BB81D67AFD}" destId="{4A5B6F73-950B-4901-B949-594104A204DD}" srcOrd="1" destOrd="0" presId="urn:microsoft.com/office/officeart/2005/8/layout/vList3"/>
    <dgm:cxn modelId="{B3FCD7E5-7F1A-47D6-9636-B927354C8499}" type="presParOf" srcId="{52A01A12-DD11-4119-928B-1EC4C6227685}" destId="{45613DEE-2AC3-409C-A746-54284D9369ED}" srcOrd="1" destOrd="0" presId="urn:microsoft.com/office/officeart/2005/8/layout/vList3"/>
    <dgm:cxn modelId="{4C2E885F-A613-438D-AB78-3D9F3731D334}" type="presParOf" srcId="{52A01A12-DD11-4119-928B-1EC4C6227685}" destId="{CB7434AE-4C29-4465-8E40-0211732B8533}" srcOrd="2" destOrd="0" presId="urn:microsoft.com/office/officeart/2005/8/layout/vList3"/>
    <dgm:cxn modelId="{22597D64-16C6-4FB1-8E02-4351DDBECAC3}" type="presParOf" srcId="{CB7434AE-4C29-4465-8E40-0211732B8533}" destId="{80D134A2-E9B8-4A38-8B32-AA978B34D1B4}" srcOrd="0" destOrd="0" presId="urn:microsoft.com/office/officeart/2005/8/layout/vList3"/>
    <dgm:cxn modelId="{D837688C-2AD3-443D-89E0-ECECB6B97801}" type="presParOf" srcId="{CB7434AE-4C29-4465-8E40-0211732B8533}" destId="{4FBFE2F9-9DCF-4C00-9C23-EF3D841C0790}" srcOrd="1" destOrd="0" presId="urn:microsoft.com/office/officeart/2005/8/layout/vList3"/>
    <dgm:cxn modelId="{6531151C-83FE-419B-932F-330432CFEADD}" type="presParOf" srcId="{52A01A12-DD11-4119-928B-1EC4C6227685}" destId="{C6CDFA19-FB41-4F6E-975D-39A5ED1C04E3}" srcOrd="3" destOrd="0" presId="urn:microsoft.com/office/officeart/2005/8/layout/vList3"/>
    <dgm:cxn modelId="{9CBE5168-F907-4427-80FC-C486E9A9E685}" type="presParOf" srcId="{52A01A12-DD11-4119-928B-1EC4C6227685}" destId="{5FDA69E5-8FA0-4134-80D9-EDBA40FA4DE8}" srcOrd="4" destOrd="0" presId="urn:microsoft.com/office/officeart/2005/8/layout/vList3"/>
    <dgm:cxn modelId="{B781481C-2161-40B2-8C8F-3640E94451C4}" type="presParOf" srcId="{5FDA69E5-8FA0-4134-80D9-EDBA40FA4DE8}" destId="{DC8FE213-88DE-4097-9C90-117B551102A8}" srcOrd="0" destOrd="0" presId="urn:microsoft.com/office/officeart/2005/8/layout/vList3"/>
    <dgm:cxn modelId="{F30B58FD-12D8-419B-AA92-497BE91EA296}" type="presParOf" srcId="{5FDA69E5-8FA0-4134-80D9-EDBA40FA4DE8}" destId="{D81E11A0-92E0-4F90-99EB-B506C7AF4123}" srcOrd="1" destOrd="0" presId="urn:microsoft.com/office/officeart/2005/8/layout/vList3"/>
    <dgm:cxn modelId="{E9FA82EE-D997-486E-893F-2C8FE9737564}" type="presParOf" srcId="{52A01A12-DD11-4119-928B-1EC4C6227685}" destId="{D12DF23D-7981-404E-A36D-400AF4E61539}" srcOrd="5" destOrd="0" presId="urn:microsoft.com/office/officeart/2005/8/layout/vList3"/>
    <dgm:cxn modelId="{8FDD4AFD-E37E-403C-B190-DB2478D1594A}" type="presParOf" srcId="{52A01A12-DD11-4119-928B-1EC4C6227685}" destId="{3A0CD423-4EC6-468A-8242-A90607ECC19C}" srcOrd="6" destOrd="0" presId="urn:microsoft.com/office/officeart/2005/8/layout/vList3"/>
    <dgm:cxn modelId="{B96258F7-C4A7-4136-A941-05A6612025AB}" type="presParOf" srcId="{3A0CD423-4EC6-468A-8242-A90607ECC19C}" destId="{E76BFA52-9559-4936-BFE5-1985B43AD252}" srcOrd="0" destOrd="0" presId="urn:microsoft.com/office/officeart/2005/8/layout/vList3"/>
    <dgm:cxn modelId="{E2B2F743-7EA3-4A34-B1A6-A41AB834743C}" type="presParOf" srcId="{3A0CD423-4EC6-468A-8242-A90607ECC19C}" destId="{A2D6DB9D-463F-4F94-8C94-EC5648C4BDC4}" srcOrd="1" destOrd="0" presId="urn:microsoft.com/office/officeart/2005/8/layout/vList3"/>
    <dgm:cxn modelId="{0A91A335-A896-490E-98C9-A4D09B040AB5}" type="presParOf" srcId="{52A01A12-DD11-4119-928B-1EC4C6227685}" destId="{647687FF-E91A-4F65-A3C9-8E458628754C}" srcOrd="7" destOrd="0" presId="urn:microsoft.com/office/officeart/2005/8/layout/vList3"/>
    <dgm:cxn modelId="{88C67283-0275-4B3A-AC20-2EF8A3BDD6F3}" type="presParOf" srcId="{52A01A12-DD11-4119-928B-1EC4C6227685}" destId="{CADA9E3E-9B6F-41E2-918D-4356743FED1B}" srcOrd="8" destOrd="0" presId="urn:microsoft.com/office/officeart/2005/8/layout/vList3"/>
    <dgm:cxn modelId="{EB34DE5C-4AD2-4C97-B871-13FDB843C2F2}" type="presParOf" srcId="{CADA9E3E-9B6F-41E2-918D-4356743FED1B}" destId="{AEDF5C2C-58C4-4EBC-B8D0-83D0E814E827}" srcOrd="0" destOrd="0" presId="urn:microsoft.com/office/officeart/2005/8/layout/vList3"/>
    <dgm:cxn modelId="{83032BDB-A09F-4DBD-8A9A-332EFD9DB722}" type="presParOf" srcId="{CADA9E3E-9B6F-41E2-918D-4356743FED1B}" destId="{C8FB69F9-4B3B-473C-94A8-FCB46A6F2A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D8269-9D64-40D0-B3D1-8429E1DF32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1F2A4DF-C71F-4995-A3D7-CCB1709B98C9}">
      <dgm:prSet/>
      <dgm:spPr/>
      <dgm:t>
        <a:bodyPr/>
        <a:lstStyle/>
        <a:p>
          <a:pPr rtl="0"/>
          <a:r>
            <a:rPr lang="zh-TW" dirty="0" smtClean="0"/>
            <a:t>標題一目瞭然</a:t>
          </a:r>
          <a:endParaRPr lang="zh-TW" dirty="0"/>
        </a:p>
      </dgm:t>
    </dgm:pt>
    <dgm:pt modelId="{4DA7264B-90FF-4504-AF1F-739D2959BFC4}" type="par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E867323F-EEAB-42D3-BF66-0F280FBE205C}" type="sibTrans" cxnId="{3B48BA20-EC73-4A95-A4C7-BED3AEFDE743}">
      <dgm:prSet/>
      <dgm:spPr/>
      <dgm:t>
        <a:bodyPr/>
        <a:lstStyle/>
        <a:p>
          <a:endParaRPr lang="zh-TW" altLang="en-US"/>
        </a:p>
      </dgm:t>
    </dgm:pt>
    <dgm:pt modelId="{68498DD3-8EC8-4099-8563-B0FFF601370D}">
      <dgm:prSet/>
      <dgm:spPr/>
      <dgm:t>
        <a:bodyPr/>
        <a:lstStyle/>
        <a:p>
          <a:pPr rtl="0"/>
          <a:r>
            <a:rPr lang="zh-TW" dirty="0" smtClean="0"/>
            <a:t>勿用標點符號</a:t>
          </a:r>
          <a:endParaRPr lang="zh-TW" dirty="0"/>
        </a:p>
      </dgm:t>
    </dgm:pt>
    <dgm:pt modelId="{AC3A86AA-6657-4A7F-BF47-A5A70AEC7CF2}" type="par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92F8D638-16BE-4A99-A662-B70D3D102913}" type="sibTrans" cxnId="{E503BCF1-7A5C-4801-AF3C-BE73ED2428E3}">
      <dgm:prSet/>
      <dgm:spPr/>
      <dgm:t>
        <a:bodyPr/>
        <a:lstStyle/>
        <a:p>
          <a:endParaRPr lang="zh-TW" altLang="en-US"/>
        </a:p>
      </dgm:t>
    </dgm:pt>
    <dgm:pt modelId="{3E5856C3-DDFB-43C7-BF29-028A46C266F7}">
      <dgm:prSet/>
      <dgm:spPr/>
      <dgm:t>
        <a:bodyPr/>
        <a:lstStyle/>
        <a:p>
          <a:pPr rtl="0"/>
          <a:r>
            <a:rPr lang="zh-TW" dirty="0" smtClean="0"/>
            <a:t>註明資料來源</a:t>
          </a:r>
          <a:endParaRPr lang="zh-TW" dirty="0"/>
        </a:p>
      </dgm:t>
    </dgm:pt>
    <dgm:pt modelId="{CC3A6EB8-9BB5-4FEE-A919-7904E684160C}" type="parTrans" cxnId="{93F4F2A0-AFB5-49C8-BB61-5FBDB745B4CC}">
      <dgm:prSet/>
      <dgm:spPr/>
      <dgm:t>
        <a:bodyPr/>
        <a:lstStyle/>
        <a:p>
          <a:endParaRPr lang="zh-TW" altLang="en-US"/>
        </a:p>
      </dgm:t>
    </dgm:pt>
    <dgm:pt modelId="{0206D798-50CA-4C0C-9106-910FF047F46A}" type="sibTrans" cxnId="{93F4F2A0-AFB5-49C8-BB61-5FBDB745B4CC}">
      <dgm:prSet/>
      <dgm:spPr/>
      <dgm:t>
        <a:bodyPr/>
        <a:lstStyle/>
        <a:p>
          <a:endParaRPr lang="zh-TW" altLang="en-US"/>
        </a:p>
      </dgm:t>
    </dgm:pt>
    <dgm:pt modelId="{E510FF2D-A5AA-41FB-B701-92340FF15460}">
      <dgm:prSet/>
      <dgm:spPr/>
      <dgm:t>
        <a:bodyPr/>
        <a:lstStyle/>
        <a:p>
          <a:pPr rtl="0"/>
          <a:r>
            <a:rPr lang="zh-TW" dirty="0" smtClean="0"/>
            <a:t>文字大小適中</a:t>
          </a:r>
          <a:endParaRPr lang="zh-TW" dirty="0"/>
        </a:p>
      </dgm:t>
    </dgm:pt>
    <dgm:pt modelId="{FBDA0406-4A7B-4673-B738-98F3A7AD672B}" type="parTrans" cxnId="{90BE1936-FD04-4B99-B3BB-A80EB1330AD9}">
      <dgm:prSet/>
      <dgm:spPr/>
      <dgm:t>
        <a:bodyPr/>
        <a:lstStyle/>
        <a:p>
          <a:endParaRPr lang="zh-TW" altLang="en-US"/>
        </a:p>
      </dgm:t>
    </dgm:pt>
    <dgm:pt modelId="{C18711D3-B601-42E9-AE9B-C3FCC9DB58F5}" type="sibTrans" cxnId="{90BE1936-FD04-4B99-B3BB-A80EB1330AD9}">
      <dgm:prSet/>
      <dgm:spPr/>
      <dgm:t>
        <a:bodyPr/>
        <a:lstStyle/>
        <a:p>
          <a:endParaRPr lang="zh-TW" altLang="en-US"/>
        </a:p>
      </dgm:t>
    </dgm:pt>
    <dgm:pt modelId="{2F117A34-F95A-4BFE-81A5-6FC281EBEB7E}">
      <dgm:prSet/>
      <dgm:spPr/>
      <dgm:t>
        <a:bodyPr/>
        <a:lstStyle/>
        <a:p>
          <a:pPr rtl="0"/>
          <a:r>
            <a:rPr lang="zh-TW" altLang="en-US" dirty="0" smtClean="0"/>
            <a:t>善用動畫設計</a:t>
          </a:r>
          <a:endParaRPr lang="zh-TW" dirty="0"/>
        </a:p>
      </dgm:t>
    </dgm:pt>
    <dgm:pt modelId="{7E424359-D9C4-427F-9506-FE37F8634F21}" type="parTrans" cxnId="{DC2FCE89-6C82-445C-886A-2BAAA856A3B7}">
      <dgm:prSet/>
      <dgm:spPr/>
      <dgm:t>
        <a:bodyPr/>
        <a:lstStyle/>
        <a:p>
          <a:endParaRPr lang="zh-TW" altLang="en-US"/>
        </a:p>
      </dgm:t>
    </dgm:pt>
    <dgm:pt modelId="{4C3F394B-C08B-4A70-BBCE-1FE2FF09B7E9}" type="sibTrans" cxnId="{DC2FCE89-6C82-445C-886A-2BAAA856A3B7}">
      <dgm:prSet/>
      <dgm:spPr/>
      <dgm:t>
        <a:bodyPr/>
        <a:lstStyle/>
        <a:p>
          <a:endParaRPr lang="zh-TW" altLang="en-US"/>
        </a:p>
      </dgm:t>
    </dgm:pt>
    <dgm:pt modelId="{57A86950-0A3A-4758-ACC5-62D92BC557B8}">
      <dgm:prSet/>
      <dgm:spPr/>
      <dgm:t>
        <a:bodyPr/>
        <a:lstStyle/>
        <a:p>
          <a:pPr rtl="0"/>
          <a:r>
            <a:rPr lang="zh-TW" altLang="en-US" dirty="0" smtClean="0"/>
            <a:t>使用數據圖表</a:t>
          </a:r>
          <a:endParaRPr lang="zh-TW" dirty="0"/>
        </a:p>
      </dgm:t>
    </dgm:pt>
    <dgm:pt modelId="{349A802C-314E-4402-8DC6-2852B2EC808E}" type="parTrans" cxnId="{78CE1A8A-F467-4C3F-8ECC-8C1B1F46C778}">
      <dgm:prSet/>
      <dgm:spPr/>
      <dgm:t>
        <a:bodyPr/>
        <a:lstStyle/>
        <a:p>
          <a:endParaRPr lang="zh-TW" altLang="en-US"/>
        </a:p>
      </dgm:t>
    </dgm:pt>
    <dgm:pt modelId="{AA693195-9017-40B1-848B-5D4542C9E14F}" type="sibTrans" cxnId="{78CE1A8A-F467-4C3F-8ECC-8C1B1F46C778}">
      <dgm:prSet/>
      <dgm:spPr/>
      <dgm:t>
        <a:bodyPr/>
        <a:lstStyle/>
        <a:p>
          <a:endParaRPr lang="zh-TW" altLang="en-US"/>
        </a:p>
      </dgm:t>
    </dgm:pt>
    <dgm:pt modelId="{52A01A12-DD11-4119-928B-1EC4C6227685}" type="pres">
      <dgm:prSet presAssocID="{64FD8269-9D64-40D0-B3D1-8429E1DF327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4ED8C20-F747-4B3B-9613-06BB81D67AFD}" type="pres">
      <dgm:prSet presAssocID="{31F2A4DF-C71F-4995-A3D7-CCB1709B98C9}" presName="composite" presStyleCnt="0"/>
      <dgm:spPr/>
    </dgm:pt>
    <dgm:pt modelId="{F5AB29C7-5519-4FDD-B90F-E40FCF193089}" type="pres">
      <dgm:prSet presAssocID="{31F2A4DF-C71F-4995-A3D7-CCB1709B98C9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A5B6F73-950B-4901-B949-594104A204DD}" type="pres">
      <dgm:prSet presAssocID="{31F2A4DF-C71F-4995-A3D7-CCB1709B98C9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613DEE-2AC3-409C-A746-54284D9369ED}" type="pres">
      <dgm:prSet presAssocID="{E867323F-EEAB-42D3-BF66-0F280FBE205C}" presName="spacing" presStyleCnt="0"/>
      <dgm:spPr/>
    </dgm:pt>
    <dgm:pt modelId="{3A0CD423-4EC6-468A-8242-A90607ECC19C}" type="pres">
      <dgm:prSet presAssocID="{E510FF2D-A5AA-41FB-B701-92340FF15460}" presName="composite" presStyleCnt="0"/>
      <dgm:spPr/>
    </dgm:pt>
    <dgm:pt modelId="{E76BFA52-9559-4936-BFE5-1985B43AD252}" type="pres">
      <dgm:prSet presAssocID="{E510FF2D-A5AA-41FB-B701-92340FF15460}" presName="imgShp" presStyleLbl="fgImgPlace1" presStyleIdx="1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A2D6DB9D-463F-4F94-8C94-EC5648C4BDC4}" type="pres">
      <dgm:prSet presAssocID="{E510FF2D-A5AA-41FB-B701-92340FF15460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7687FF-E91A-4F65-A3C9-8E458628754C}" type="pres">
      <dgm:prSet presAssocID="{C18711D3-B601-42E9-AE9B-C3FCC9DB58F5}" presName="spacing" presStyleCnt="0"/>
      <dgm:spPr/>
    </dgm:pt>
    <dgm:pt modelId="{CADA9E3E-9B6F-41E2-918D-4356743FED1B}" type="pres">
      <dgm:prSet presAssocID="{68498DD3-8EC8-4099-8563-B0FFF601370D}" presName="composite" presStyleCnt="0"/>
      <dgm:spPr/>
    </dgm:pt>
    <dgm:pt modelId="{AEDF5C2C-58C4-4EBC-B8D0-83D0E814E827}" type="pres">
      <dgm:prSet presAssocID="{68498DD3-8EC8-4099-8563-B0FFF601370D}" presName="imgShp" presStyleLbl="fgImgPlace1" presStyleIdx="2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C8FB69F9-4B3B-473C-94A8-FCB46A6F2A2E}" type="pres">
      <dgm:prSet presAssocID="{68498DD3-8EC8-4099-8563-B0FFF601370D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576E3D-D0A1-4B75-811C-2B015D6D053E}" type="pres">
      <dgm:prSet presAssocID="{92F8D638-16BE-4A99-A662-B70D3D102913}" presName="spacing" presStyleCnt="0"/>
      <dgm:spPr/>
    </dgm:pt>
    <dgm:pt modelId="{90CF6CB4-4BE1-4BB3-A800-3ACC6F9F9C6B}" type="pres">
      <dgm:prSet presAssocID="{2F117A34-F95A-4BFE-81A5-6FC281EBEB7E}" presName="composite" presStyleCnt="0"/>
      <dgm:spPr/>
    </dgm:pt>
    <dgm:pt modelId="{25AEB589-532A-4726-AA26-8C195DEAD88F}" type="pres">
      <dgm:prSet presAssocID="{2F117A34-F95A-4BFE-81A5-6FC281EBEB7E}" presName="imgShp" presStyleLbl="fgImgPlace1" presStyleIdx="3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FDFA0B35-D4BD-4622-9E6B-EAF9CE60BDDA}" type="pres">
      <dgm:prSet presAssocID="{2F117A34-F95A-4BFE-81A5-6FC281EBEB7E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DEFE09-7346-4E87-B798-D3C8C8C9D9AA}" type="pres">
      <dgm:prSet presAssocID="{4C3F394B-C08B-4A70-BBCE-1FE2FF09B7E9}" presName="spacing" presStyleCnt="0"/>
      <dgm:spPr/>
    </dgm:pt>
    <dgm:pt modelId="{04C87D3E-0AC9-4A9C-A584-6FBDCE34A12B}" type="pres">
      <dgm:prSet presAssocID="{57A86950-0A3A-4758-ACC5-62D92BC557B8}" presName="composite" presStyleCnt="0"/>
      <dgm:spPr/>
    </dgm:pt>
    <dgm:pt modelId="{AA2CC581-F68A-4EE9-8FB7-A85ECD86EF6F}" type="pres">
      <dgm:prSet presAssocID="{57A86950-0A3A-4758-ACC5-62D92BC557B8}" presName="imgShp" presStyleLbl="fgImgPlace1" presStyleIdx="4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1BCDB22-F91F-410B-8414-BD0C45BA9391}" type="pres">
      <dgm:prSet presAssocID="{57A86950-0A3A-4758-ACC5-62D92BC557B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98167A-492C-4245-B75A-5790AC116482}" type="pres">
      <dgm:prSet presAssocID="{AA693195-9017-40B1-848B-5D4542C9E14F}" presName="spacing" presStyleCnt="0"/>
      <dgm:spPr/>
    </dgm:pt>
    <dgm:pt modelId="{5FDA69E5-8FA0-4134-80D9-EDBA40FA4DE8}" type="pres">
      <dgm:prSet presAssocID="{3E5856C3-DDFB-43C7-BF29-028A46C266F7}" presName="composite" presStyleCnt="0"/>
      <dgm:spPr/>
    </dgm:pt>
    <dgm:pt modelId="{DC8FE213-88DE-4097-9C90-117B551102A8}" type="pres">
      <dgm:prSet presAssocID="{3E5856C3-DDFB-43C7-BF29-028A46C266F7}" presName="imgShp" presStyleLbl="fgImgPlace1" presStyleIdx="5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D81E11A0-92E0-4F90-99EB-B506C7AF4123}" type="pres">
      <dgm:prSet presAssocID="{3E5856C3-DDFB-43C7-BF29-028A46C266F7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2FCE89-6C82-445C-886A-2BAAA856A3B7}" srcId="{64FD8269-9D64-40D0-B3D1-8429E1DF3277}" destId="{2F117A34-F95A-4BFE-81A5-6FC281EBEB7E}" srcOrd="3" destOrd="0" parTransId="{7E424359-D9C4-427F-9506-FE37F8634F21}" sibTransId="{4C3F394B-C08B-4A70-BBCE-1FE2FF09B7E9}"/>
    <dgm:cxn modelId="{5ECFDAEA-8F2E-4841-83D4-EBDC9104E968}" type="presOf" srcId="{64FD8269-9D64-40D0-B3D1-8429E1DF3277}" destId="{52A01A12-DD11-4119-928B-1EC4C6227685}" srcOrd="0" destOrd="0" presId="urn:microsoft.com/office/officeart/2005/8/layout/vList3"/>
    <dgm:cxn modelId="{3887840D-AEEC-4368-8A40-0D30E9CC9C18}" type="presOf" srcId="{57A86950-0A3A-4758-ACC5-62D92BC557B8}" destId="{41BCDB22-F91F-410B-8414-BD0C45BA9391}" srcOrd="0" destOrd="0" presId="urn:microsoft.com/office/officeart/2005/8/layout/vList3"/>
    <dgm:cxn modelId="{E503BCF1-7A5C-4801-AF3C-BE73ED2428E3}" srcId="{64FD8269-9D64-40D0-B3D1-8429E1DF3277}" destId="{68498DD3-8EC8-4099-8563-B0FFF601370D}" srcOrd="2" destOrd="0" parTransId="{AC3A86AA-6657-4A7F-BF47-A5A70AEC7CF2}" sibTransId="{92F8D638-16BE-4A99-A662-B70D3D102913}"/>
    <dgm:cxn modelId="{29DFA689-D492-4BA9-98D7-1FD3D196B18C}" type="presOf" srcId="{68498DD3-8EC8-4099-8563-B0FFF601370D}" destId="{C8FB69F9-4B3B-473C-94A8-FCB46A6F2A2E}" srcOrd="0" destOrd="0" presId="urn:microsoft.com/office/officeart/2005/8/layout/vList3"/>
    <dgm:cxn modelId="{62F6C687-FE2E-46C4-9E96-029B869B3F92}" type="presOf" srcId="{31F2A4DF-C71F-4995-A3D7-CCB1709B98C9}" destId="{4A5B6F73-950B-4901-B949-594104A204DD}" srcOrd="0" destOrd="0" presId="urn:microsoft.com/office/officeart/2005/8/layout/vList3"/>
    <dgm:cxn modelId="{A0D738AD-AE45-4BDC-B887-DAD6C6AB0157}" type="presOf" srcId="{3E5856C3-DDFB-43C7-BF29-028A46C266F7}" destId="{D81E11A0-92E0-4F90-99EB-B506C7AF4123}" srcOrd="0" destOrd="0" presId="urn:microsoft.com/office/officeart/2005/8/layout/vList3"/>
    <dgm:cxn modelId="{93F4F2A0-AFB5-49C8-BB61-5FBDB745B4CC}" srcId="{64FD8269-9D64-40D0-B3D1-8429E1DF3277}" destId="{3E5856C3-DDFB-43C7-BF29-028A46C266F7}" srcOrd="5" destOrd="0" parTransId="{CC3A6EB8-9BB5-4FEE-A919-7904E684160C}" sibTransId="{0206D798-50CA-4C0C-9106-910FF047F46A}"/>
    <dgm:cxn modelId="{3B48BA20-EC73-4A95-A4C7-BED3AEFDE743}" srcId="{64FD8269-9D64-40D0-B3D1-8429E1DF3277}" destId="{31F2A4DF-C71F-4995-A3D7-CCB1709B98C9}" srcOrd="0" destOrd="0" parTransId="{4DA7264B-90FF-4504-AF1F-739D2959BFC4}" sibTransId="{E867323F-EEAB-42D3-BF66-0F280FBE205C}"/>
    <dgm:cxn modelId="{78CE1A8A-F467-4C3F-8ECC-8C1B1F46C778}" srcId="{64FD8269-9D64-40D0-B3D1-8429E1DF3277}" destId="{57A86950-0A3A-4758-ACC5-62D92BC557B8}" srcOrd="4" destOrd="0" parTransId="{349A802C-314E-4402-8DC6-2852B2EC808E}" sibTransId="{AA693195-9017-40B1-848B-5D4542C9E14F}"/>
    <dgm:cxn modelId="{CD98121E-EC84-463E-8F85-F59537C2BDB6}" type="presOf" srcId="{2F117A34-F95A-4BFE-81A5-6FC281EBEB7E}" destId="{FDFA0B35-D4BD-4622-9E6B-EAF9CE60BDDA}" srcOrd="0" destOrd="0" presId="urn:microsoft.com/office/officeart/2005/8/layout/vList3"/>
    <dgm:cxn modelId="{39170BA8-CDC6-4E24-83B2-5ACCC4B0FEBF}" type="presOf" srcId="{E510FF2D-A5AA-41FB-B701-92340FF15460}" destId="{A2D6DB9D-463F-4F94-8C94-EC5648C4BDC4}" srcOrd="0" destOrd="0" presId="urn:microsoft.com/office/officeart/2005/8/layout/vList3"/>
    <dgm:cxn modelId="{90BE1936-FD04-4B99-B3BB-A80EB1330AD9}" srcId="{64FD8269-9D64-40D0-B3D1-8429E1DF3277}" destId="{E510FF2D-A5AA-41FB-B701-92340FF15460}" srcOrd="1" destOrd="0" parTransId="{FBDA0406-4A7B-4673-B738-98F3A7AD672B}" sibTransId="{C18711D3-B601-42E9-AE9B-C3FCC9DB58F5}"/>
    <dgm:cxn modelId="{94696C83-04CB-414B-BF60-14FF018CA3CC}" type="presParOf" srcId="{52A01A12-DD11-4119-928B-1EC4C6227685}" destId="{14ED8C20-F747-4B3B-9613-06BB81D67AFD}" srcOrd="0" destOrd="0" presId="urn:microsoft.com/office/officeart/2005/8/layout/vList3"/>
    <dgm:cxn modelId="{E1B0E082-DD1A-429C-8C9D-23945C1480A1}" type="presParOf" srcId="{14ED8C20-F747-4B3B-9613-06BB81D67AFD}" destId="{F5AB29C7-5519-4FDD-B90F-E40FCF193089}" srcOrd="0" destOrd="0" presId="urn:microsoft.com/office/officeart/2005/8/layout/vList3"/>
    <dgm:cxn modelId="{0BEC5C6C-A324-48AF-8CCB-A24EA6533F4A}" type="presParOf" srcId="{14ED8C20-F747-4B3B-9613-06BB81D67AFD}" destId="{4A5B6F73-950B-4901-B949-594104A204DD}" srcOrd="1" destOrd="0" presId="urn:microsoft.com/office/officeart/2005/8/layout/vList3"/>
    <dgm:cxn modelId="{B688E555-D366-442B-9036-2326D751D50C}" type="presParOf" srcId="{52A01A12-DD11-4119-928B-1EC4C6227685}" destId="{45613DEE-2AC3-409C-A746-54284D9369ED}" srcOrd="1" destOrd="0" presId="urn:microsoft.com/office/officeart/2005/8/layout/vList3"/>
    <dgm:cxn modelId="{C1F81837-F5AE-4DF7-B650-503EABB92AC0}" type="presParOf" srcId="{52A01A12-DD11-4119-928B-1EC4C6227685}" destId="{3A0CD423-4EC6-468A-8242-A90607ECC19C}" srcOrd="2" destOrd="0" presId="urn:microsoft.com/office/officeart/2005/8/layout/vList3"/>
    <dgm:cxn modelId="{FDD4C1E9-83D3-41DB-BAEA-37A43668B131}" type="presParOf" srcId="{3A0CD423-4EC6-468A-8242-A90607ECC19C}" destId="{E76BFA52-9559-4936-BFE5-1985B43AD252}" srcOrd="0" destOrd="0" presId="urn:microsoft.com/office/officeart/2005/8/layout/vList3"/>
    <dgm:cxn modelId="{8977F5B1-E269-4818-82D1-451837118DA3}" type="presParOf" srcId="{3A0CD423-4EC6-468A-8242-A90607ECC19C}" destId="{A2D6DB9D-463F-4F94-8C94-EC5648C4BDC4}" srcOrd="1" destOrd="0" presId="urn:microsoft.com/office/officeart/2005/8/layout/vList3"/>
    <dgm:cxn modelId="{378C10ED-83EE-47CC-AA94-6AC4C46295B6}" type="presParOf" srcId="{52A01A12-DD11-4119-928B-1EC4C6227685}" destId="{647687FF-E91A-4F65-A3C9-8E458628754C}" srcOrd="3" destOrd="0" presId="urn:microsoft.com/office/officeart/2005/8/layout/vList3"/>
    <dgm:cxn modelId="{8DFEDD6A-D849-4569-B89F-3A72F9A86670}" type="presParOf" srcId="{52A01A12-DD11-4119-928B-1EC4C6227685}" destId="{CADA9E3E-9B6F-41E2-918D-4356743FED1B}" srcOrd="4" destOrd="0" presId="urn:microsoft.com/office/officeart/2005/8/layout/vList3"/>
    <dgm:cxn modelId="{0C82F040-16D1-4B51-A284-9A521CFC7577}" type="presParOf" srcId="{CADA9E3E-9B6F-41E2-918D-4356743FED1B}" destId="{AEDF5C2C-58C4-4EBC-B8D0-83D0E814E827}" srcOrd="0" destOrd="0" presId="urn:microsoft.com/office/officeart/2005/8/layout/vList3"/>
    <dgm:cxn modelId="{C203554C-1353-483E-84BB-9B8510293403}" type="presParOf" srcId="{CADA9E3E-9B6F-41E2-918D-4356743FED1B}" destId="{C8FB69F9-4B3B-473C-94A8-FCB46A6F2A2E}" srcOrd="1" destOrd="0" presId="urn:microsoft.com/office/officeart/2005/8/layout/vList3"/>
    <dgm:cxn modelId="{6BCF9402-742F-4197-A438-4706F192B72E}" type="presParOf" srcId="{52A01A12-DD11-4119-928B-1EC4C6227685}" destId="{02576E3D-D0A1-4B75-811C-2B015D6D053E}" srcOrd="5" destOrd="0" presId="urn:microsoft.com/office/officeart/2005/8/layout/vList3"/>
    <dgm:cxn modelId="{D7A44436-F8E7-4D10-A907-81E610390FD1}" type="presParOf" srcId="{52A01A12-DD11-4119-928B-1EC4C6227685}" destId="{90CF6CB4-4BE1-4BB3-A800-3ACC6F9F9C6B}" srcOrd="6" destOrd="0" presId="urn:microsoft.com/office/officeart/2005/8/layout/vList3"/>
    <dgm:cxn modelId="{D90F0E72-FD4A-4148-9D0C-95FBEF97FBB5}" type="presParOf" srcId="{90CF6CB4-4BE1-4BB3-A800-3ACC6F9F9C6B}" destId="{25AEB589-532A-4726-AA26-8C195DEAD88F}" srcOrd="0" destOrd="0" presId="urn:microsoft.com/office/officeart/2005/8/layout/vList3"/>
    <dgm:cxn modelId="{E1E2D532-4EC7-4DBF-9EBD-5CC6C90193FA}" type="presParOf" srcId="{90CF6CB4-4BE1-4BB3-A800-3ACC6F9F9C6B}" destId="{FDFA0B35-D4BD-4622-9E6B-EAF9CE60BDDA}" srcOrd="1" destOrd="0" presId="urn:microsoft.com/office/officeart/2005/8/layout/vList3"/>
    <dgm:cxn modelId="{57712A1A-457C-41A8-B55E-639EC7A2E313}" type="presParOf" srcId="{52A01A12-DD11-4119-928B-1EC4C6227685}" destId="{30DEFE09-7346-4E87-B798-D3C8C8C9D9AA}" srcOrd="7" destOrd="0" presId="urn:microsoft.com/office/officeart/2005/8/layout/vList3"/>
    <dgm:cxn modelId="{B806D8DF-CEC4-4412-9F9E-CACD8173FEBE}" type="presParOf" srcId="{52A01A12-DD11-4119-928B-1EC4C6227685}" destId="{04C87D3E-0AC9-4A9C-A584-6FBDCE34A12B}" srcOrd="8" destOrd="0" presId="urn:microsoft.com/office/officeart/2005/8/layout/vList3"/>
    <dgm:cxn modelId="{353F86B9-6FBB-4CD7-8558-E8CC64D1FDD7}" type="presParOf" srcId="{04C87D3E-0AC9-4A9C-A584-6FBDCE34A12B}" destId="{AA2CC581-F68A-4EE9-8FB7-A85ECD86EF6F}" srcOrd="0" destOrd="0" presId="urn:microsoft.com/office/officeart/2005/8/layout/vList3"/>
    <dgm:cxn modelId="{E0611ABE-73AF-4D12-A25B-63F6A44AACD9}" type="presParOf" srcId="{04C87D3E-0AC9-4A9C-A584-6FBDCE34A12B}" destId="{41BCDB22-F91F-410B-8414-BD0C45BA9391}" srcOrd="1" destOrd="0" presId="urn:microsoft.com/office/officeart/2005/8/layout/vList3"/>
    <dgm:cxn modelId="{3D45E36C-FF07-48B2-93E2-FDF6334FB59A}" type="presParOf" srcId="{52A01A12-DD11-4119-928B-1EC4C6227685}" destId="{3C98167A-492C-4245-B75A-5790AC116482}" srcOrd="9" destOrd="0" presId="urn:microsoft.com/office/officeart/2005/8/layout/vList3"/>
    <dgm:cxn modelId="{BCDC3F08-C52D-4124-8B91-4AC3C956E724}" type="presParOf" srcId="{52A01A12-DD11-4119-928B-1EC4C6227685}" destId="{5FDA69E5-8FA0-4134-80D9-EDBA40FA4DE8}" srcOrd="10" destOrd="0" presId="urn:microsoft.com/office/officeart/2005/8/layout/vList3"/>
    <dgm:cxn modelId="{E7857C67-F24A-420D-8DFB-A01A5EC17858}" type="presParOf" srcId="{5FDA69E5-8FA0-4134-80D9-EDBA40FA4DE8}" destId="{DC8FE213-88DE-4097-9C90-117B551102A8}" srcOrd="0" destOrd="0" presId="urn:microsoft.com/office/officeart/2005/8/layout/vList3"/>
    <dgm:cxn modelId="{5CFCDB56-BDDF-448D-904F-306901A51F87}" type="presParOf" srcId="{5FDA69E5-8FA0-4134-80D9-EDBA40FA4DE8}" destId="{D81E11A0-92E0-4F90-99EB-B506C7AF41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sz="1800" dirty="0" smtClean="0"/>
            <a:t>簡報技巧</a:t>
          </a:r>
          <a:r>
            <a:rPr lang="en-US" sz="1800" dirty="0" smtClean="0"/>
            <a:t>-</a:t>
          </a:r>
          <a:r>
            <a:rPr lang="zh-TW" sz="1800" dirty="0" smtClean="0"/>
            <a:t>謝寶煖</a:t>
          </a:r>
          <a:endParaRPr lang="zh-TW" sz="1800" dirty="0"/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/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sz="1400" u="sng" dirty="0" smtClean="0">
              <a:hlinkClick xmlns:r="http://schemas.openxmlformats.org/officeDocument/2006/relationships" r:id="rId1"/>
            </a:rPr>
            <a:t>http://www.lis.ntu.edu.tw/~pnhsieh/lectures/presentationskills.htm</a:t>
          </a:r>
          <a:endParaRPr lang="zh-TW" sz="1400" dirty="0"/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/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/>
        </a:p>
      </dgm:t>
    </dgm:pt>
    <dgm:pt modelId="{1DC209B3-3156-4CFA-AB0E-015FF52707CC}">
      <dgm:prSet custT="1"/>
      <dgm:spPr/>
      <dgm:t>
        <a:bodyPr/>
        <a:lstStyle/>
        <a:p>
          <a:pPr rtl="0"/>
          <a:r>
            <a:rPr lang="en-US" sz="1800" dirty="0" smtClean="0"/>
            <a:t>TED</a:t>
          </a:r>
          <a:r>
            <a:rPr lang="zh-TW" sz="1800" dirty="0" smtClean="0"/>
            <a:t>教你馬上用得到的</a:t>
          </a:r>
          <a:r>
            <a:rPr lang="en-US" sz="1800" dirty="0" smtClean="0"/>
            <a:t>10</a:t>
          </a:r>
          <a:r>
            <a:rPr lang="zh-TW" sz="1800" dirty="0" smtClean="0"/>
            <a:t>個簡報製作技巧</a:t>
          </a:r>
          <a:endParaRPr lang="zh-TW" sz="1800" dirty="0"/>
        </a:p>
      </dgm:t>
    </dgm:pt>
    <dgm:pt modelId="{9A232505-566B-447E-921A-98C0C2C5C814}" type="parTrans" cxnId="{D22F7746-AD8F-40FD-BEE8-005E798A1AD3}">
      <dgm:prSet/>
      <dgm:spPr/>
      <dgm:t>
        <a:bodyPr/>
        <a:lstStyle/>
        <a:p>
          <a:endParaRPr lang="zh-TW" altLang="en-US"/>
        </a:p>
      </dgm:t>
    </dgm:pt>
    <dgm:pt modelId="{CCF837CE-21E7-475E-AF3D-84F759DB6E83}" type="sibTrans" cxnId="{D22F7746-AD8F-40FD-BEE8-005E798A1AD3}">
      <dgm:prSet/>
      <dgm:spPr/>
      <dgm:t>
        <a:bodyPr/>
        <a:lstStyle/>
        <a:p>
          <a:endParaRPr lang="zh-TW" altLang="en-US"/>
        </a:p>
      </dgm:t>
    </dgm:pt>
    <dgm:pt modelId="{2CF8BB9C-8302-45C5-B121-A573BCA32678}">
      <dgm:prSet custT="1"/>
      <dgm:spPr/>
      <dgm:t>
        <a:bodyPr/>
        <a:lstStyle/>
        <a:p>
          <a:pPr rtl="0"/>
          <a:r>
            <a:rPr lang="en-US" sz="1400" u="sng" dirty="0" smtClean="0">
              <a:hlinkClick xmlns:r="http://schemas.openxmlformats.org/officeDocument/2006/relationships" r:id="rId2"/>
            </a:rPr>
            <a:t>http://tedxtaipei.com/articles/10_tips_for_slide/</a:t>
          </a:r>
          <a:endParaRPr lang="zh-TW" sz="1400" dirty="0"/>
        </a:p>
      </dgm:t>
    </dgm:pt>
    <dgm:pt modelId="{1CE449BB-908A-459A-B573-2E7A81B0A413}" type="parTrans" cxnId="{A348B97F-F1FA-47C8-A296-F74CDCB8F948}">
      <dgm:prSet/>
      <dgm:spPr/>
      <dgm:t>
        <a:bodyPr/>
        <a:lstStyle/>
        <a:p>
          <a:endParaRPr lang="zh-TW" altLang="en-US"/>
        </a:p>
      </dgm:t>
    </dgm:pt>
    <dgm:pt modelId="{ADBF49CD-8A45-4E5A-9384-D46470339CA2}" type="sibTrans" cxnId="{A348B97F-F1FA-47C8-A296-F74CDCB8F948}">
      <dgm:prSet/>
      <dgm:spPr/>
      <dgm:t>
        <a:bodyPr/>
        <a:lstStyle/>
        <a:p>
          <a:endParaRPr lang="zh-TW" altLang="en-US"/>
        </a:p>
      </dgm:t>
    </dgm:pt>
    <dgm:pt modelId="{9F92601C-12F1-4B2C-8347-329E4910380F}">
      <dgm:prSet custT="1"/>
      <dgm:spPr/>
      <dgm:t>
        <a:bodyPr/>
        <a:lstStyle/>
        <a:p>
          <a:pPr rtl="0"/>
          <a:r>
            <a:rPr lang="zh-TW" altLang="en-US" sz="1800" smtClean="0"/>
            <a:t>簡報即溝通 如何學簡報技巧 成為高手</a:t>
          </a:r>
          <a:endParaRPr lang="zh-TW" altLang="en-US" sz="1800"/>
        </a:p>
      </dgm:t>
    </dgm:pt>
    <dgm:pt modelId="{58C174EF-D131-4132-BC1F-603CBD2C8E8B}" type="parTrans" cxnId="{74A0ED1A-44EF-4DA4-808B-5763080CDEE8}">
      <dgm:prSet/>
      <dgm:spPr/>
      <dgm:t>
        <a:bodyPr/>
        <a:lstStyle/>
        <a:p>
          <a:endParaRPr lang="zh-TW" altLang="en-US"/>
        </a:p>
      </dgm:t>
    </dgm:pt>
    <dgm:pt modelId="{37E57853-A225-4FBE-914E-6DB68506B391}" type="sibTrans" cxnId="{74A0ED1A-44EF-4DA4-808B-5763080CDEE8}">
      <dgm:prSet/>
      <dgm:spPr/>
      <dgm:t>
        <a:bodyPr/>
        <a:lstStyle/>
        <a:p>
          <a:endParaRPr lang="zh-TW" altLang="en-US"/>
        </a:p>
      </dgm:t>
    </dgm:pt>
    <dgm:pt modelId="{095B1DBB-3891-49DA-BA3D-2594D8791361}">
      <dgm:prSet custT="1"/>
      <dgm:spPr/>
      <dgm:t>
        <a:bodyPr/>
        <a:lstStyle/>
        <a:p>
          <a:pPr rtl="0"/>
          <a:r>
            <a:rPr lang="en-US" sz="1400" u="sng" dirty="0" smtClean="0">
              <a:hlinkClick xmlns:r="http://schemas.openxmlformats.org/officeDocument/2006/relationships" r:id="rId3"/>
            </a:rPr>
            <a:t>http://blog.xuite.net/jin117/blog/59857980</a:t>
          </a:r>
          <a:r>
            <a:rPr lang="en-US" altLang="zh-TW" sz="1400" u="sng" dirty="0" smtClean="0">
              <a:hlinkClick xmlns:r="http://schemas.openxmlformats.org/officeDocument/2006/relationships" r:id="rId3"/>
            </a:rPr>
            <a:t>-</a:t>
          </a:r>
          <a:r>
            <a:rPr lang="en-US" sz="1400" u="sng" dirty="0" smtClean="0">
              <a:hlinkClick xmlns:r="http://schemas.openxmlformats.org/officeDocument/2006/relationships" r:id="rId3"/>
            </a:rPr>
            <a:t>%E7%B0%A1%E5%A0%B1%E5%8D%B3%E6%BA%9D%E9%80%9A++%E5%A6%82%E4%BD%95%E5%AD%B8%E7%B0%A1%E5%A0%B1%E6%8A%80%E5%B7%A7+%E6%88%90%E7%82%BA%E9%AB%98%E6%89%8B</a:t>
          </a:r>
          <a:endParaRPr lang="zh-TW" sz="1400" dirty="0"/>
        </a:p>
      </dgm:t>
    </dgm:pt>
    <dgm:pt modelId="{EF4F0013-EBCB-48ED-90BD-F150690ED7A0}" type="parTrans" cxnId="{D8C9A1A4-3A09-4F50-B320-6DC1675F99A9}">
      <dgm:prSet/>
      <dgm:spPr/>
      <dgm:t>
        <a:bodyPr/>
        <a:lstStyle/>
        <a:p>
          <a:endParaRPr lang="zh-TW" altLang="en-US"/>
        </a:p>
      </dgm:t>
    </dgm:pt>
    <dgm:pt modelId="{F9ECFA32-840D-48EE-9C43-24B58BF6E4BD}" type="sibTrans" cxnId="{D8C9A1A4-3A09-4F50-B320-6DC1675F99A9}">
      <dgm:prSet/>
      <dgm:spPr/>
      <dgm:t>
        <a:bodyPr/>
        <a:lstStyle/>
        <a:p>
          <a:endParaRPr lang="zh-TW" altLang="en-US"/>
        </a:p>
      </dgm:t>
    </dgm:pt>
    <dgm:pt modelId="{8804B484-5ED6-4984-A72A-80996B6FD8E2}">
      <dgm:prSet custT="1"/>
      <dgm:spPr/>
      <dgm:t>
        <a:bodyPr/>
        <a:lstStyle/>
        <a:p>
          <a:pPr rtl="0"/>
          <a:r>
            <a:rPr lang="en-US" sz="1800" smtClean="0"/>
            <a:t>PowerPoint </a:t>
          </a:r>
          <a:r>
            <a:rPr lang="zh-TW" sz="1800" smtClean="0"/>
            <a:t>實用技巧</a:t>
          </a:r>
          <a:r>
            <a:rPr lang="en-US" sz="1800" smtClean="0"/>
            <a:t>10</a:t>
          </a:r>
          <a:r>
            <a:rPr lang="zh-TW" sz="1800" smtClean="0"/>
            <a:t>招：製作效率提昇、版面更好看</a:t>
          </a:r>
          <a:endParaRPr lang="zh-TW" sz="1800"/>
        </a:p>
      </dgm:t>
    </dgm:pt>
    <dgm:pt modelId="{F35C9330-ADD1-4517-ACF3-87821E2202F2}" type="parTrans" cxnId="{471E7E47-CF5F-4B11-8E2D-CC9D4D16D663}">
      <dgm:prSet/>
      <dgm:spPr/>
      <dgm:t>
        <a:bodyPr/>
        <a:lstStyle/>
        <a:p>
          <a:endParaRPr lang="zh-TW" altLang="en-US"/>
        </a:p>
      </dgm:t>
    </dgm:pt>
    <dgm:pt modelId="{C024DE41-0003-48A0-877C-E74972AC6F8D}" type="sibTrans" cxnId="{471E7E47-CF5F-4B11-8E2D-CC9D4D16D663}">
      <dgm:prSet/>
      <dgm:spPr/>
      <dgm:t>
        <a:bodyPr/>
        <a:lstStyle/>
        <a:p>
          <a:endParaRPr lang="zh-TW" altLang="en-US"/>
        </a:p>
      </dgm:t>
    </dgm:pt>
    <dgm:pt modelId="{23F56BA3-ADA5-4A6B-9E19-514AD979CEC7}">
      <dgm:prSet custT="1"/>
      <dgm:spPr/>
      <dgm:t>
        <a:bodyPr/>
        <a:lstStyle/>
        <a:p>
          <a:pPr rtl="0"/>
          <a:r>
            <a:rPr lang="en-US" sz="1400" u="sng" dirty="0" smtClean="0">
              <a:hlinkClick xmlns:r="http://schemas.openxmlformats.org/officeDocument/2006/relationships" r:id="rId4"/>
            </a:rPr>
            <a:t>http://www.techbang.com/posts/9084-powerpoint-productivity-10-skimming?page=1</a:t>
          </a:r>
          <a:endParaRPr lang="zh-TW" sz="1400" dirty="0"/>
        </a:p>
      </dgm:t>
    </dgm:pt>
    <dgm:pt modelId="{2EB60268-3B3A-4903-82EE-97FC2B432A3F}" type="parTrans" cxnId="{562D7754-0781-49EC-B670-0FFE3FB0FEA9}">
      <dgm:prSet/>
      <dgm:spPr/>
      <dgm:t>
        <a:bodyPr/>
        <a:lstStyle/>
        <a:p>
          <a:endParaRPr lang="zh-TW" altLang="en-US"/>
        </a:p>
      </dgm:t>
    </dgm:pt>
    <dgm:pt modelId="{154C78B1-2FB5-4B7C-91E3-F5DC20686DFB}" type="sibTrans" cxnId="{562D7754-0781-49EC-B670-0FFE3FB0FEA9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69FF96-E9D4-4FBC-93B4-F6D7036C45F4}" type="pres">
      <dgm:prSet presAssocID="{1DC209B3-3156-4CFA-AB0E-015FF52707C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F08F2F-7707-4F99-8642-852690552435}" type="pres">
      <dgm:prSet presAssocID="{1DC209B3-3156-4CFA-AB0E-015FF52707CC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16EC4D-998D-4DEF-8AD7-2629BC8FC8D9}" type="pres">
      <dgm:prSet presAssocID="{9F92601C-12F1-4B2C-8347-329E491038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E99F7E-BFA9-4657-A67C-36D9014A6253}" type="pres">
      <dgm:prSet presAssocID="{9F92601C-12F1-4B2C-8347-329E4910380F}" presName="childText" presStyleLbl="revTx" presStyleIdx="2" presStyleCnt="4" custScaleY="1287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98B4D1-E859-4CE6-B0D2-ED5E914B1BA8}" type="pres">
      <dgm:prSet presAssocID="{8804B484-5ED6-4984-A72A-80996B6FD8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E85AD4-B239-455B-9CC1-16A33941BA65}" type="pres">
      <dgm:prSet presAssocID="{8804B484-5ED6-4984-A72A-80996B6FD8E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F2737B-3FAF-4AC0-9218-AABBAC74C66C}" type="presOf" srcId="{8804B484-5ED6-4984-A72A-80996B6FD8E2}" destId="{5998B4D1-E859-4CE6-B0D2-ED5E914B1BA8}" srcOrd="0" destOrd="0" presId="urn:microsoft.com/office/officeart/2005/8/layout/vList2"/>
    <dgm:cxn modelId="{A348B97F-F1FA-47C8-A296-F74CDCB8F948}" srcId="{1DC209B3-3156-4CFA-AB0E-015FF52707CC}" destId="{2CF8BB9C-8302-45C5-B121-A573BCA32678}" srcOrd="0" destOrd="0" parTransId="{1CE449BB-908A-459A-B573-2E7A81B0A413}" sibTransId="{ADBF49CD-8A45-4E5A-9384-D46470339CA2}"/>
    <dgm:cxn modelId="{64255D2A-BCE3-4AE6-87DD-F830A7A8C262}" type="presOf" srcId="{56A415F5-B9AF-4026-9D88-552983AD2CEC}" destId="{B2C06370-F656-43DF-88EA-F115B969F5C6}" srcOrd="0" destOrd="0" presId="urn:microsoft.com/office/officeart/2005/8/layout/vList2"/>
    <dgm:cxn modelId="{471E7E47-CF5F-4B11-8E2D-CC9D4D16D663}" srcId="{56A415F5-B9AF-4026-9D88-552983AD2CEC}" destId="{8804B484-5ED6-4984-A72A-80996B6FD8E2}" srcOrd="3" destOrd="0" parTransId="{F35C9330-ADD1-4517-ACF3-87821E2202F2}" sibTransId="{C024DE41-0003-48A0-877C-E74972AC6F8D}"/>
    <dgm:cxn modelId="{74A0ED1A-44EF-4DA4-808B-5763080CDEE8}" srcId="{56A415F5-B9AF-4026-9D88-552983AD2CEC}" destId="{9F92601C-12F1-4B2C-8347-329E4910380F}" srcOrd="2" destOrd="0" parTransId="{58C174EF-D131-4132-BC1F-603CBD2C8E8B}" sibTransId="{37E57853-A225-4FBE-914E-6DB68506B391}"/>
    <dgm:cxn modelId="{562D7754-0781-49EC-B670-0FFE3FB0FEA9}" srcId="{8804B484-5ED6-4984-A72A-80996B6FD8E2}" destId="{23F56BA3-ADA5-4A6B-9E19-514AD979CEC7}" srcOrd="0" destOrd="0" parTransId="{2EB60268-3B3A-4903-82EE-97FC2B432A3F}" sibTransId="{154C78B1-2FB5-4B7C-91E3-F5DC20686DFB}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C93006FC-7DFA-40DD-AEBE-64B404F8C786}" type="presOf" srcId="{1DC209B3-3156-4CFA-AB0E-015FF52707CC}" destId="{BA69FF96-E9D4-4FBC-93B4-F6D7036C45F4}" srcOrd="0" destOrd="0" presId="urn:microsoft.com/office/officeart/2005/8/layout/vList2"/>
    <dgm:cxn modelId="{3816F169-133C-4005-B2F9-4A2B3C9DF030}" type="presOf" srcId="{2CF8BB9C-8302-45C5-B121-A573BCA32678}" destId="{8EF08F2F-7707-4F99-8642-852690552435}" srcOrd="0" destOrd="0" presId="urn:microsoft.com/office/officeart/2005/8/layout/vList2"/>
    <dgm:cxn modelId="{D22F7746-AD8F-40FD-BEE8-005E798A1AD3}" srcId="{56A415F5-B9AF-4026-9D88-552983AD2CEC}" destId="{1DC209B3-3156-4CFA-AB0E-015FF52707CC}" srcOrd="1" destOrd="0" parTransId="{9A232505-566B-447E-921A-98C0C2C5C814}" sibTransId="{CCF837CE-21E7-475E-AF3D-84F759DB6E83}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704E7099-AEA2-475C-8390-CB4C8BF89805}" type="presOf" srcId="{23F56BA3-ADA5-4A6B-9E19-514AD979CEC7}" destId="{7CE85AD4-B239-455B-9CC1-16A33941BA65}" srcOrd="0" destOrd="0" presId="urn:microsoft.com/office/officeart/2005/8/layout/vList2"/>
    <dgm:cxn modelId="{E210A593-19C9-4AF2-B0E7-5E25BBBAD7BA}" type="presOf" srcId="{4A0CCAF8-409C-4FA0-B87F-E1A531750C1D}" destId="{42972249-60EC-4131-888B-636170E6F665}" srcOrd="0" destOrd="0" presId="urn:microsoft.com/office/officeart/2005/8/layout/vList2"/>
    <dgm:cxn modelId="{DBA873FC-947F-4419-BFC8-FA532A9BD8EF}" type="presOf" srcId="{095B1DBB-3891-49DA-BA3D-2594D8791361}" destId="{C4E99F7E-BFA9-4657-A67C-36D9014A6253}" srcOrd="0" destOrd="0" presId="urn:microsoft.com/office/officeart/2005/8/layout/vList2"/>
    <dgm:cxn modelId="{93CD800E-E4FD-45DF-B40B-5FA58120D4C6}" type="presOf" srcId="{C46D4D05-CD5F-4545-8DDC-DDDBF7404420}" destId="{E4D53833-29AE-4B0B-9AA4-E60C3CB433B2}" srcOrd="0" destOrd="0" presId="urn:microsoft.com/office/officeart/2005/8/layout/vList2"/>
    <dgm:cxn modelId="{D1270A5C-5989-431B-BF95-66DBF6BE8A3E}" type="presOf" srcId="{9F92601C-12F1-4B2C-8347-329E4910380F}" destId="{6716EC4D-998D-4DEF-8AD7-2629BC8FC8D9}" srcOrd="0" destOrd="0" presId="urn:microsoft.com/office/officeart/2005/8/layout/vList2"/>
    <dgm:cxn modelId="{D8C9A1A4-3A09-4F50-B320-6DC1675F99A9}" srcId="{9F92601C-12F1-4B2C-8347-329E4910380F}" destId="{095B1DBB-3891-49DA-BA3D-2594D8791361}" srcOrd="0" destOrd="0" parTransId="{EF4F0013-EBCB-48ED-90BD-F150690ED7A0}" sibTransId="{F9ECFA32-840D-48EE-9C43-24B58BF6E4BD}"/>
    <dgm:cxn modelId="{12D5C4C8-8EA6-4820-87F2-AE2EF1691EAB}" type="presParOf" srcId="{B2C06370-F656-43DF-88EA-F115B969F5C6}" destId="{E4D53833-29AE-4B0B-9AA4-E60C3CB433B2}" srcOrd="0" destOrd="0" presId="urn:microsoft.com/office/officeart/2005/8/layout/vList2"/>
    <dgm:cxn modelId="{F9316247-5D0A-4A6B-B4CF-D99EE97D7805}" type="presParOf" srcId="{B2C06370-F656-43DF-88EA-F115B969F5C6}" destId="{42972249-60EC-4131-888B-636170E6F665}" srcOrd="1" destOrd="0" presId="urn:microsoft.com/office/officeart/2005/8/layout/vList2"/>
    <dgm:cxn modelId="{54A6F697-B7C4-4096-B264-94DDD315BDBE}" type="presParOf" srcId="{B2C06370-F656-43DF-88EA-F115B969F5C6}" destId="{BA69FF96-E9D4-4FBC-93B4-F6D7036C45F4}" srcOrd="2" destOrd="0" presId="urn:microsoft.com/office/officeart/2005/8/layout/vList2"/>
    <dgm:cxn modelId="{8274C0D4-5854-4BE0-B15C-16AFEAD8698F}" type="presParOf" srcId="{B2C06370-F656-43DF-88EA-F115B969F5C6}" destId="{8EF08F2F-7707-4F99-8642-852690552435}" srcOrd="3" destOrd="0" presId="urn:microsoft.com/office/officeart/2005/8/layout/vList2"/>
    <dgm:cxn modelId="{2CDAF01A-CAB6-4BFF-8408-7CE3F3952881}" type="presParOf" srcId="{B2C06370-F656-43DF-88EA-F115B969F5C6}" destId="{6716EC4D-998D-4DEF-8AD7-2629BC8FC8D9}" srcOrd="4" destOrd="0" presId="urn:microsoft.com/office/officeart/2005/8/layout/vList2"/>
    <dgm:cxn modelId="{69B1890D-FD54-4FA9-9F56-E4BF16D06693}" type="presParOf" srcId="{B2C06370-F656-43DF-88EA-F115B969F5C6}" destId="{C4E99F7E-BFA9-4657-A67C-36D9014A6253}" srcOrd="5" destOrd="0" presId="urn:microsoft.com/office/officeart/2005/8/layout/vList2"/>
    <dgm:cxn modelId="{37DBB713-2FFA-45C5-BE36-86FB1840BD42}" type="presParOf" srcId="{B2C06370-F656-43DF-88EA-F115B969F5C6}" destId="{5998B4D1-E859-4CE6-B0D2-ED5E914B1BA8}" srcOrd="6" destOrd="0" presId="urn:microsoft.com/office/officeart/2005/8/layout/vList2"/>
    <dgm:cxn modelId="{505F7210-8D54-49DE-B874-B23FCAF32C22}" type="presParOf" srcId="{B2C06370-F656-43DF-88EA-F115B969F5C6}" destId="{7CE85AD4-B239-455B-9CC1-16A33941BA6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3A891A9-81FA-4430-8B14-7641BC5096BA}">
      <dgm:prSet/>
      <dgm:spPr/>
      <dgm:t>
        <a:bodyPr/>
        <a:lstStyle/>
        <a:p>
          <a:r>
            <a:rPr lang="zh-TW" dirty="0" smtClean="0"/>
            <a:t>你一定要會用的</a:t>
          </a:r>
          <a:r>
            <a:rPr lang="en-US" dirty="0" smtClean="0"/>
            <a:t>6</a:t>
          </a:r>
          <a:r>
            <a:rPr lang="zh-TW" dirty="0" smtClean="0"/>
            <a:t>個圖表！這種簡報，聽眾一看就懂，還會馬上記在腦袋裡</a:t>
          </a:r>
          <a:endParaRPr lang="zh-TW" dirty="0"/>
        </a:p>
      </dgm:t>
    </dgm:pt>
    <dgm:pt modelId="{B00B18BB-43AB-4CA2-AD67-DF78ED866A08}" type="parTrans" cxnId="{58A06948-093E-4E41-9943-88254BA2BA2B}">
      <dgm:prSet/>
      <dgm:spPr/>
      <dgm:t>
        <a:bodyPr/>
        <a:lstStyle/>
        <a:p>
          <a:endParaRPr lang="zh-TW" altLang="en-US"/>
        </a:p>
      </dgm:t>
    </dgm:pt>
    <dgm:pt modelId="{ED2702C9-5EBE-4369-A023-8551F3BE2EBF}" type="sibTrans" cxnId="{58A06948-093E-4E41-9943-88254BA2BA2B}">
      <dgm:prSet/>
      <dgm:spPr/>
      <dgm:t>
        <a:bodyPr/>
        <a:lstStyle/>
        <a:p>
          <a:endParaRPr lang="zh-TW" altLang="en-US"/>
        </a:p>
      </dgm:t>
    </dgm:pt>
    <dgm:pt modelId="{66C720A9-42F3-4462-BD1F-682C3B0A20EB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http://www.managertoday.com.tw/articles/view/52894</a:t>
          </a:r>
          <a:endParaRPr lang="zh-TW" dirty="0"/>
        </a:p>
      </dgm:t>
    </dgm:pt>
    <dgm:pt modelId="{69586A75-2B76-4D5C-9789-849D3F35B742}" type="parTrans" cxnId="{DB7BCE4C-4076-4261-8940-48E51951CA30}">
      <dgm:prSet/>
      <dgm:spPr/>
      <dgm:t>
        <a:bodyPr/>
        <a:lstStyle/>
        <a:p>
          <a:endParaRPr lang="zh-TW" altLang="en-US"/>
        </a:p>
      </dgm:t>
    </dgm:pt>
    <dgm:pt modelId="{0DF008AA-DC4B-4A75-ADCA-19C7F6A377B3}" type="sibTrans" cxnId="{DB7BCE4C-4076-4261-8940-48E51951CA30}">
      <dgm:prSet/>
      <dgm:spPr/>
      <dgm:t>
        <a:bodyPr/>
        <a:lstStyle/>
        <a:p>
          <a:endParaRPr lang="zh-TW" altLang="en-US"/>
        </a:p>
      </dgm:t>
    </dgm:pt>
    <dgm:pt modelId="{CC6BCCED-AA6E-4E52-AFBE-6935293FF9BA}">
      <dgm:prSet/>
      <dgm:spPr/>
      <dgm:t>
        <a:bodyPr/>
        <a:lstStyle/>
        <a:p>
          <a:r>
            <a:rPr lang="zh-TW" smtClean="0"/>
            <a:t>簡報技巧</a:t>
          </a:r>
          <a:r>
            <a:rPr lang="en-US" smtClean="0"/>
            <a:t> | </a:t>
          </a:r>
          <a:r>
            <a:rPr lang="zh-TW" smtClean="0"/>
            <a:t>精采簡報必備的內容設計五大要領</a:t>
          </a:r>
          <a:endParaRPr lang="zh-TW"/>
        </a:p>
      </dgm:t>
    </dgm:pt>
    <dgm:pt modelId="{7DD4DE4C-825B-41E0-A2CC-9358C31773D4}" type="parTrans" cxnId="{0FEF25E5-80BD-487B-AF22-84E725CFFA55}">
      <dgm:prSet/>
      <dgm:spPr/>
      <dgm:t>
        <a:bodyPr/>
        <a:lstStyle/>
        <a:p>
          <a:endParaRPr lang="zh-TW" altLang="en-US"/>
        </a:p>
      </dgm:t>
    </dgm:pt>
    <dgm:pt modelId="{CA2FFDBD-F78A-43A5-8B3A-F23F666BF812}" type="sibTrans" cxnId="{0FEF25E5-80BD-487B-AF22-84E725CFFA55}">
      <dgm:prSet/>
      <dgm:spPr/>
      <dgm:t>
        <a:bodyPr/>
        <a:lstStyle/>
        <a:p>
          <a:endParaRPr lang="zh-TW" altLang="en-US"/>
        </a:p>
      </dgm:t>
    </dgm:pt>
    <dgm:pt modelId="{590FD788-A55D-4FB4-AA47-AA361F5B0AC2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http://andyliuonline.com/presentation-top-5-tips/</a:t>
          </a:r>
          <a:endParaRPr lang="zh-TW" dirty="0"/>
        </a:p>
      </dgm:t>
    </dgm:pt>
    <dgm:pt modelId="{896866DF-21C6-4861-9167-1ACFD3B744E3}" type="parTrans" cxnId="{0856FD8C-7589-421B-B798-75C426852AAE}">
      <dgm:prSet/>
      <dgm:spPr/>
      <dgm:t>
        <a:bodyPr/>
        <a:lstStyle/>
        <a:p>
          <a:endParaRPr lang="zh-TW" altLang="en-US"/>
        </a:p>
      </dgm:t>
    </dgm:pt>
    <dgm:pt modelId="{5E76AC05-679E-4CAB-AA27-04580916BAF3}" type="sibTrans" cxnId="{0856FD8C-7589-421B-B798-75C426852AAE}">
      <dgm:prSet/>
      <dgm:spPr/>
      <dgm:t>
        <a:bodyPr/>
        <a:lstStyle/>
        <a:p>
          <a:endParaRPr lang="zh-TW" altLang="en-US"/>
        </a:p>
      </dgm:t>
    </dgm:pt>
    <dgm:pt modelId="{D5FDDBBB-7750-4838-86FA-59299E025D69}">
      <dgm:prSet/>
      <dgm:spPr/>
      <dgm:t>
        <a:bodyPr/>
        <a:lstStyle/>
        <a:p>
          <a:r>
            <a:rPr lang="zh-TW" dirty="0" smtClean="0"/>
            <a:t>成功的表達藝術～簡 報 技 巧</a:t>
          </a:r>
          <a:endParaRPr lang="zh-TW" dirty="0"/>
        </a:p>
      </dgm:t>
    </dgm:pt>
    <dgm:pt modelId="{79A48AF7-70FB-42AD-B95D-A8E99616C22F}" type="parTrans" cxnId="{7D8CBB2A-D36A-4210-BC27-9EE20CCBD030}">
      <dgm:prSet/>
      <dgm:spPr/>
      <dgm:t>
        <a:bodyPr/>
        <a:lstStyle/>
        <a:p>
          <a:endParaRPr lang="zh-TW" altLang="en-US"/>
        </a:p>
      </dgm:t>
    </dgm:pt>
    <dgm:pt modelId="{F08111B5-B32A-4DD6-B587-7B8BB721740D}" type="sibTrans" cxnId="{7D8CBB2A-D36A-4210-BC27-9EE20CCBD030}">
      <dgm:prSet/>
      <dgm:spPr/>
      <dgm:t>
        <a:bodyPr/>
        <a:lstStyle/>
        <a:p>
          <a:endParaRPr lang="zh-TW" altLang="en-US"/>
        </a:p>
      </dgm:t>
    </dgm:pt>
    <dgm:pt modelId="{8355FE50-7DF3-4C74-8707-67C5AE285059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http://www.nancywu.idv.tw/article/paper24.htm</a:t>
          </a:r>
          <a:endParaRPr lang="zh-TW" dirty="0"/>
        </a:p>
      </dgm:t>
    </dgm:pt>
    <dgm:pt modelId="{13EF73E2-1D66-44AF-80B4-BB3353214493}" type="parTrans" cxnId="{A8449086-D307-428D-BB5C-106261DC4BB2}">
      <dgm:prSet/>
      <dgm:spPr/>
      <dgm:t>
        <a:bodyPr/>
        <a:lstStyle/>
        <a:p>
          <a:endParaRPr lang="zh-TW" altLang="en-US"/>
        </a:p>
      </dgm:t>
    </dgm:pt>
    <dgm:pt modelId="{1B0308A4-C99E-4821-82EE-EA15A217E463}" type="sibTrans" cxnId="{A8449086-D307-428D-BB5C-106261DC4BB2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21729A7-CF23-4514-B986-D5F887D8ADF3}" type="pres">
      <dgm:prSet presAssocID="{D3A891A9-81FA-4430-8B14-7641BC5096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744DE3-5307-49AE-B1B8-45441A756503}" type="pres">
      <dgm:prSet presAssocID="{D3A891A9-81FA-4430-8B14-7641BC5096B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1E316B-FD8D-42C3-B581-9C189366A1B9}" type="pres">
      <dgm:prSet presAssocID="{CC6BCCED-AA6E-4E52-AFBE-6935293FF9B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A8E9C0-6B74-4648-ADF2-175568F051CB}" type="pres">
      <dgm:prSet presAssocID="{CC6BCCED-AA6E-4E52-AFBE-6935293FF9B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BC6BD6-D1C7-4832-A6D3-0519ADB1AD2D}" type="pres">
      <dgm:prSet presAssocID="{D5FDDBBB-7750-4838-86FA-59299E025D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BCA505-6412-4B0D-863F-B3176C6CA9E2}" type="pres">
      <dgm:prSet presAssocID="{D5FDDBBB-7750-4838-86FA-59299E025D6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56FD8C-7589-421B-B798-75C426852AAE}" srcId="{CC6BCCED-AA6E-4E52-AFBE-6935293FF9BA}" destId="{590FD788-A55D-4FB4-AA47-AA361F5B0AC2}" srcOrd="0" destOrd="0" parTransId="{896866DF-21C6-4861-9167-1ACFD3B744E3}" sibTransId="{5E76AC05-679E-4CAB-AA27-04580916BAF3}"/>
    <dgm:cxn modelId="{7D8CBB2A-D36A-4210-BC27-9EE20CCBD030}" srcId="{56A415F5-B9AF-4026-9D88-552983AD2CEC}" destId="{D5FDDBBB-7750-4838-86FA-59299E025D69}" srcOrd="2" destOrd="0" parTransId="{79A48AF7-70FB-42AD-B95D-A8E99616C22F}" sibTransId="{F08111B5-B32A-4DD6-B587-7B8BB721740D}"/>
    <dgm:cxn modelId="{0FEF25E5-80BD-487B-AF22-84E725CFFA55}" srcId="{56A415F5-B9AF-4026-9D88-552983AD2CEC}" destId="{CC6BCCED-AA6E-4E52-AFBE-6935293FF9BA}" srcOrd="1" destOrd="0" parTransId="{7DD4DE4C-825B-41E0-A2CC-9358C31773D4}" sibTransId="{CA2FFDBD-F78A-43A5-8B3A-F23F666BF812}"/>
    <dgm:cxn modelId="{58A06948-093E-4E41-9943-88254BA2BA2B}" srcId="{56A415F5-B9AF-4026-9D88-552983AD2CEC}" destId="{D3A891A9-81FA-4430-8B14-7641BC5096BA}" srcOrd="0" destOrd="0" parTransId="{B00B18BB-43AB-4CA2-AD67-DF78ED866A08}" sibTransId="{ED2702C9-5EBE-4369-A023-8551F3BE2EBF}"/>
    <dgm:cxn modelId="{48F91395-4DD9-4480-9260-F4AD3EF6E3EC}" type="presOf" srcId="{66C720A9-42F3-4462-BD1F-682C3B0A20EB}" destId="{F1744DE3-5307-49AE-B1B8-45441A756503}" srcOrd="0" destOrd="0" presId="urn:microsoft.com/office/officeart/2005/8/layout/vList2"/>
    <dgm:cxn modelId="{A8449086-D307-428D-BB5C-106261DC4BB2}" srcId="{D5FDDBBB-7750-4838-86FA-59299E025D69}" destId="{8355FE50-7DF3-4C74-8707-67C5AE285059}" srcOrd="0" destOrd="0" parTransId="{13EF73E2-1D66-44AF-80B4-BB3353214493}" sibTransId="{1B0308A4-C99E-4821-82EE-EA15A217E463}"/>
    <dgm:cxn modelId="{EE46DF1C-60F5-41F6-AB14-DD148624A3D9}" type="presOf" srcId="{8355FE50-7DF3-4C74-8707-67C5AE285059}" destId="{7BBCA505-6412-4B0D-863F-B3176C6CA9E2}" srcOrd="0" destOrd="0" presId="urn:microsoft.com/office/officeart/2005/8/layout/vList2"/>
    <dgm:cxn modelId="{C991F3CB-6092-45DC-83B7-FB592BE3EAE2}" type="presOf" srcId="{CC6BCCED-AA6E-4E52-AFBE-6935293FF9BA}" destId="{9A1E316B-FD8D-42C3-B581-9C189366A1B9}" srcOrd="0" destOrd="0" presId="urn:microsoft.com/office/officeart/2005/8/layout/vList2"/>
    <dgm:cxn modelId="{2CE99D96-CBE3-4EFD-B21C-4256489B168B}" type="presOf" srcId="{D5FDDBBB-7750-4838-86FA-59299E025D69}" destId="{D7BC6BD6-D1C7-4832-A6D3-0519ADB1AD2D}" srcOrd="0" destOrd="0" presId="urn:microsoft.com/office/officeart/2005/8/layout/vList2"/>
    <dgm:cxn modelId="{1CEB8913-E0D6-4D2D-BC20-C57666D61157}" type="presOf" srcId="{56A415F5-B9AF-4026-9D88-552983AD2CEC}" destId="{B2C06370-F656-43DF-88EA-F115B969F5C6}" srcOrd="0" destOrd="0" presId="urn:microsoft.com/office/officeart/2005/8/layout/vList2"/>
    <dgm:cxn modelId="{DB7BCE4C-4076-4261-8940-48E51951CA30}" srcId="{D3A891A9-81FA-4430-8B14-7641BC5096BA}" destId="{66C720A9-42F3-4462-BD1F-682C3B0A20EB}" srcOrd="0" destOrd="0" parTransId="{69586A75-2B76-4D5C-9789-849D3F35B742}" sibTransId="{0DF008AA-DC4B-4A75-ADCA-19C7F6A377B3}"/>
    <dgm:cxn modelId="{EAA0A02B-7095-470C-BA8D-D478170A83D6}" type="presOf" srcId="{590FD788-A55D-4FB4-AA47-AA361F5B0AC2}" destId="{95A8E9C0-6B74-4648-ADF2-175568F051CB}" srcOrd="0" destOrd="0" presId="urn:microsoft.com/office/officeart/2005/8/layout/vList2"/>
    <dgm:cxn modelId="{879919D6-A001-41FC-BFC3-8220AC2D4EDD}" type="presOf" srcId="{D3A891A9-81FA-4430-8B14-7641BC5096BA}" destId="{B21729A7-CF23-4514-B986-D5F887D8ADF3}" srcOrd="0" destOrd="0" presId="urn:microsoft.com/office/officeart/2005/8/layout/vList2"/>
    <dgm:cxn modelId="{E61F13C6-7D8D-4FF9-A95E-7E1B16090D33}" type="presParOf" srcId="{B2C06370-F656-43DF-88EA-F115B969F5C6}" destId="{B21729A7-CF23-4514-B986-D5F887D8ADF3}" srcOrd="0" destOrd="0" presId="urn:microsoft.com/office/officeart/2005/8/layout/vList2"/>
    <dgm:cxn modelId="{E2C46B66-78A5-4249-97CA-0DCAB75D526B}" type="presParOf" srcId="{B2C06370-F656-43DF-88EA-F115B969F5C6}" destId="{F1744DE3-5307-49AE-B1B8-45441A756503}" srcOrd="1" destOrd="0" presId="urn:microsoft.com/office/officeart/2005/8/layout/vList2"/>
    <dgm:cxn modelId="{1842C252-5F45-4345-BF3B-7FE11CF88CFB}" type="presParOf" srcId="{B2C06370-F656-43DF-88EA-F115B969F5C6}" destId="{9A1E316B-FD8D-42C3-B581-9C189366A1B9}" srcOrd="2" destOrd="0" presId="urn:microsoft.com/office/officeart/2005/8/layout/vList2"/>
    <dgm:cxn modelId="{617F7DA0-663F-4801-98DA-BA6B42F039D1}" type="presParOf" srcId="{B2C06370-F656-43DF-88EA-F115B969F5C6}" destId="{95A8E9C0-6B74-4648-ADF2-175568F051CB}" srcOrd="3" destOrd="0" presId="urn:microsoft.com/office/officeart/2005/8/layout/vList2"/>
    <dgm:cxn modelId="{0ADCA15B-DF32-4EC8-BFA9-C47DDDC9CB79}" type="presParOf" srcId="{B2C06370-F656-43DF-88EA-F115B969F5C6}" destId="{D7BC6BD6-D1C7-4832-A6D3-0519ADB1AD2D}" srcOrd="4" destOrd="0" presId="urn:microsoft.com/office/officeart/2005/8/layout/vList2"/>
    <dgm:cxn modelId="{F84EB0F8-9AD0-4831-946A-EA1772042557}" type="presParOf" srcId="{B2C06370-F656-43DF-88EA-F115B969F5C6}" destId="{7BBCA505-6412-4B0D-863F-B3176C6CA9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A59AA-6526-4CFD-81D7-FEE9C8BB6D5B}">
      <dsp:nvSpPr>
        <dsp:cNvPr id="0" name=""/>
        <dsp:cNvSpPr/>
      </dsp:nvSpPr>
      <dsp:spPr>
        <a:xfrm>
          <a:off x="2198435" y="64415"/>
          <a:ext cx="3091960" cy="3091960"/>
        </a:xfrm>
        <a:prstGeom prst="ellipse">
          <a:avLst/>
        </a:prstGeom>
        <a:solidFill>
          <a:srgbClr val="0070C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6500" kern="1200" dirty="0" smtClean="0"/>
            <a:t>溝通</a:t>
          </a:r>
          <a:endParaRPr lang="zh-TW" sz="6500" kern="1200" dirty="0"/>
        </a:p>
      </dsp:txBody>
      <dsp:txXfrm>
        <a:off x="2610696" y="605508"/>
        <a:ext cx="2267437" cy="1391382"/>
      </dsp:txXfrm>
    </dsp:sp>
    <dsp:sp modelId="{F0EFD1F8-862E-4BE8-9CE6-84F23E58C2F4}">
      <dsp:nvSpPr>
        <dsp:cNvPr id="0" name=""/>
        <dsp:cNvSpPr/>
      </dsp:nvSpPr>
      <dsp:spPr>
        <a:xfrm>
          <a:off x="3314117" y="1996891"/>
          <a:ext cx="3091960" cy="3091960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6500" kern="1200" dirty="0" smtClean="0"/>
            <a:t>說服</a:t>
          </a:r>
          <a:endParaRPr lang="zh-TW" sz="6500" kern="1200" dirty="0"/>
        </a:p>
      </dsp:txBody>
      <dsp:txXfrm>
        <a:off x="4259742" y="2795647"/>
        <a:ext cx="1855176" cy="1700578"/>
      </dsp:txXfrm>
    </dsp:sp>
    <dsp:sp modelId="{EA8C5A22-4BB9-4E58-ACAF-B9027F8805BA}">
      <dsp:nvSpPr>
        <dsp:cNvPr id="0" name=""/>
        <dsp:cNvSpPr/>
      </dsp:nvSpPr>
      <dsp:spPr>
        <a:xfrm>
          <a:off x="1082752" y="1996891"/>
          <a:ext cx="3091960" cy="3091960"/>
        </a:xfrm>
        <a:prstGeom prst="ellipse">
          <a:avLst/>
        </a:prstGeom>
        <a:solidFill>
          <a:srgbClr val="7030A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6500" kern="1200" dirty="0" smtClean="0"/>
            <a:t>推銷</a:t>
          </a:r>
          <a:endParaRPr lang="zh-TW" sz="6500" kern="1200" dirty="0"/>
        </a:p>
      </dsp:txBody>
      <dsp:txXfrm>
        <a:off x="1373912" y="2795647"/>
        <a:ext cx="1855176" cy="1700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EA24B-F4FE-4B16-B228-0C531E74D4C6}">
      <dsp:nvSpPr>
        <dsp:cNvPr id="0" name=""/>
        <dsp:cNvSpPr/>
      </dsp:nvSpPr>
      <dsp:spPr>
        <a:xfrm>
          <a:off x="35323" y="1351"/>
          <a:ext cx="3948869" cy="2369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500" kern="1200" dirty="0" smtClean="0"/>
            <a:t>瞭解        觀眾的需求</a:t>
          </a:r>
          <a:endParaRPr lang="zh-TW" altLang="en-US" sz="5500" kern="1200" dirty="0"/>
        </a:p>
      </dsp:txBody>
      <dsp:txXfrm>
        <a:off x="35323" y="1351"/>
        <a:ext cx="3948869" cy="2369321"/>
      </dsp:txXfrm>
    </dsp:sp>
    <dsp:sp modelId="{963D0E94-135E-46C1-A0CA-143C35DFFA81}">
      <dsp:nvSpPr>
        <dsp:cNvPr id="0" name=""/>
        <dsp:cNvSpPr/>
      </dsp:nvSpPr>
      <dsp:spPr>
        <a:xfrm>
          <a:off x="4379079" y="1351"/>
          <a:ext cx="3948869" cy="2369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500" kern="1200" dirty="0" smtClean="0"/>
            <a:t>簡要重點</a:t>
          </a:r>
          <a:endParaRPr lang="zh-TW" sz="5500" kern="1200" dirty="0"/>
        </a:p>
      </dsp:txBody>
      <dsp:txXfrm>
        <a:off x="4379079" y="1351"/>
        <a:ext cx="3948869" cy="2369321"/>
      </dsp:txXfrm>
    </dsp:sp>
    <dsp:sp modelId="{7178F9F0-FA89-47AB-A298-ECA8414DB25D}">
      <dsp:nvSpPr>
        <dsp:cNvPr id="0" name=""/>
        <dsp:cNvSpPr/>
      </dsp:nvSpPr>
      <dsp:spPr>
        <a:xfrm>
          <a:off x="35323" y="2765559"/>
          <a:ext cx="3948869" cy="2369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500" kern="1200" dirty="0" smtClean="0"/>
            <a:t>視覺化說明</a:t>
          </a:r>
          <a:endParaRPr lang="zh-TW" sz="5500" kern="1200" dirty="0"/>
        </a:p>
      </dsp:txBody>
      <dsp:txXfrm>
        <a:off x="35323" y="2765559"/>
        <a:ext cx="3948869" cy="2369321"/>
      </dsp:txXfrm>
    </dsp:sp>
    <dsp:sp modelId="{EB9BAF9B-247A-4E49-B460-3B0BCFA5B266}">
      <dsp:nvSpPr>
        <dsp:cNvPr id="0" name=""/>
        <dsp:cNvSpPr/>
      </dsp:nvSpPr>
      <dsp:spPr>
        <a:xfrm>
          <a:off x="4379079" y="2765559"/>
          <a:ext cx="3948869" cy="23693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500" kern="1200" dirty="0" smtClean="0"/>
            <a:t>圖表運用</a:t>
          </a:r>
          <a:endParaRPr lang="zh-TW" sz="5500" kern="1200" dirty="0"/>
        </a:p>
      </dsp:txBody>
      <dsp:txXfrm>
        <a:off x="4379079" y="2765559"/>
        <a:ext cx="3948869" cy="2369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6F73-950B-4901-B949-594104A204DD}">
      <dsp:nvSpPr>
        <dsp:cNvPr id="0" name=""/>
        <dsp:cNvSpPr/>
      </dsp:nvSpPr>
      <dsp:spPr>
        <a:xfrm rot="10800000">
          <a:off x="1679164" y="112"/>
          <a:ext cx="5267385" cy="14096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625" tIns="190500" rIns="3556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dirty="0" smtClean="0"/>
            <a:t>不斷</a:t>
          </a:r>
          <a:r>
            <a:rPr lang="zh-TW" sz="5000" kern="1200" dirty="0" smtClean="0"/>
            <a:t>練習</a:t>
          </a:r>
          <a:endParaRPr lang="zh-TW" sz="5000" kern="1200" dirty="0"/>
        </a:p>
      </dsp:txBody>
      <dsp:txXfrm rot="10800000">
        <a:off x="2031581" y="112"/>
        <a:ext cx="4914968" cy="1409669"/>
      </dsp:txXfrm>
    </dsp:sp>
    <dsp:sp modelId="{F5AB29C7-5519-4FDD-B90F-E40FCF193089}">
      <dsp:nvSpPr>
        <dsp:cNvPr id="0" name=""/>
        <dsp:cNvSpPr/>
      </dsp:nvSpPr>
      <dsp:spPr>
        <a:xfrm>
          <a:off x="974330" y="112"/>
          <a:ext cx="1409669" cy="14096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B69F9-4B3B-473C-94A8-FCB46A6F2A2E}">
      <dsp:nvSpPr>
        <dsp:cNvPr id="0" name=""/>
        <dsp:cNvSpPr/>
      </dsp:nvSpPr>
      <dsp:spPr>
        <a:xfrm rot="10800000">
          <a:off x="1679164" y="1830578"/>
          <a:ext cx="5267385" cy="14096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625" tIns="190500" rIns="3556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dirty="0" smtClean="0"/>
            <a:t>因地制宜</a:t>
          </a:r>
          <a:endParaRPr lang="zh-TW" sz="5000" kern="1200" dirty="0"/>
        </a:p>
      </dsp:txBody>
      <dsp:txXfrm rot="10800000">
        <a:off x="2031581" y="1830578"/>
        <a:ext cx="4914968" cy="1409669"/>
      </dsp:txXfrm>
    </dsp:sp>
    <dsp:sp modelId="{AEDF5C2C-58C4-4EBC-B8D0-83D0E814E827}">
      <dsp:nvSpPr>
        <dsp:cNvPr id="0" name=""/>
        <dsp:cNvSpPr/>
      </dsp:nvSpPr>
      <dsp:spPr>
        <a:xfrm>
          <a:off x="974330" y="1830578"/>
          <a:ext cx="1409669" cy="14096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6F73-950B-4901-B949-594104A204DD}">
      <dsp:nvSpPr>
        <dsp:cNvPr id="0" name=""/>
        <dsp:cNvSpPr/>
      </dsp:nvSpPr>
      <dsp:spPr>
        <a:xfrm rot="10800000">
          <a:off x="1575674" y="3619"/>
          <a:ext cx="5506811" cy="7544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0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開場就破題</a:t>
          </a:r>
          <a:endParaRPr lang="zh-TW" sz="2700" kern="1200" dirty="0"/>
        </a:p>
      </dsp:txBody>
      <dsp:txXfrm rot="10800000">
        <a:off x="1764294" y="3619"/>
        <a:ext cx="5318191" cy="754481"/>
      </dsp:txXfrm>
    </dsp:sp>
    <dsp:sp modelId="{F5AB29C7-5519-4FDD-B90F-E40FCF193089}">
      <dsp:nvSpPr>
        <dsp:cNvPr id="0" name=""/>
        <dsp:cNvSpPr/>
      </dsp:nvSpPr>
      <dsp:spPr>
        <a:xfrm>
          <a:off x="1198433" y="3619"/>
          <a:ext cx="754481" cy="754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FE2F9-9DCF-4C00-9C23-EF3D841C0790}">
      <dsp:nvSpPr>
        <dsp:cNvPr id="0" name=""/>
        <dsp:cNvSpPr/>
      </dsp:nvSpPr>
      <dsp:spPr>
        <a:xfrm rot="10800000">
          <a:off x="1575674" y="983319"/>
          <a:ext cx="5506811" cy="7544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0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請勿</a:t>
          </a:r>
          <a:r>
            <a:rPr lang="zh-TW" sz="2700" kern="1200" dirty="0" smtClean="0"/>
            <a:t>照稿念</a:t>
          </a:r>
          <a:endParaRPr lang="zh-TW" sz="2700" kern="1200" dirty="0"/>
        </a:p>
      </dsp:txBody>
      <dsp:txXfrm rot="10800000">
        <a:off x="1764294" y="983319"/>
        <a:ext cx="5318191" cy="754481"/>
      </dsp:txXfrm>
    </dsp:sp>
    <dsp:sp modelId="{80D134A2-E9B8-4A38-8B32-AA978B34D1B4}">
      <dsp:nvSpPr>
        <dsp:cNvPr id="0" name=""/>
        <dsp:cNvSpPr/>
      </dsp:nvSpPr>
      <dsp:spPr>
        <a:xfrm>
          <a:off x="1198433" y="983319"/>
          <a:ext cx="754481" cy="754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E11A0-92E0-4F90-99EB-B506C7AF4123}">
      <dsp:nvSpPr>
        <dsp:cNvPr id="0" name=""/>
        <dsp:cNvSpPr/>
      </dsp:nvSpPr>
      <dsp:spPr>
        <a:xfrm rot="10800000">
          <a:off x="1575674" y="1963019"/>
          <a:ext cx="5506811" cy="7544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0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善用故事與舉例說明</a:t>
          </a:r>
          <a:endParaRPr lang="zh-TW" sz="2700" kern="1200" dirty="0"/>
        </a:p>
      </dsp:txBody>
      <dsp:txXfrm rot="10800000">
        <a:off x="1764294" y="1963019"/>
        <a:ext cx="5318191" cy="754481"/>
      </dsp:txXfrm>
    </dsp:sp>
    <dsp:sp modelId="{DC8FE213-88DE-4097-9C90-117B551102A8}">
      <dsp:nvSpPr>
        <dsp:cNvPr id="0" name=""/>
        <dsp:cNvSpPr/>
      </dsp:nvSpPr>
      <dsp:spPr>
        <a:xfrm>
          <a:off x="1198433" y="1963019"/>
          <a:ext cx="754481" cy="754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6DB9D-463F-4F94-8C94-EC5648C4BDC4}">
      <dsp:nvSpPr>
        <dsp:cNvPr id="0" name=""/>
        <dsp:cNvSpPr/>
      </dsp:nvSpPr>
      <dsp:spPr>
        <a:xfrm rot="10800000">
          <a:off x="1575674" y="2942719"/>
          <a:ext cx="5506811" cy="7544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0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與觀眾互動</a:t>
          </a:r>
          <a:endParaRPr lang="zh-TW" sz="2700" kern="1200" dirty="0"/>
        </a:p>
      </dsp:txBody>
      <dsp:txXfrm rot="10800000">
        <a:off x="1764294" y="2942719"/>
        <a:ext cx="5318191" cy="754481"/>
      </dsp:txXfrm>
    </dsp:sp>
    <dsp:sp modelId="{E76BFA52-9559-4936-BFE5-1985B43AD252}">
      <dsp:nvSpPr>
        <dsp:cNvPr id="0" name=""/>
        <dsp:cNvSpPr/>
      </dsp:nvSpPr>
      <dsp:spPr>
        <a:xfrm>
          <a:off x="1198433" y="2942719"/>
          <a:ext cx="754481" cy="754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B69F9-4B3B-473C-94A8-FCB46A6F2A2E}">
      <dsp:nvSpPr>
        <dsp:cNvPr id="0" name=""/>
        <dsp:cNvSpPr/>
      </dsp:nvSpPr>
      <dsp:spPr>
        <a:xfrm rot="10800000">
          <a:off x="1575674" y="3922419"/>
          <a:ext cx="5506811" cy="7544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70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dirty="0" smtClean="0"/>
            <a:t>注意</a:t>
          </a:r>
          <a:r>
            <a:rPr lang="zh-TW" altLang="en-US" sz="2700" kern="1200" dirty="0" smtClean="0"/>
            <a:t>簡報</a:t>
          </a:r>
          <a:r>
            <a:rPr lang="zh-TW" sz="2700" kern="1200" dirty="0" smtClean="0"/>
            <a:t>時間</a:t>
          </a:r>
          <a:endParaRPr lang="zh-TW" sz="2700" kern="1200" dirty="0"/>
        </a:p>
      </dsp:txBody>
      <dsp:txXfrm rot="10800000">
        <a:off x="1764294" y="3922419"/>
        <a:ext cx="5318191" cy="754481"/>
      </dsp:txXfrm>
    </dsp:sp>
    <dsp:sp modelId="{AEDF5C2C-58C4-4EBC-B8D0-83D0E814E827}">
      <dsp:nvSpPr>
        <dsp:cNvPr id="0" name=""/>
        <dsp:cNvSpPr/>
      </dsp:nvSpPr>
      <dsp:spPr>
        <a:xfrm>
          <a:off x="1198433" y="3922419"/>
          <a:ext cx="754481" cy="754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6F73-950B-4901-B949-594104A204DD}">
      <dsp:nvSpPr>
        <dsp:cNvPr id="0" name=""/>
        <dsp:cNvSpPr/>
      </dsp:nvSpPr>
      <dsp:spPr>
        <a:xfrm rot="10800000">
          <a:off x="1543165" y="920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 smtClean="0"/>
            <a:t>標題一目瞭然</a:t>
          </a:r>
          <a:endParaRPr lang="zh-TW" sz="2200" kern="1200" dirty="0"/>
        </a:p>
      </dsp:txBody>
      <dsp:txXfrm rot="10800000">
        <a:off x="1699276" y="920"/>
        <a:ext cx="5350700" cy="624445"/>
      </dsp:txXfrm>
    </dsp:sp>
    <dsp:sp modelId="{F5AB29C7-5519-4FDD-B90F-E40FCF193089}">
      <dsp:nvSpPr>
        <dsp:cNvPr id="0" name=""/>
        <dsp:cNvSpPr/>
      </dsp:nvSpPr>
      <dsp:spPr>
        <a:xfrm>
          <a:off x="1230942" y="920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6DB9D-463F-4F94-8C94-EC5648C4BDC4}">
      <dsp:nvSpPr>
        <dsp:cNvPr id="0" name=""/>
        <dsp:cNvSpPr/>
      </dsp:nvSpPr>
      <dsp:spPr>
        <a:xfrm rot="10800000">
          <a:off x="1543165" y="811767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 smtClean="0"/>
            <a:t>文字大小適中</a:t>
          </a:r>
          <a:endParaRPr lang="zh-TW" sz="2200" kern="1200" dirty="0"/>
        </a:p>
      </dsp:txBody>
      <dsp:txXfrm rot="10800000">
        <a:off x="1699276" y="811767"/>
        <a:ext cx="5350700" cy="624445"/>
      </dsp:txXfrm>
    </dsp:sp>
    <dsp:sp modelId="{E76BFA52-9559-4936-BFE5-1985B43AD252}">
      <dsp:nvSpPr>
        <dsp:cNvPr id="0" name=""/>
        <dsp:cNvSpPr/>
      </dsp:nvSpPr>
      <dsp:spPr>
        <a:xfrm>
          <a:off x="1230942" y="811767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B69F9-4B3B-473C-94A8-FCB46A6F2A2E}">
      <dsp:nvSpPr>
        <dsp:cNvPr id="0" name=""/>
        <dsp:cNvSpPr/>
      </dsp:nvSpPr>
      <dsp:spPr>
        <a:xfrm rot="10800000">
          <a:off x="1543165" y="1622613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 smtClean="0"/>
            <a:t>勿用標點符號</a:t>
          </a:r>
          <a:endParaRPr lang="zh-TW" sz="2200" kern="1200" dirty="0"/>
        </a:p>
      </dsp:txBody>
      <dsp:txXfrm rot="10800000">
        <a:off x="1699276" y="1622613"/>
        <a:ext cx="5350700" cy="624445"/>
      </dsp:txXfrm>
    </dsp:sp>
    <dsp:sp modelId="{AEDF5C2C-58C4-4EBC-B8D0-83D0E814E827}">
      <dsp:nvSpPr>
        <dsp:cNvPr id="0" name=""/>
        <dsp:cNvSpPr/>
      </dsp:nvSpPr>
      <dsp:spPr>
        <a:xfrm>
          <a:off x="1230942" y="1622613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A0B35-D4BD-4622-9E6B-EAF9CE60BDDA}">
      <dsp:nvSpPr>
        <dsp:cNvPr id="0" name=""/>
        <dsp:cNvSpPr/>
      </dsp:nvSpPr>
      <dsp:spPr>
        <a:xfrm rot="10800000">
          <a:off x="1543165" y="2433460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善用動畫設計</a:t>
          </a:r>
          <a:endParaRPr lang="zh-TW" sz="2200" kern="1200" dirty="0"/>
        </a:p>
      </dsp:txBody>
      <dsp:txXfrm rot="10800000">
        <a:off x="1699276" y="2433460"/>
        <a:ext cx="5350700" cy="624445"/>
      </dsp:txXfrm>
    </dsp:sp>
    <dsp:sp modelId="{25AEB589-532A-4726-AA26-8C195DEAD88F}">
      <dsp:nvSpPr>
        <dsp:cNvPr id="0" name=""/>
        <dsp:cNvSpPr/>
      </dsp:nvSpPr>
      <dsp:spPr>
        <a:xfrm>
          <a:off x="1230942" y="2433460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CDB22-F91F-410B-8414-BD0C45BA9391}">
      <dsp:nvSpPr>
        <dsp:cNvPr id="0" name=""/>
        <dsp:cNvSpPr/>
      </dsp:nvSpPr>
      <dsp:spPr>
        <a:xfrm rot="10800000">
          <a:off x="1543165" y="3244307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使用數據圖表</a:t>
          </a:r>
          <a:endParaRPr lang="zh-TW" sz="2200" kern="1200" dirty="0"/>
        </a:p>
      </dsp:txBody>
      <dsp:txXfrm rot="10800000">
        <a:off x="1699276" y="3244307"/>
        <a:ext cx="5350700" cy="624445"/>
      </dsp:txXfrm>
    </dsp:sp>
    <dsp:sp modelId="{AA2CC581-F68A-4EE9-8FB7-A85ECD86EF6F}">
      <dsp:nvSpPr>
        <dsp:cNvPr id="0" name=""/>
        <dsp:cNvSpPr/>
      </dsp:nvSpPr>
      <dsp:spPr>
        <a:xfrm>
          <a:off x="1230942" y="3244307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E11A0-92E0-4F90-99EB-B506C7AF4123}">
      <dsp:nvSpPr>
        <dsp:cNvPr id="0" name=""/>
        <dsp:cNvSpPr/>
      </dsp:nvSpPr>
      <dsp:spPr>
        <a:xfrm rot="10800000">
          <a:off x="1543165" y="4055154"/>
          <a:ext cx="5506811" cy="624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3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kern="1200" dirty="0" smtClean="0"/>
            <a:t>註明資料來源</a:t>
          </a:r>
          <a:endParaRPr lang="zh-TW" sz="2200" kern="1200" dirty="0"/>
        </a:p>
      </dsp:txBody>
      <dsp:txXfrm rot="10800000">
        <a:off x="1699276" y="4055154"/>
        <a:ext cx="5350700" cy="624445"/>
      </dsp:txXfrm>
    </dsp:sp>
    <dsp:sp modelId="{DC8FE213-88DE-4097-9C90-117B551102A8}">
      <dsp:nvSpPr>
        <dsp:cNvPr id="0" name=""/>
        <dsp:cNvSpPr/>
      </dsp:nvSpPr>
      <dsp:spPr>
        <a:xfrm>
          <a:off x="1230942" y="4055154"/>
          <a:ext cx="624445" cy="6244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22990"/>
          <a:ext cx="8496944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 dirty="0" smtClean="0"/>
            <a:t>簡報技巧</a:t>
          </a:r>
          <a:r>
            <a:rPr lang="en-US" sz="1800" kern="1200" dirty="0" smtClean="0"/>
            <a:t>-</a:t>
          </a:r>
          <a:r>
            <a:rPr lang="zh-TW" sz="1800" kern="1200" dirty="0" smtClean="0"/>
            <a:t>謝寶煖</a:t>
          </a:r>
          <a:endParaRPr lang="zh-TW" sz="1800" kern="1200" dirty="0"/>
        </a:p>
      </dsp:txBody>
      <dsp:txXfrm>
        <a:off x="27187" y="50177"/>
        <a:ext cx="8442570" cy="502546"/>
      </dsp:txXfrm>
    </dsp:sp>
    <dsp:sp modelId="{42972249-60EC-4131-888B-636170E6F665}">
      <dsp:nvSpPr>
        <dsp:cNvPr id="0" name=""/>
        <dsp:cNvSpPr/>
      </dsp:nvSpPr>
      <dsp:spPr>
        <a:xfrm>
          <a:off x="0" y="579910"/>
          <a:ext cx="849694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u="sng" kern="1200" dirty="0" smtClean="0">
              <a:hlinkClick xmlns:r="http://schemas.openxmlformats.org/officeDocument/2006/relationships" r:id="rId1"/>
            </a:rPr>
            <a:t>http://www.lis.ntu.edu.tw/~pnhsieh/lectures/presentationskills.htm</a:t>
          </a:r>
          <a:endParaRPr lang="zh-TW" sz="1400" kern="1200" dirty="0"/>
        </a:p>
      </dsp:txBody>
      <dsp:txXfrm>
        <a:off x="0" y="579910"/>
        <a:ext cx="8496944" cy="463680"/>
      </dsp:txXfrm>
    </dsp:sp>
    <dsp:sp modelId="{BA69FF96-E9D4-4FBC-93B4-F6D7036C45F4}">
      <dsp:nvSpPr>
        <dsp:cNvPr id="0" name=""/>
        <dsp:cNvSpPr/>
      </dsp:nvSpPr>
      <dsp:spPr>
        <a:xfrm>
          <a:off x="0" y="1043590"/>
          <a:ext cx="8496944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TED</a:t>
          </a:r>
          <a:r>
            <a:rPr lang="zh-TW" sz="1800" kern="1200" dirty="0" smtClean="0"/>
            <a:t>教你馬上用得到的</a:t>
          </a:r>
          <a:r>
            <a:rPr lang="en-US" sz="1800" kern="1200" dirty="0" smtClean="0"/>
            <a:t>10</a:t>
          </a:r>
          <a:r>
            <a:rPr lang="zh-TW" sz="1800" kern="1200" dirty="0" smtClean="0"/>
            <a:t>個簡報製作技巧</a:t>
          </a:r>
          <a:endParaRPr lang="zh-TW" sz="1800" kern="1200" dirty="0"/>
        </a:p>
      </dsp:txBody>
      <dsp:txXfrm>
        <a:off x="27187" y="1070777"/>
        <a:ext cx="8442570" cy="502546"/>
      </dsp:txXfrm>
    </dsp:sp>
    <dsp:sp modelId="{8EF08F2F-7707-4F99-8642-852690552435}">
      <dsp:nvSpPr>
        <dsp:cNvPr id="0" name=""/>
        <dsp:cNvSpPr/>
      </dsp:nvSpPr>
      <dsp:spPr>
        <a:xfrm>
          <a:off x="0" y="1600510"/>
          <a:ext cx="849694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u="sng" kern="1200" dirty="0" smtClean="0">
              <a:hlinkClick xmlns:r="http://schemas.openxmlformats.org/officeDocument/2006/relationships" r:id="rId2"/>
            </a:rPr>
            <a:t>http://tedxtaipei.com/articles/10_tips_for_slide/</a:t>
          </a:r>
          <a:endParaRPr lang="zh-TW" sz="1400" kern="1200" dirty="0"/>
        </a:p>
      </dsp:txBody>
      <dsp:txXfrm>
        <a:off x="0" y="1600510"/>
        <a:ext cx="8496944" cy="463680"/>
      </dsp:txXfrm>
    </dsp:sp>
    <dsp:sp modelId="{6716EC4D-998D-4DEF-8AD7-2629BC8FC8D9}">
      <dsp:nvSpPr>
        <dsp:cNvPr id="0" name=""/>
        <dsp:cNvSpPr/>
      </dsp:nvSpPr>
      <dsp:spPr>
        <a:xfrm>
          <a:off x="0" y="2064190"/>
          <a:ext cx="8496944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/>
            <a:t>簡報即溝通 如何學簡報技巧 成為高手</a:t>
          </a:r>
          <a:endParaRPr lang="zh-TW" altLang="en-US" sz="1800" kern="1200"/>
        </a:p>
      </dsp:txBody>
      <dsp:txXfrm>
        <a:off x="27187" y="2091377"/>
        <a:ext cx="8442570" cy="502546"/>
      </dsp:txXfrm>
    </dsp:sp>
    <dsp:sp modelId="{C4E99F7E-BFA9-4657-A67C-36D9014A6253}">
      <dsp:nvSpPr>
        <dsp:cNvPr id="0" name=""/>
        <dsp:cNvSpPr/>
      </dsp:nvSpPr>
      <dsp:spPr>
        <a:xfrm>
          <a:off x="0" y="2621110"/>
          <a:ext cx="8496944" cy="597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u="sng" kern="1200" dirty="0" smtClean="0">
              <a:hlinkClick xmlns:r="http://schemas.openxmlformats.org/officeDocument/2006/relationships" r:id="rId3"/>
            </a:rPr>
            <a:t>http://blog.xuite.net/jin117/blog/59857980</a:t>
          </a:r>
          <a:r>
            <a:rPr lang="en-US" altLang="zh-TW" sz="1400" u="sng" kern="1200" dirty="0" smtClean="0">
              <a:hlinkClick xmlns:r="http://schemas.openxmlformats.org/officeDocument/2006/relationships" r:id="rId3"/>
            </a:rPr>
            <a:t>-</a:t>
          </a:r>
          <a:r>
            <a:rPr lang="en-US" sz="1400" u="sng" kern="1200" dirty="0" smtClean="0">
              <a:hlinkClick xmlns:r="http://schemas.openxmlformats.org/officeDocument/2006/relationships" r:id="rId3"/>
            </a:rPr>
            <a:t>%E7%B0%A1%E5%A0%B1%E5%8D%B3%E6%BA%9D%E9%80%9A++%E5%A6%82%E4%BD%95%E5%AD%B8%E7%B0%A1%E5%A0%B1%E6%8A%80%E5%B7%A7+%E6%88%90%E7%82%BA%E9%AB%98%E6%89%8B</a:t>
          </a:r>
          <a:endParaRPr lang="zh-TW" sz="1400" kern="1200" dirty="0"/>
        </a:p>
      </dsp:txBody>
      <dsp:txXfrm>
        <a:off x="0" y="2621110"/>
        <a:ext cx="8496944" cy="597131"/>
      </dsp:txXfrm>
    </dsp:sp>
    <dsp:sp modelId="{5998B4D1-E859-4CE6-B0D2-ED5E914B1BA8}">
      <dsp:nvSpPr>
        <dsp:cNvPr id="0" name=""/>
        <dsp:cNvSpPr/>
      </dsp:nvSpPr>
      <dsp:spPr>
        <a:xfrm>
          <a:off x="0" y="3218241"/>
          <a:ext cx="8496944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PowerPoint </a:t>
          </a:r>
          <a:r>
            <a:rPr lang="zh-TW" sz="1800" kern="1200" smtClean="0"/>
            <a:t>實用技巧</a:t>
          </a:r>
          <a:r>
            <a:rPr lang="en-US" sz="1800" kern="1200" smtClean="0"/>
            <a:t>10</a:t>
          </a:r>
          <a:r>
            <a:rPr lang="zh-TW" sz="1800" kern="1200" smtClean="0"/>
            <a:t>招：製作效率提昇、版面更好看</a:t>
          </a:r>
          <a:endParaRPr lang="zh-TW" sz="1800" kern="1200"/>
        </a:p>
      </dsp:txBody>
      <dsp:txXfrm>
        <a:off x="27187" y="3245428"/>
        <a:ext cx="8442570" cy="502546"/>
      </dsp:txXfrm>
    </dsp:sp>
    <dsp:sp modelId="{7CE85AD4-B239-455B-9CC1-16A33941BA65}">
      <dsp:nvSpPr>
        <dsp:cNvPr id="0" name=""/>
        <dsp:cNvSpPr/>
      </dsp:nvSpPr>
      <dsp:spPr>
        <a:xfrm>
          <a:off x="0" y="3775161"/>
          <a:ext cx="849694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u="sng" kern="1200" dirty="0" smtClean="0">
              <a:hlinkClick xmlns:r="http://schemas.openxmlformats.org/officeDocument/2006/relationships" r:id="rId4"/>
            </a:rPr>
            <a:t>http://www.techbang.com/posts/9084-powerpoint-productivity-10-skimming?page=1</a:t>
          </a:r>
          <a:endParaRPr lang="zh-TW" sz="1400" kern="1200" dirty="0"/>
        </a:p>
      </dsp:txBody>
      <dsp:txXfrm>
        <a:off x="0" y="3775161"/>
        <a:ext cx="8496944" cy="463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729A7-CF23-4514-B986-D5F887D8ADF3}">
      <dsp:nvSpPr>
        <dsp:cNvPr id="0" name=""/>
        <dsp:cNvSpPr/>
      </dsp:nvSpPr>
      <dsp:spPr>
        <a:xfrm>
          <a:off x="0" y="692997"/>
          <a:ext cx="8496944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kern="1200" dirty="0" smtClean="0"/>
            <a:t>你一定要會用的</a:t>
          </a:r>
          <a:r>
            <a:rPr lang="en-US" sz="2000" kern="1200" dirty="0" smtClean="0"/>
            <a:t>6</a:t>
          </a:r>
          <a:r>
            <a:rPr lang="zh-TW" sz="2000" kern="1200" dirty="0" smtClean="0"/>
            <a:t>個圖表！這種簡報，聽眾一看就懂，還會馬上記在腦袋裡</a:t>
          </a:r>
          <a:endParaRPr lang="zh-TW" sz="2000" kern="1200" dirty="0"/>
        </a:p>
      </dsp:txBody>
      <dsp:txXfrm>
        <a:off x="30628" y="723625"/>
        <a:ext cx="8435688" cy="566156"/>
      </dsp:txXfrm>
    </dsp:sp>
    <dsp:sp modelId="{F1744DE3-5307-49AE-B1B8-45441A756503}">
      <dsp:nvSpPr>
        <dsp:cNvPr id="0" name=""/>
        <dsp:cNvSpPr/>
      </dsp:nvSpPr>
      <dsp:spPr>
        <a:xfrm>
          <a:off x="0" y="1320409"/>
          <a:ext cx="849694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hlinkClick xmlns:r="http://schemas.openxmlformats.org/officeDocument/2006/relationships" r:id="rId1"/>
            </a:rPr>
            <a:t>http://www.managertoday.com.tw/articles/view/52894</a:t>
          </a:r>
          <a:endParaRPr lang="zh-TW" sz="1600" kern="1200" dirty="0"/>
        </a:p>
      </dsp:txBody>
      <dsp:txXfrm>
        <a:off x="0" y="1320409"/>
        <a:ext cx="8496944" cy="331200"/>
      </dsp:txXfrm>
    </dsp:sp>
    <dsp:sp modelId="{9A1E316B-FD8D-42C3-B581-9C189366A1B9}">
      <dsp:nvSpPr>
        <dsp:cNvPr id="0" name=""/>
        <dsp:cNvSpPr/>
      </dsp:nvSpPr>
      <dsp:spPr>
        <a:xfrm>
          <a:off x="0" y="1651609"/>
          <a:ext cx="8496944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kern="1200" smtClean="0"/>
            <a:t>簡報技巧</a:t>
          </a:r>
          <a:r>
            <a:rPr lang="en-US" sz="2000" kern="1200" smtClean="0"/>
            <a:t> | </a:t>
          </a:r>
          <a:r>
            <a:rPr lang="zh-TW" sz="2000" kern="1200" smtClean="0"/>
            <a:t>精采簡報必備的內容設計五大要領</a:t>
          </a:r>
          <a:endParaRPr lang="zh-TW" sz="2000" kern="1200"/>
        </a:p>
      </dsp:txBody>
      <dsp:txXfrm>
        <a:off x="30628" y="1682237"/>
        <a:ext cx="8435688" cy="566156"/>
      </dsp:txXfrm>
    </dsp:sp>
    <dsp:sp modelId="{95A8E9C0-6B74-4648-ADF2-175568F051CB}">
      <dsp:nvSpPr>
        <dsp:cNvPr id="0" name=""/>
        <dsp:cNvSpPr/>
      </dsp:nvSpPr>
      <dsp:spPr>
        <a:xfrm>
          <a:off x="0" y="2279022"/>
          <a:ext cx="849694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hlinkClick xmlns:r="http://schemas.openxmlformats.org/officeDocument/2006/relationships" r:id="rId2"/>
            </a:rPr>
            <a:t>http://andyliuonline.com/presentation-top-5-tips/</a:t>
          </a:r>
          <a:endParaRPr lang="zh-TW" sz="1600" kern="1200" dirty="0"/>
        </a:p>
      </dsp:txBody>
      <dsp:txXfrm>
        <a:off x="0" y="2279022"/>
        <a:ext cx="8496944" cy="331200"/>
      </dsp:txXfrm>
    </dsp:sp>
    <dsp:sp modelId="{D7BC6BD6-D1C7-4832-A6D3-0519ADB1AD2D}">
      <dsp:nvSpPr>
        <dsp:cNvPr id="0" name=""/>
        <dsp:cNvSpPr/>
      </dsp:nvSpPr>
      <dsp:spPr>
        <a:xfrm>
          <a:off x="0" y="2610222"/>
          <a:ext cx="8496944" cy="627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kern="1200" dirty="0" smtClean="0"/>
            <a:t>成功的表達藝術～簡 報 技 巧</a:t>
          </a:r>
          <a:endParaRPr lang="zh-TW" sz="2000" kern="1200" dirty="0"/>
        </a:p>
      </dsp:txBody>
      <dsp:txXfrm>
        <a:off x="30628" y="2640850"/>
        <a:ext cx="8435688" cy="566156"/>
      </dsp:txXfrm>
    </dsp:sp>
    <dsp:sp modelId="{7BBCA505-6412-4B0D-863F-B3176C6CA9E2}">
      <dsp:nvSpPr>
        <dsp:cNvPr id="0" name=""/>
        <dsp:cNvSpPr/>
      </dsp:nvSpPr>
      <dsp:spPr>
        <a:xfrm>
          <a:off x="0" y="3237634"/>
          <a:ext cx="8496944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hlinkClick xmlns:r="http://schemas.openxmlformats.org/officeDocument/2006/relationships" r:id="rId3"/>
            </a:rPr>
            <a:t>http://www.nancywu.idv.tw/article/paper24.htm</a:t>
          </a:r>
          <a:endParaRPr lang="zh-TW" sz="1600" kern="1200" dirty="0"/>
        </a:p>
      </dsp:txBody>
      <dsp:txXfrm>
        <a:off x="0" y="3237634"/>
        <a:ext cx="8496944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0.58095</cdr:x>
      <cdr:y>0.07286</cdr:y>
    </cdr:from>
    <cdr:to>
      <cdr:x>0.6381</cdr:x>
      <cdr:y>0.13357</cdr:y>
    </cdr:to>
    <cdr:cxnSp macro="">
      <cdr:nvCxnSpPr>
        <cdr:cNvPr id="3" name="肘形接點 2"/>
        <cdr:cNvCxnSpPr/>
      </cdr:nvCxnSpPr>
      <cdr:spPr>
        <a:xfrm xmlns:a="http://schemas.openxmlformats.org/drawingml/2006/main" flipV="1">
          <a:off x="4392488" y="432048"/>
          <a:ext cx="432048" cy="360040"/>
        </a:xfrm>
        <a:prstGeom xmlns:a="http://schemas.openxmlformats.org/drawingml/2006/main" prst="bentConnector3">
          <a:avLst>
            <a:gd name="adj1" fmla="val 52138"/>
          </a:avLst>
        </a:prstGeom>
        <a:ln xmlns:a="http://schemas.openxmlformats.org/drawingml/2006/main" w="19050"/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0.1619</cdr:x>
      <cdr:y>0.57072</cdr:y>
    </cdr:from>
    <cdr:to>
      <cdr:x>0.24762</cdr:x>
      <cdr:y>0.63144</cdr:y>
    </cdr:to>
    <cdr:cxnSp macro="">
      <cdr:nvCxnSpPr>
        <cdr:cNvPr id="5" name="肘形接點 4"/>
        <cdr:cNvCxnSpPr/>
      </cdr:nvCxnSpPr>
      <cdr:spPr>
        <a:xfrm xmlns:a="http://schemas.openxmlformats.org/drawingml/2006/main" flipV="1">
          <a:off x="1224136" y="3384376"/>
          <a:ext cx="648072" cy="360040"/>
        </a:xfrm>
        <a:prstGeom xmlns:a="http://schemas.openxmlformats.org/drawingml/2006/main" prst="bentConnector3">
          <a:avLst>
            <a:gd name="adj1" fmla="val 31472"/>
          </a:avLst>
        </a:prstGeom>
        <a:ln xmlns:a="http://schemas.openxmlformats.org/drawingml/2006/main" w="19050"/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0.80952</cdr:x>
      <cdr:y>0.48572</cdr:y>
    </cdr:from>
    <cdr:to>
      <cdr:x>0.90476</cdr:x>
      <cdr:y>0.54644</cdr:y>
    </cdr:to>
    <cdr:cxnSp macro="">
      <cdr:nvCxnSpPr>
        <cdr:cNvPr id="9" name="肘形接點 8"/>
        <cdr:cNvCxnSpPr/>
      </cdr:nvCxnSpPr>
      <cdr:spPr>
        <a:xfrm xmlns:a="http://schemas.openxmlformats.org/drawingml/2006/main" flipV="1">
          <a:off x="6120680" y="2880320"/>
          <a:ext cx="720080" cy="360040"/>
        </a:xfrm>
        <a:prstGeom xmlns:a="http://schemas.openxmlformats.org/drawingml/2006/main" prst="bentConnector3">
          <a:avLst>
            <a:gd name="adj1" fmla="val 50000"/>
          </a:avLst>
        </a:prstGeom>
        <a:ln xmlns:a="http://schemas.openxmlformats.org/drawingml/2006/main" w="19050"/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1C01-4E5E-4133-892F-36484AAD2C95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A5E-0040-42E8-B004-8062C6EFF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D41C01-4E5E-4133-892F-36484AAD2C95}" type="datetimeFigureOut">
              <a:rPr lang="zh-TW" altLang="en-US" smtClean="0"/>
              <a:pPr/>
              <a:t>2016/8/15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A31A5E-0040-42E8-B004-8062C6EFF0A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31640" y="1995449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簡報技巧</a:t>
            </a:r>
            <a:endParaRPr lang="zh-TW" altLang="en-US" sz="7200" dirty="0">
              <a:solidFill>
                <a:schemeClr val="accent4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6911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訓練發展部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20425" y="3568080"/>
            <a:ext cx="167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ffectLst>
                  <a:reflection blurRad="6350" stA="55000" endA="300" endPos="45500" dir="5400000" sy="-100000" algn="bl" rotWithShape="0"/>
                </a:effectLst>
                <a:latin typeface="Berlin Sans FB" pitchFamily="34" charset="0"/>
              </a:rPr>
              <a:t>Betsy Liu</a:t>
            </a:r>
            <a:endParaRPr lang="zh-TW" altLang="en-US" sz="2800" dirty="0">
              <a:effectLst>
                <a:reflection blurRad="6350" stA="55000" endA="300" endPos="45500" dir="5400000" sy="-100000" algn="bl" rotWithShape="0"/>
              </a:effectLst>
              <a:latin typeface="Berlin Sans FB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31940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2016/08/15</a:t>
            </a:r>
            <a:endParaRPr lang="zh-TW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55465668"/>
              </p:ext>
            </p:extLst>
          </p:nvPr>
        </p:nvGraphicFramePr>
        <p:xfrm>
          <a:off x="395536" y="1844824"/>
          <a:ext cx="8496944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07504" y="539823"/>
            <a:ext cx="3456384" cy="1219200"/>
            <a:chOff x="107504" y="539823"/>
            <a:chExt cx="3456384" cy="12192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95536" y="764703"/>
              <a:ext cx="31683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400" b="1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資料來源</a:t>
              </a:r>
              <a:endPara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8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07504" y="539823"/>
            <a:ext cx="3456384" cy="1219200"/>
            <a:chOff x="107504" y="539823"/>
            <a:chExt cx="3456384" cy="12192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395536" y="764703"/>
              <a:ext cx="31683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400" b="1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資料來源</a:t>
              </a:r>
              <a:endPara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1586952923"/>
              </p:ext>
            </p:extLst>
          </p:nvPr>
        </p:nvGraphicFramePr>
        <p:xfrm>
          <a:off x="395536" y="1844824"/>
          <a:ext cx="8496944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6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668015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簡報的定義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555991679"/>
              </p:ext>
            </p:extLst>
          </p:nvPr>
        </p:nvGraphicFramePr>
        <p:xfrm>
          <a:off x="1115616" y="1300068"/>
          <a:ext cx="7488831" cy="515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9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541400"/>
              </p:ext>
            </p:extLst>
          </p:nvPr>
        </p:nvGraphicFramePr>
        <p:xfrm>
          <a:off x="457200" y="1340768"/>
          <a:ext cx="8363272" cy="513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15816" y="530628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簡報的原則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3851918" y="3068960"/>
            <a:ext cx="1648338" cy="1576325"/>
            <a:chOff x="3571739" y="2068697"/>
            <a:chExt cx="2360570" cy="2360565"/>
          </a:xfrm>
        </p:grpSpPr>
        <p:sp>
          <p:nvSpPr>
            <p:cNvPr id="11" name="手繪多邊形 10"/>
            <p:cNvSpPr/>
            <p:nvPr/>
          </p:nvSpPr>
          <p:spPr>
            <a:xfrm>
              <a:off x="3571740" y="2068697"/>
              <a:ext cx="1153641" cy="1153640"/>
            </a:xfrm>
            <a:custGeom>
              <a:avLst/>
              <a:gdLst>
                <a:gd name="connsiteX0" fmla="*/ 0 w 1153640"/>
                <a:gd name="connsiteY0" fmla="*/ 1153640 h 1153640"/>
                <a:gd name="connsiteX1" fmla="*/ 1153640 w 1153640"/>
                <a:gd name="connsiteY1" fmla="*/ 0 h 1153640"/>
                <a:gd name="connsiteX2" fmla="*/ 1153640 w 1153640"/>
                <a:gd name="connsiteY2" fmla="*/ 1153640 h 1153640"/>
                <a:gd name="connsiteX3" fmla="*/ 0 w 1153640"/>
                <a:gd name="connsiteY3" fmla="*/ 1153640 h 115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40" h="1153640">
                  <a:moveTo>
                    <a:pt x="0" y="1153640"/>
                  </a:moveTo>
                  <a:cubicBezTo>
                    <a:pt x="0" y="516502"/>
                    <a:pt x="516502" y="0"/>
                    <a:pt x="1153640" y="0"/>
                  </a:cubicBezTo>
                  <a:lnTo>
                    <a:pt x="1153640" y="1153640"/>
                  </a:lnTo>
                  <a:lnTo>
                    <a:pt x="0" y="11536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4141" tIns="544141" rIns="206248" bIns="2062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1</a:t>
              </a:r>
              <a:endParaRPr lang="zh-TW" sz="2900" kern="1200" dirty="0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4778668" y="2068697"/>
              <a:ext cx="1153641" cy="1153640"/>
            </a:xfrm>
            <a:custGeom>
              <a:avLst/>
              <a:gdLst>
                <a:gd name="connsiteX0" fmla="*/ 0 w 1153640"/>
                <a:gd name="connsiteY0" fmla="*/ 1153640 h 1153640"/>
                <a:gd name="connsiteX1" fmla="*/ 1153640 w 1153640"/>
                <a:gd name="connsiteY1" fmla="*/ 0 h 1153640"/>
                <a:gd name="connsiteX2" fmla="*/ 1153640 w 1153640"/>
                <a:gd name="connsiteY2" fmla="*/ 1153640 h 1153640"/>
                <a:gd name="connsiteX3" fmla="*/ 0 w 1153640"/>
                <a:gd name="connsiteY3" fmla="*/ 1153640 h 115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40" h="1153640">
                  <a:moveTo>
                    <a:pt x="0" y="0"/>
                  </a:moveTo>
                  <a:cubicBezTo>
                    <a:pt x="637138" y="0"/>
                    <a:pt x="1153640" y="516502"/>
                    <a:pt x="1153640" y="1153640"/>
                  </a:cubicBezTo>
                  <a:lnTo>
                    <a:pt x="0" y="1153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248" tIns="544141" rIns="544141" bIns="2062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2</a:t>
              </a:r>
              <a:endParaRPr lang="zh-TW" sz="2900" kern="1200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4778666" y="3275621"/>
              <a:ext cx="1153641" cy="1153641"/>
            </a:xfrm>
            <a:custGeom>
              <a:avLst/>
              <a:gdLst>
                <a:gd name="connsiteX0" fmla="*/ 0 w 1153640"/>
                <a:gd name="connsiteY0" fmla="*/ 1153640 h 1153640"/>
                <a:gd name="connsiteX1" fmla="*/ 1153640 w 1153640"/>
                <a:gd name="connsiteY1" fmla="*/ 0 h 1153640"/>
                <a:gd name="connsiteX2" fmla="*/ 1153640 w 1153640"/>
                <a:gd name="connsiteY2" fmla="*/ 1153640 h 1153640"/>
                <a:gd name="connsiteX3" fmla="*/ 0 w 1153640"/>
                <a:gd name="connsiteY3" fmla="*/ 1153640 h 115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40" h="1153640">
                  <a:moveTo>
                    <a:pt x="1153640" y="0"/>
                  </a:moveTo>
                  <a:cubicBezTo>
                    <a:pt x="1153640" y="637138"/>
                    <a:pt x="637138" y="1153640"/>
                    <a:pt x="0" y="1153640"/>
                  </a:cubicBezTo>
                  <a:lnTo>
                    <a:pt x="0" y="0"/>
                  </a:lnTo>
                  <a:lnTo>
                    <a:pt x="115364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248" tIns="206249" rIns="544141" bIns="544141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3</a:t>
              </a:r>
              <a:endParaRPr lang="zh-TW" sz="2900" kern="1200" dirty="0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3571739" y="3275622"/>
              <a:ext cx="1153641" cy="1153640"/>
            </a:xfrm>
            <a:custGeom>
              <a:avLst/>
              <a:gdLst>
                <a:gd name="connsiteX0" fmla="*/ 0 w 1153640"/>
                <a:gd name="connsiteY0" fmla="*/ 1153640 h 1153640"/>
                <a:gd name="connsiteX1" fmla="*/ 1153640 w 1153640"/>
                <a:gd name="connsiteY1" fmla="*/ 0 h 1153640"/>
                <a:gd name="connsiteX2" fmla="*/ 1153640 w 1153640"/>
                <a:gd name="connsiteY2" fmla="*/ 1153640 h 1153640"/>
                <a:gd name="connsiteX3" fmla="*/ 0 w 1153640"/>
                <a:gd name="connsiteY3" fmla="*/ 1153640 h 115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40" h="1153640">
                  <a:moveTo>
                    <a:pt x="1153640" y="1153640"/>
                  </a:moveTo>
                  <a:cubicBezTo>
                    <a:pt x="516502" y="1153640"/>
                    <a:pt x="0" y="637138"/>
                    <a:pt x="0" y="0"/>
                  </a:cubicBezTo>
                  <a:lnTo>
                    <a:pt x="1153640" y="0"/>
                  </a:lnTo>
                  <a:lnTo>
                    <a:pt x="1153640" y="11536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4141" tIns="206248" rIns="206248" bIns="544141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smtClean="0"/>
                <a:t>4</a:t>
              </a:r>
              <a:endParaRPr lang="zh-TW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324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圖表 16"/>
          <p:cNvGraphicFramePr/>
          <p:nvPr>
            <p:extLst>
              <p:ext uri="{D42A27DB-BD31-4B8C-83A1-F6EECF244321}">
                <p14:modId xmlns:p14="http://schemas.microsoft.com/office/powerpoint/2010/main" val="3040836396"/>
              </p:ext>
            </p:extLst>
          </p:nvPr>
        </p:nvGraphicFramePr>
        <p:xfrm>
          <a:off x="899592" y="908720"/>
          <a:ext cx="7560840" cy="5929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51520" y="764704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簡報成功的關鍵</a:t>
            </a:r>
          </a:p>
        </p:txBody>
      </p:sp>
    </p:spTree>
    <p:extLst>
      <p:ext uri="{BB962C8B-B14F-4D97-AF65-F5344CB8AC3E}">
        <p14:creationId xmlns:p14="http://schemas.microsoft.com/office/powerpoint/2010/main" val="13725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53542" y="2788473"/>
            <a:ext cx="1008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注意事項</a:t>
            </a:r>
            <a:endParaRPr lang="zh-TW" altLang="en-US" sz="4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81096"/>
            <a:ext cx="1498492" cy="14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1520" y="764703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簡報</a:t>
            </a:r>
            <a:r>
              <a:rPr lang="zh-TW" altLang="en-US" sz="4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前準備</a:t>
            </a:r>
            <a:endParaRPr lang="zh-TW" altLang="en-US" sz="4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572713221"/>
              </p:ext>
            </p:extLst>
          </p:nvPr>
        </p:nvGraphicFramePr>
        <p:xfrm>
          <a:off x="467544" y="1988840"/>
          <a:ext cx="792088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1520" y="764703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簡報過程</a:t>
            </a:r>
            <a:endParaRPr lang="zh-TW" altLang="en-US" sz="4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4228234495"/>
              </p:ext>
            </p:extLst>
          </p:nvPr>
        </p:nvGraphicFramePr>
        <p:xfrm>
          <a:off x="467544" y="1628800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6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1520" y="764703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製作投影片</a:t>
            </a: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831127264"/>
              </p:ext>
            </p:extLst>
          </p:nvPr>
        </p:nvGraphicFramePr>
        <p:xfrm>
          <a:off x="467544" y="1628800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6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486" y="379982"/>
            <a:ext cx="210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結論</a:t>
            </a:r>
            <a:endParaRPr lang="zh-TW" altLang="en-US" sz="4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83568" y="1700808"/>
            <a:ext cx="2232248" cy="4729485"/>
            <a:chOff x="276225" y="1235088"/>
            <a:chExt cx="2648843" cy="527456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4" r="26940"/>
            <a:stretch/>
          </p:blipFill>
          <p:spPr>
            <a:xfrm>
              <a:off x="276225" y="1235088"/>
              <a:ext cx="1200150" cy="498653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73" r="33613"/>
            <a:stretch/>
          </p:blipFill>
          <p:spPr>
            <a:xfrm>
              <a:off x="1187624" y="1340768"/>
              <a:ext cx="1737444" cy="5168889"/>
            </a:xfrm>
            <a:prstGeom prst="rect">
              <a:avLst/>
            </a:prstGeom>
          </p:spPr>
        </p:pic>
      </p:grpSp>
      <p:sp>
        <p:nvSpPr>
          <p:cNvPr id="9" name="加號 8"/>
          <p:cNvSpPr/>
          <p:nvPr/>
        </p:nvSpPr>
        <p:spPr>
          <a:xfrm>
            <a:off x="3851920" y="3566535"/>
            <a:ext cx="864096" cy="8050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51" y="2564904"/>
            <a:ext cx="2808312" cy="280831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6" b="89974" l="6152" r="950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6" y="1167959"/>
            <a:ext cx="639620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397</TotalTime>
  <Words>212</Words>
  <Application>Microsoft Office PowerPoint</Application>
  <PresentationFormat>如螢幕大小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清晰度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39</cp:revision>
  <dcterms:created xsi:type="dcterms:W3CDTF">2016-08-15T01:25:42Z</dcterms:created>
  <dcterms:modified xsi:type="dcterms:W3CDTF">2016-08-15T08:16:20Z</dcterms:modified>
</cp:coreProperties>
</file>